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204579-33C3-4488-BB03-9FB3CB3A2713}" v="43" dt="2024-10-11T18:54:58.6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ata Prucklová" userId="ca218d38-f4a1-4f1b-9277-ecad9ea8d51a" providerId="ADAL" clId="{D2204579-33C3-4488-BB03-9FB3CB3A2713}"/>
    <pc:docChg chg="undo custSel delSld modSld">
      <pc:chgData name="Renata Prucklová" userId="ca218d38-f4a1-4f1b-9277-ecad9ea8d51a" providerId="ADAL" clId="{D2204579-33C3-4488-BB03-9FB3CB3A2713}" dt="2024-10-11T18:55:22.716" v="429" actId="20577"/>
      <pc:docMkLst>
        <pc:docMk/>
      </pc:docMkLst>
      <pc:sldChg chg="modSp mod">
        <pc:chgData name="Renata Prucklová" userId="ca218d38-f4a1-4f1b-9277-ecad9ea8d51a" providerId="ADAL" clId="{D2204579-33C3-4488-BB03-9FB3CB3A2713}" dt="2024-10-11T18:32:37.757" v="19" actId="6549"/>
        <pc:sldMkLst>
          <pc:docMk/>
          <pc:sldMk cId="2133768925" sldId="256"/>
        </pc:sldMkLst>
        <pc:spChg chg="mod">
          <ac:chgData name="Renata Prucklová" userId="ca218d38-f4a1-4f1b-9277-ecad9ea8d51a" providerId="ADAL" clId="{D2204579-33C3-4488-BB03-9FB3CB3A2713}" dt="2024-10-11T18:32:37.757" v="19" actId="6549"/>
          <ac:spMkLst>
            <pc:docMk/>
            <pc:sldMk cId="2133768925" sldId="256"/>
            <ac:spMk id="2" creationId="{729E1862-46E8-4091-BB9B-98F2FE953448}"/>
          </ac:spMkLst>
        </pc:spChg>
      </pc:sldChg>
      <pc:sldChg chg="modSp mod">
        <pc:chgData name="Renata Prucklová" userId="ca218d38-f4a1-4f1b-9277-ecad9ea8d51a" providerId="ADAL" clId="{D2204579-33C3-4488-BB03-9FB3CB3A2713}" dt="2024-10-11T18:54:25.486" v="424" actId="14734"/>
        <pc:sldMkLst>
          <pc:docMk/>
          <pc:sldMk cId="3594170422" sldId="257"/>
        </pc:sldMkLst>
        <pc:spChg chg="mod">
          <ac:chgData name="Renata Prucklová" userId="ca218d38-f4a1-4f1b-9277-ecad9ea8d51a" providerId="ADAL" clId="{D2204579-33C3-4488-BB03-9FB3CB3A2713}" dt="2024-10-11T18:33:25.265" v="76" actId="20577"/>
          <ac:spMkLst>
            <pc:docMk/>
            <pc:sldMk cId="3594170422" sldId="257"/>
            <ac:spMk id="2" creationId="{09E00FE6-A131-40DB-AA1F-250BD0C0489D}"/>
          </ac:spMkLst>
        </pc:spChg>
        <pc:spChg chg="mod">
          <ac:chgData name="Renata Prucklová" userId="ca218d38-f4a1-4f1b-9277-ecad9ea8d51a" providerId="ADAL" clId="{D2204579-33C3-4488-BB03-9FB3CB3A2713}" dt="2024-10-11T18:35:44.634" v="176" actId="20577"/>
          <ac:spMkLst>
            <pc:docMk/>
            <pc:sldMk cId="3594170422" sldId="257"/>
            <ac:spMk id="6" creationId="{22B4369B-82F7-4B66-965D-0896358CE76F}"/>
          </ac:spMkLst>
        </pc:spChg>
        <pc:spChg chg="mod">
          <ac:chgData name="Renata Prucklová" userId="ca218d38-f4a1-4f1b-9277-ecad9ea8d51a" providerId="ADAL" clId="{D2204579-33C3-4488-BB03-9FB3CB3A2713}" dt="2024-10-11T18:37:35.401" v="243" actId="20577"/>
          <ac:spMkLst>
            <pc:docMk/>
            <pc:sldMk cId="3594170422" sldId="257"/>
            <ac:spMk id="7" creationId="{A353CBDA-9EF6-4180-91D9-C5FA92C2EC44}"/>
          </ac:spMkLst>
        </pc:spChg>
        <pc:spChg chg="mod">
          <ac:chgData name="Renata Prucklová" userId="ca218d38-f4a1-4f1b-9277-ecad9ea8d51a" providerId="ADAL" clId="{D2204579-33C3-4488-BB03-9FB3CB3A2713}" dt="2024-10-11T18:41:05.804" v="336" actId="20577"/>
          <ac:spMkLst>
            <pc:docMk/>
            <pc:sldMk cId="3594170422" sldId="257"/>
            <ac:spMk id="8" creationId="{53AF2FB4-66D9-4F22-9583-04B07CA94D7F}"/>
          </ac:spMkLst>
        </pc:spChg>
        <pc:spChg chg="mod">
          <ac:chgData name="Renata Prucklová" userId="ca218d38-f4a1-4f1b-9277-ecad9ea8d51a" providerId="ADAL" clId="{D2204579-33C3-4488-BB03-9FB3CB3A2713}" dt="2024-10-11T18:35:07.219" v="148" actId="20577"/>
          <ac:spMkLst>
            <pc:docMk/>
            <pc:sldMk cId="3594170422" sldId="257"/>
            <ac:spMk id="9" creationId="{B5FC35F2-9987-4B1D-B38E-F9754CBB856E}"/>
          </ac:spMkLst>
        </pc:spChg>
        <pc:spChg chg="mod">
          <ac:chgData name="Renata Prucklová" userId="ca218d38-f4a1-4f1b-9277-ecad9ea8d51a" providerId="ADAL" clId="{D2204579-33C3-4488-BB03-9FB3CB3A2713}" dt="2024-10-11T18:34:16.521" v="109" actId="20577"/>
          <ac:spMkLst>
            <pc:docMk/>
            <pc:sldMk cId="3594170422" sldId="257"/>
            <ac:spMk id="10" creationId="{A325D92B-B119-4FEE-B3B6-75D2A3C49249}"/>
          </ac:spMkLst>
        </pc:spChg>
        <pc:spChg chg="mod">
          <ac:chgData name="Renata Prucklová" userId="ca218d38-f4a1-4f1b-9277-ecad9ea8d51a" providerId="ADAL" clId="{D2204579-33C3-4488-BB03-9FB3CB3A2713}" dt="2024-10-11T18:40:27.177" v="309" actId="20577"/>
          <ac:spMkLst>
            <pc:docMk/>
            <pc:sldMk cId="3594170422" sldId="257"/>
            <ac:spMk id="11" creationId="{AB21F78A-425F-4D9E-A4D3-C3D1EAE3C456}"/>
          </ac:spMkLst>
        </pc:spChg>
        <pc:spChg chg="mod">
          <ac:chgData name="Renata Prucklová" userId="ca218d38-f4a1-4f1b-9277-ecad9ea8d51a" providerId="ADAL" clId="{D2204579-33C3-4488-BB03-9FB3CB3A2713}" dt="2024-10-11T18:39:22.272" v="273" actId="20577"/>
          <ac:spMkLst>
            <pc:docMk/>
            <pc:sldMk cId="3594170422" sldId="257"/>
            <ac:spMk id="12" creationId="{CEAE3B80-5C24-419B-9DA7-8735091ED86C}"/>
          </ac:spMkLst>
        </pc:spChg>
        <pc:spChg chg="mod">
          <ac:chgData name="Renata Prucklová" userId="ca218d38-f4a1-4f1b-9277-ecad9ea8d51a" providerId="ADAL" clId="{D2204579-33C3-4488-BB03-9FB3CB3A2713}" dt="2024-10-11T18:40:19.921" v="307" actId="20577"/>
          <ac:spMkLst>
            <pc:docMk/>
            <pc:sldMk cId="3594170422" sldId="257"/>
            <ac:spMk id="13" creationId="{D3A0B7D6-6053-4C1B-89E7-14A74CF0269F}"/>
          </ac:spMkLst>
        </pc:spChg>
        <pc:graphicFrameChg chg="modGraphic">
          <ac:chgData name="Renata Prucklová" userId="ca218d38-f4a1-4f1b-9277-ecad9ea8d51a" providerId="ADAL" clId="{D2204579-33C3-4488-BB03-9FB3CB3A2713}" dt="2024-10-11T18:54:25.486" v="424" actId="14734"/>
          <ac:graphicFrameMkLst>
            <pc:docMk/>
            <pc:sldMk cId="3594170422" sldId="257"/>
            <ac:graphicFrameMk id="5" creationId="{C00EF524-D752-4EDB-906C-130CCA31FD83}"/>
          </ac:graphicFrameMkLst>
        </pc:graphicFrameChg>
      </pc:sldChg>
      <pc:sldChg chg="delSp modSp mod delAnim modAnim">
        <pc:chgData name="Renata Prucklová" userId="ca218d38-f4a1-4f1b-9277-ecad9ea8d51a" providerId="ADAL" clId="{D2204579-33C3-4488-BB03-9FB3CB3A2713}" dt="2024-10-11T18:55:22.716" v="429" actId="20577"/>
        <pc:sldMkLst>
          <pc:docMk/>
          <pc:sldMk cId="2621535375" sldId="258"/>
        </pc:sldMkLst>
        <pc:spChg chg="mod">
          <ac:chgData name="Renata Prucklová" userId="ca218d38-f4a1-4f1b-9277-ecad9ea8d51a" providerId="ADAL" clId="{D2204579-33C3-4488-BB03-9FB3CB3A2713}" dt="2024-10-11T18:55:22.716" v="429" actId="20577"/>
          <ac:spMkLst>
            <pc:docMk/>
            <pc:sldMk cId="2621535375" sldId="258"/>
            <ac:spMk id="2" creationId="{09E00FE6-A131-40DB-AA1F-250BD0C0489D}"/>
          </ac:spMkLst>
        </pc:spChg>
        <pc:spChg chg="del mod">
          <ac:chgData name="Renata Prucklová" userId="ca218d38-f4a1-4f1b-9277-ecad9ea8d51a" providerId="ADAL" clId="{D2204579-33C3-4488-BB03-9FB3CB3A2713}" dt="2024-10-11T18:41:45.097" v="346" actId="478"/>
          <ac:spMkLst>
            <pc:docMk/>
            <pc:sldMk cId="2621535375" sldId="258"/>
            <ac:spMk id="3" creationId="{3B33328B-0413-4BB1-9184-040694DCA5BA}"/>
          </ac:spMkLst>
        </pc:spChg>
        <pc:spChg chg="mod">
          <ac:chgData name="Renata Prucklová" userId="ca218d38-f4a1-4f1b-9277-ecad9ea8d51a" providerId="ADAL" clId="{D2204579-33C3-4488-BB03-9FB3CB3A2713}" dt="2024-10-11T18:54:58.619" v="426"/>
          <ac:spMkLst>
            <pc:docMk/>
            <pc:sldMk cId="2621535375" sldId="258"/>
            <ac:spMk id="4" creationId="{F9ED4C94-3E2C-4B64-8ADF-974868120577}"/>
          </ac:spMkLst>
        </pc:spChg>
        <pc:spChg chg="del mod">
          <ac:chgData name="Renata Prucklová" userId="ca218d38-f4a1-4f1b-9277-ecad9ea8d51a" providerId="ADAL" clId="{D2204579-33C3-4488-BB03-9FB3CB3A2713}" dt="2024-10-11T18:41:43.442" v="345" actId="478"/>
          <ac:spMkLst>
            <pc:docMk/>
            <pc:sldMk cId="2621535375" sldId="258"/>
            <ac:spMk id="14" creationId="{9CAD0CEB-8D80-4441-8DDA-979DAB0B7006}"/>
          </ac:spMkLst>
        </pc:spChg>
        <pc:spChg chg="mod">
          <ac:chgData name="Renata Prucklová" userId="ca218d38-f4a1-4f1b-9277-ecad9ea8d51a" providerId="ADAL" clId="{D2204579-33C3-4488-BB03-9FB3CB3A2713}" dt="2024-10-11T18:54:18.315" v="422"/>
          <ac:spMkLst>
            <pc:docMk/>
            <pc:sldMk cId="2621535375" sldId="258"/>
            <ac:spMk id="15" creationId="{B9457786-D5FB-4CD6-A123-5485333CDED1}"/>
          </ac:spMkLst>
        </pc:spChg>
        <pc:spChg chg="mod">
          <ac:chgData name="Renata Prucklová" userId="ca218d38-f4a1-4f1b-9277-ecad9ea8d51a" providerId="ADAL" clId="{D2204579-33C3-4488-BB03-9FB3CB3A2713}" dt="2024-10-11T18:53:39.859" v="420" actId="20577"/>
          <ac:spMkLst>
            <pc:docMk/>
            <pc:sldMk cId="2621535375" sldId="258"/>
            <ac:spMk id="16" creationId="{8CE08E0C-E24F-439C-8DEC-6157AD358933}"/>
          </ac:spMkLst>
        </pc:spChg>
        <pc:spChg chg="mod">
          <ac:chgData name="Renata Prucklová" userId="ca218d38-f4a1-4f1b-9277-ecad9ea8d51a" providerId="ADAL" clId="{D2204579-33C3-4488-BB03-9FB3CB3A2713}" dt="2024-10-11T18:52:32.377" v="415"/>
          <ac:spMkLst>
            <pc:docMk/>
            <pc:sldMk cId="2621535375" sldId="258"/>
            <ac:spMk id="17" creationId="{B6FA71E1-8336-49D6-98B1-0CB13BB7AA5D}"/>
          </ac:spMkLst>
        </pc:spChg>
        <pc:spChg chg="mod">
          <ac:chgData name="Renata Prucklová" userId="ca218d38-f4a1-4f1b-9277-ecad9ea8d51a" providerId="ADAL" clId="{D2204579-33C3-4488-BB03-9FB3CB3A2713}" dt="2024-10-11T18:51:46.950" v="413"/>
          <ac:spMkLst>
            <pc:docMk/>
            <pc:sldMk cId="2621535375" sldId="258"/>
            <ac:spMk id="18" creationId="{96CB2F53-8F1B-448E-993A-51132AB9A1A9}"/>
          </ac:spMkLst>
        </pc:spChg>
        <pc:spChg chg="mod">
          <ac:chgData name="Renata Prucklová" userId="ca218d38-f4a1-4f1b-9277-ecad9ea8d51a" providerId="ADAL" clId="{D2204579-33C3-4488-BB03-9FB3CB3A2713}" dt="2024-10-11T18:50:47.808" v="409" actId="20577"/>
          <ac:spMkLst>
            <pc:docMk/>
            <pc:sldMk cId="2621535375" sldId="258"/>
            <ac:spMk id="19" creationId="{9027DBE8-7FCC-45D9-B8F7-292380E728D3}"/>
          </ac:spMkLst>
        </pc:spChg>
        <pc:spChg chg="mod">
          <ac:chgData name="Renata Prucklová" userId="ca218d38-f4a1-4f1b-9277-ecad9ea8d51a" providerId="ADAL" clId="{D2204579-33C3-4488-BB03-9FB3CB3A2713}" dt="2024-10-11T18:49:29.563" v="401" actId="20577"/>
          <ac:spMkLst>
            <pc:docMk/>
            <pc:sldMk cId="2621535375" sldId="258"/>
            <ac:spMk id="20" creationId="{BFD9E5CB-0E34-48F2-A3EF-557D0E8624DD}"/>
          </ac:spMkLst>
        </pc:spChg>
        <pc:spChg chg="mod">
          <ac:chgData name="Renata Prucklová" userId="ca218d38-f4a1-4f1b-9277-ecad9ea8d51a" providerId="ADAL" clId="{D2204579-33C3-4488-BB03-9FB3CB3A2713}" dt="2024-10-11T18:42:26.733" v="391" actId="20577"/>
          <ac:spMkLst>
            <pc:docMk/>
            <pc:sldMk cId="2621535375" sldId="258"/>
            <ac:spMk id="21" creationId="{4EB47578-D24C-4306-B500-A0E66326F651}"/>
          </ac:spMkLst>
        </pc:spChg>
        <pc:graphicFrameChg chg="mod modGraphic">
          <ac:chgData name="Renata Prucklová" userId="ca218d38-f4a1-4f1b-9277-ecad9ea8d51a" providerId="ADAL" clId="{D2204579-33C3-4488-BB03-9FB3CB3A2713}" dt="2024-10-11T18:54:38.233" v="425"/>
          <ac:graphicFrameMkLst>
            <pc:docMk/>
            <pc:sldMk cId="2621535375" sldId="258"/>
            <ac:graphicFrameMk id="5" creationId="{C00EF524-D752-4EDB-906C-130CCA31FD83}"/>
          </ac:graphicFrameMkLst>
        </pc:graphicFrameChg>
      </pc:sldChg>
      <pc:sldChg chg="del">
        <pc:chgData name="Renata Prucklová" userId="ca218d38-f4a1-4f1b-9277-ecad9ea8d51a" providerId="ADAL" clId="{D2204579-33C3-4488-BB03-9FB3CB3A2713}" dt="2024-10-11T18:32:55.503" v="21" actId="2696"/>
        <pc:sldMkLst>
          <pc:docMk/>
          <pc:sldMk cId="3926319597" sldId="259"/>
        </pc:sldMkLst>
      </pc:sldChg>
      <pc:sldChg chg="del">
        <pc:chgData name="Renata Prucklová" userId="ca218d38-f4a1-4f1b-9277-ecad9ea8d51a" providerId="ADAL" clId="{D2204579-33C3-4488-BB03-9FB3CB3A2713}" dt="2024-10-11T18:32:51.622" v="20" actId="2696"/>
        <pc:sldMkLst>
          <pc:docMk/>
          <pc:sldMk cId="3568360113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E1862-46E8-4091-BB9B-98F2FE9534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Svaly procvičování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A6686F-F6B2-4DC7-92E1-07CD20D3B5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76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E00FE6-A131-40DB-AA1F-250BD0C04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074" y="247650"/>
            <a:ext cx="11522149" cy="1485900"/>
          </a:xfrm>
        </p:spPr>
        <p:txBody>
          <a:bodyPr>
            <a:noAutofit/>
          </a:bodyPr>
          <a:lstStyle/>
          <a:p>
            <a:r>
              <a:rPr lang="cs-CZ" sz="3200" dirty="0"/>
              <a:t>Spojte názvy svalů s jejich českými ekvivalenty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C00EF524-D752-4EDB-906C-130CCA31FD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812699"/>
              </p:ext>
            </p:extLst>
          </p:nvPr>
        </p:nvGraphicFramePr>
        <p:xfrm>
          <a:off x="1190848" y="1733550"/>
          <a:ext cx="3476846" cy="4876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476846">
                  <a:extLst>
                    <a:ext uri="{9D8B030D-6E8A-4147-A177-3AD203B41FA5}">
                      <a16:colId xmlns:a16="http://schemas.microsoft.com/office/drawing/2014/main" val="262499165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cs-CZ" sz="2400" b="0" i="1" dirty="0" err="1"/>
                        <a:t>Myocardium</a:t>
                      </a:r>
                      <a:endParaRPr lang="cs-CZ" sz="24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12715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fusiformis</a:t>
                      </a:r>
                      <a:endParaRPr lang="cs-CZ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52329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planus</a:t>
                      </a:r>
                      <a:endParaRPr lang="cs-CZ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95182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dilatator</a:t>
                      </a:r>
                      <a:endParaRPr lang="cs-CZ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75893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digastricus</a:t>
                      </a:r>
                      <a:endParaRPr lang="cs-CZ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116906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obliquus</a:t>
                      </a:r>
                      <a:endParaRPr lang="cs-CZ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14496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quadratus</a:t>
                      </a:r>
                      <a:endParaRPr lang="cs-CZ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95583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teres</a:t>
                      </a:r>
                      <a:endParaRPr lang="cs-CZ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631826"/>
                  </a:ext>
                </a:extLst>
              </a:tr>
            </a:tbl>
          </a:graphicData>
        </a:graphic>
      </p:graphicFrame>
      <p:sp>
        <p:nvSpPr>
          <p:cNvPr id="6" name="Řečová bublina: obdélníkový bublinový popisek 5">
            <a:extLst>
              <a:ext uri="{FF2B5EF4-FFF2-40B4-BE49-F238E27FC236}">
                <a16:creationId xmlns:a16="http://schemas.microsoft.com/office/drawing/2014/main" id="{22B4369B-82F7-4B66-965D-0896358CE76F}"/>
              </a:ext>
            </a:extLst>
          </p:cNvPr>
          <p:cNvSpPr/>
          <p:nvPr/>
        </p:nvSpPr>
        <p:spPr>
          <a:xfrm>
            <a:off x="5465135" y="1848977"/>
            <a:ext cx="2562446" cy="612648"/>
          </a:xfrm>
          <a:prstGeom prst="wedge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Plochý sval</a:t>
            </a:r>
          </a:p>
        </p:txBody>
      </p:sp>
      <p:sp>
        <p:nvSpPr>
          <p:cNvPr id="7" name="Řečová bublina: obdélníkový bublinový popisek 6">
            <a:extLst>
              <a:ext uri="{FF2B5EF4-FFF2-40B4-BE49-F238E27FC236}">
                <a16:creationId xmlns:a16="http://schemas.microsoft.com/office/drawing/2014/main" id="{A353CBDA-9EF6-4180-91D9-C5FA92C2EC44}"/>
              </a:ext>
            </a:extLst>
          </p:cNvPr>
          <p:cNvSpPr/>
          <p:nvPr/>
        </p:nvSpPr>
        <p:spPr>
          <a:xfrm>
            <a:off x="5465136" y="2967201"/>
            <a:ext cx="2562445" cy="612648"/>
          </a:xfrm>
          <a:prstGeom prst="wedge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/>
              <a:t>Dvojbříškový sval</a:t>
            </a:r>
          </a:p>
        </p:txBody>
      </p:sp>
      <p:sp>
        <p:nvSpPr>
          <p:cNvPr id="8" name="Řečová bublina: obdélníkový bublinový popisek 7">
            <a:extLst>
              <a:ext uri="{FF2B5EF4-FFF2-40B4-BE49-F238E27FC236}">
                <a16:creationId xmlns:a16="http://schemas.microsoft.com/office/drawing/2014/main" id="{53AF2FB4-66D9-4F22-9583-04B07CA94D7F}"/>
              </a:ext>
            </a:extLst>
          </p:cNvPr>
          <p:cNvSpPr/>
          <p:nvPr/>
        </p:nvSpPr>
        <p:spPr>
          <a:xfrm>
            <a:off x="5465137" y="4090052"/>
            <a:ext cx="2562444" cy="612648"/>
          </a:xfrm>
          <a:prstGeom prst="wedge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/>
              <a:t>Oblý sval</a:t>
            </a:r>
          </a:p>
        </p:txBody>
      </p:sp>
      <p:sp>
        <p:nvSpPr>
          <p:cNvPr id="9" name="Řečová bublina: obdélníkový bublinový popisek 8">
            <a:extLst>
              <a:ext uri="{FF2B5EF4-FFF2-40B4-BE49-F238E27FC236}">
                <a16:creationId xmlns:a16="http://schemas.microsoft.com/office/drawing/2014/main" id="{B5FC35F2-9987-4B1D-B38E-F9754CBB856E}"/>
              </a:ext>
            </a:extLst>
          </p:cNvPr>
          <p:cNvSpPr/>
          <p:nvPr/>
        </p:nvSpPr>
        <p:spPr>
          <a:xfrm>
            <a:off x="5465135" y="5309191"/>
            <a:ext cx="2562444" cy="612648"/>
          </a:xfrm>
          <a:prstGeom prst="wedge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/>
              <a:t>Vřetenovitý sval</a:t>
            </a:r>
          </a:p>
        </p:txBody>
      </p:sp>
      <p:sp>
        <p:nvSpPr>
          <p:cNvPr id="10" name="Řečová bublina: obdélníkový bublinový popisek 9">
            <a:extLst>
              <a:ext uri="{FF2B5EF4-FFF2-40B4-BE49-F238E27FC236}">
                <a16:creationId xmlns:a16="http://schemas.microsoft.com/office/drawing/2014/main" id="{A325D92B-B119-4FEE-B3B6-75D2A3C49249}"/>
              </a:ext>
            </a:extLst>
          </p:cNvPr>
          <p:cNvSpPr/>
          <p:nvPr/>
        </p:nvSpPr>
        <p:spPr>
          <a:xfrm>
            <a:off x="8984510" y="1848977"/>
            <a:ext cx="2562445" cy="612648"/>
          </a:xfrm>
          <a:prstGeom prst="wedge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/>
              <a:t>Srdeční sval</a:t>
            </a:r>
          </a:p>
        </p:txBody>
      </p:sp>
      <p:sp>
        <p:nvSpPr>
          <p:cNvPr id="11" name="Řečová bublina: obdélníkový bublinový popisek 10">
            <a:extLst>
              <a:ext uri="{FF2B5EF4-FFF2-40B4-BE49-F238E27FC236}">
                <a16:creationId xmlns:a16="http://schemas.microsoft.com/office/drawing/2014/main" id="{AB21F78A-425F-4D9E-A4D3-C3D1EAE3C456}"/>
              </a:ext>
            </a:extLst>
          </p:cNvPr>
          <p:cNvSpPr/>
          <p:nvPr/>
        </p:nvSpPr>
        <p:spPr>
          <a:xfrm>
            <a:off x="8984510" y="2979573"/>
            <a:ext cx="2562445" cy="612648"/>
          </a:xfrm>
          <a:prstGeom prst="wedge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/>
              <a:t>Rozvěrač</a:t>
            </a:r>
          </a:p>
        </p:txBody>
      </p:sp>
      <p:sp>
        <p:nvSpPr>
          <p:cNvPr id="12" name="Řečová bublina: obdélníkový bublinový popisek 11">
            <a:extLst>
              <a:ext uri="{FF2B5EF4-FFF2-40B4-BE49-F238E27FC236}">
                <a16:creationId xmlns:a16="http://schemas.microsoft.com/office/drawing/2014/main" id="{CEAE3B80-5C24-419B-9DA7-8735091ED86C}"/>
              </a:ext>
            </a:extLst>
          </p:cNvPr>
          <p:cNvSpPr/>
          <p:nvPr/>
        </p:nvSpPr>
        <p:spPr>
          <a:xfrm>
            <a:off x="8984510" y="4110169"/>
            <a:ext cx="2562444" cy="612648"/>
          </a:xfrm>
          <a:prstGeom prst="wedge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/>
              <a:t>Šikmý sval</a:t>
            </a:r>
          </a:p>
        </p:txBody>
      </p:sp>
      <p:sp>
        <p:nvSpPr>
          <p:cNvPr id="13" name="Řečová bublina: obdélníkový bublinový popisek 12">
            <a:extLst>
              <a:ext uri="{FF2B5EF4-FFF2-40B4-BE49-F238E27FC236}">
                <a16:creationId xmlns:a16="http://schemas.microsoft.com/office/drawing/2014/main" id="{D3A0B7D6-6053-4C1B-89E7-14A74CF0269F}"/>
              </a:ext>
            </a:extLst>
          </p:cNvPr>
          <p:cNvSpPr/>
          <p:nvPr/>
        </p:nvSpPr>
        <p:spPr>
          <a:xfrm>
            <a:off x="9058938" y="5309191"/>
            <a:ext cx="2488015" cy="612648"/>
          </a:xfrm>
          <a:prstGeom prst="wedge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dirty="0"/>
              <a:t>Čtvercový sval</a:t>
            </a:r>
          </a:p>
        </p:txBody>
      </p:sp>
    </p:spTree>
    <p:extLst>
      <p:ext uri="{BB962C8B-B14F-4D97-AF65-F5344CB8AC3E}">
        <p14:creationId xmlns:p14="http://schemas.microsoft.com/office/powerpoint/2010/main" val="359417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E00FE6-A131-40DB-AA1F-250BD0C04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074" y="247650"/>
            <a:ext cx="11522149" cy="688511"/>
          </a:xfrm>
        </p:spPr>
        <p:txBody>
          <a:bodyPr>
            <a:noAutofit/>
          </a:bodyPr>
          <a:lstStyle/>
          <a:p>
            <a:r>
              <a:rPr lang="cs-CZ" sz="3200" dirty="0"/>
              <a:t>KLÍČ: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C00EF524-D752-4EDB-906C-130CCA31FD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7517810"/>
              </p:ext>
            </p:extLst>
          </p:nvPr>
        </p:nvGraphicFramePr>
        <p:xfrm>
          <a:off x="1201003" y="1733550"/>
          <a:ext cx="3466691" cy="4876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466691">
                  <a:extLst>
                    <a:ext uri="{9D8B030D-6E8A-4147-A177-3AD203B41FA5}">
                      <a16:colId xmlns:a16="http://schemas.microsoft.com/office/drawing/2014/main" val="262499165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cs-CZ" sz="2400" b="0" i="1" u="sng" dirty="0" err="1">
                          <a:solidFill>
                            <a:schemeClr val="tx1"/>
                          </a:solidFill>
                        </a:rPr>
                        <a:t>Myocardium</a:t>
                      </a:r>
                      <a:endParaRPr lang="cs-CZ" sz="2400" b="1" i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12715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fusiformis</a:t>
                      </a:r>
                      <a:endParaRPr lang="cs-CZ" sz="2400" b="1" i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52329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planus</a:t>
                      </a:r>
                      <a:endParaRPr lang="cs-CZ" sz="2400" b="1" i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95182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dilatator</a:t>
                      </a:r>
                      <a:endParaRPr lang="cs-CZ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75893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digastricus</a:t>
                      </a:r>
                      <a:endParaRPr lang="cs-CZ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116906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obliquus</a:t>
                      </a:r>
                      <a:endParaRPr lang="cs-CZ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14496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quadratus</a:t>
                      </a:r>
                      <a:endParaRPr lang="cs-CZ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95583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cs-CZ" sz="2400" i="1" dirty="0"/>
                        <a:t>Musculus </a:t>
                      </a:r>
                      <a:r>
                        <a:rPr lang="cs-CZ" sz="2400" i="1" dirty="0" err="1"/>
                        <a:t>teres</a:t>
                      </a:r>
                      <a:endParaRPr lang="cs-CZ" sz="2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631826"/>
                  </a:ext>
                </a:extLst>
              </a:tr>
            </a:tbl>
          </a:graphicData>
        </a:graphic>
      </p:graphicFrame>
      <p:sp>
        <p:nvSpPr>
          <p:cNvPr id="4" name="Šipka: doleva 3">
            <a:extLst>
              <a:ext uri="{FF2B5EF4-FFF2-40B4-BE49-F238E27FC236}">
                <a16:creationId xmlns:a16="http://schemas.microsoft.com/office/drawing/2014/main" id="{F9ED4C94-3E2C-4B64-8ADF-974868120577}"/>
              </a:ext>
            </a:extLst>
          </p:cNvPr>
          <p:cNvSpPr/>
          <p:nvPr/>
        </p:nvSpPr>
        <p:spPr>
          <a:xfrm>
            <a:off x="4513523" y="5921839"/>
            <a:ext cx="2690037" cy="888669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Oblý sval</a:t>
            </a:r>
          </a:p>
        </p:txBody>
      </p:sp>
      <p:sp>
        <p:nvSpPr>
          <p:cNvPr id="15" name="Šipka: doleva 14">
            <a:extLst>
              <a:ext uri="{FF2B5EF4-FFF2-40B4-BE49-F238E27FC236}">
                <a16:creationId xmlns:a16="http://schemas.microsoft.com/office/drawing/2014/main" id="{B9457786-D5FB-4CD6-A123-5485333CDED1}"/>
              </a:ext>
            </a:extLst>
          </p:cNvPr>
          <p:cNvSpPr/>
          <p:nvPr/>
        </p:nvSpPr>
        <p:spPr>
          <a:xfrm>
            <a:off x="4114801" y="5286573"/>
            <a:ext cx="2690037" cy="888669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Čtvercový sval</a:t>
            </a:r>
          </a:p>
        </p:txBody>
      </p:sp>
      <p:sp>
        <p:nvSpPr>
          <p:cNvPr id="16" name="Šipka: doleva 15">
            <a:extLst>
              <a:ext uri="{FF2B5EF4-FFF2-40B4-BE49-F238E27FC236}">
                <a16:creationId xmlns:a16="http://schemas.microsoft.com/office/drawing/2014/main" id="{8CE08E0C-E24F-439C-8DEC-6157AD358933}"/>
              </a:ext>
            </a:extLst>
          </p:cNvPr>
          <p:cNvSpPr/>
          <p:nvPr/>
        </p:nvSpPr>
        <p:spPr>
          <a:xfrm>
            <a:off x="4513523" y="4729290"/>
            <a:ext cx="2690037" cy="888669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r>
              <a:rPr lang="cs-CZ" dirty="0"/>
              <a:t>Šikmý sval</a:t>
            </a:r>
          </a:p>
          <a:p>
            <a:pPr algn="ctr"/>
            <a:endParaRPr lang="cs-CZ" dirty="0"/>
          </a:p>
        </p:txBody>
      </p:sp>
      <p:sp>
        <p:nvSpPr>
          <p:cNvPr id="17" name="Šipka: doleva 16">
            <a:extLst>
              <a:ext uri="{FF2B5EF4-FFF2-40B4-BE49-F238E27FC236}">
                <a16:creationId xmlns:a16="http://schemas.microsoft.com/office/drawing/2014/main" id="{B6FA71E1-8336-49D6-98B1-0CB13BB7AA5D}"/>
              </a:ext>
            </a:extLst>
          </p:cNvPr>
          <p:cNvSpPr/>
          <p:nvPr/>
        </p:nvSpPr>
        <p:spPr>
          <a:xfrm>
            <a:off x="4120115" y="4131867"/>
            <a:ext cx="2690037" cy="888669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Dvojbříškový sval</a:t>
            </a:r>
          </a:p>
        </p:txBody>
      </p:sp>
      <p:sp>
        <p:nvSpPr>
          <p:cNvPr id="18" name="Šipka: doleva 17">
            <a:extLst>
              <a:ext uri="{FF2B5EF4-FFF2-40B4-BE49-F238E27FC236}">
                <a16:creationId xmlns:a16="http://schemas.microsoft.com/office/drawing/2014/main" id="{96CB2F53-8F1B-448E-993A-51132AB9A1A9}"/>
              </a:ext>
            </a:extLst>
          </p:cNvPr>
          <p:cNvSpPr/>
          <p:nvPr/>
        </p:nvSpPr>
        <p:spPr>
          <a:xfrm>
            <a:off x="4445296" y="3493778"/>
            <a:ext cx="2690037" cy="888669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Rozvěrač</a:t>
            </a:r>
          </a:p>
        </p:txBody>
      </p:sp>
      <p:sp>
        <p:nvSpPr>
          <p:cNvPr id="19" name="Šipka: doleva 18">
            <a:extLst>
              <a:ext uri="{FF2B5EF4-FFF2-40B4-BE49-F238E27FC236}">
                <a16:creationId xmlns:a16="http://schemas.microsoft.com/office/drawing/2014/main" id="{9027DBE8-7FCC-45D9-B8F7-292380E728D3}"/>
              </a:ext>
            </a:extLst>
          </p:cNvPr>
          <p:cNvSpPr/>
          <p:nvPr/>
        </p:nvSpPr>
        <p:spPr>
          <a:xfrm>
            <a:off x="4123054" y="2808005"/>
            <a:ext cx="2690037" cy="888669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Plochý sval</a:t>
            </a:r>
          </a:p>
          <a:p>
            <a:pPr algn="ctr"/>
            <a:endParaRPr lang="cs-CZ" dirty="0"/>
          </a:p>
        </p:txBody>
      </p:sp>
      <p:sp>
        <p:nvSpPr>
          <p:cNvPr id="20" name="Šipka: doleva 19">
            <a:extLst>
              <a:ext uri="{FF2B5EF4-FFF2-40B4-BE49-F238E27FC236}">
                <a16:creationId xmlns:a16="http://schemas.microsoft.com/office/drawing/2014/main" id="{BFD9E5CB-0E34-48F2-A3EF-557D0E8624DD}"/>
              </a:ext>
            </a:extLst>
          </p:cNvPr>
          <p:cNvSpPr/>
          <p:nvPr/>
        </p:nvSpPr>
        <p:spPr>
          <a:xfrm>
            <a:off x="4383273" y="2191764"/>
            <a:ext cx="2690037" cy="888669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r>
              <a:rPr lang="cs-CZ" dirty="0"/>
              <a:t>Vřetenovitý sval</a:t>
            </a:r>
          </a:p>
          <a:p>
            <a:pPr algn="ctr"/>
            <a:endParaRPr lang="cs-CZ" dirty="0"/>
          </a:p>
        </p:txBody>
      </p:sp>
      <p:sp>
        <p:nvSpPr>
          <p:cNvPr id="21" name="Šipka: doleva 20">
            <a:extLst>
              <a:ext uri="{FF2B5EF4-FFF2-40B4-BE49-F238E27FC236}">
                <a16:creationId xmlns:a16="http://schemas.microsoft.com/office/drawing/2014/main" id="{4EB47578-D24C-4306-B500-A0E66326F651}"/>
              </a:ext>
            </a:extLst>
          </p:cNvPr>
          <p:cNvSpPr/>
          <p:nvPr/>
        </p:nvSpPr>
        <p:spPr>
          <a:xfrm>
            <a:off x="4167079" y="1463643"/>
            <a:ext cx="2690037" cy="888669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Srdeční sval</a:t>
            </a:r>
          </a:p>
        </p:txBody>
      </p:sp>
    </p:spTree>
    <p:extLst>
      <p:ext uri="{BB962C8B-B14F-4D97-AF65-F5344CB8AC3E}">
        <p14:creationId xmlns:p14="http://schemas.microsoft.com/office/powerpoint/2010/main" val="262153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5800</TotalTime>
  <Words>71</Words>
  <Application>Microsoft Office PowerPoint</Application>
  <PresentationFormat>Širokoúhlá obrazovka</PresentationFormat>
  <Paragraphs>38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Franklin Gothic Book</vt:lpstr>
      <vt:lpstr>Oříznutí</vt:lpstr>
      <vt:lpstr>Svaly procvičování</vt:lpstr>
      <vt:lpstr>Spojte názvy svalů s jejich českými ekvivalenty</vt:lpstr>
      <vt:lpstr>KLÍČ: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MALAJ</dc:creator>
  <cp:lastModifiedBy>Renata Prucklová</cp:lastModifiedBy>
  <cp:revision>30</cp:revision>
  <cp:lastPrinted>2020-09-04T07:21:54Z</cp:lastPrinted>
  <dcterms:created xsi:type="dcterms:W3CDTF">2020-09-04T04:57:55Z</dcterms:created>
  <dcterms:modified xsi:type="dcterms:W3CDTF">2024-10-11T18:55:28Z</dcterms:modified>
</cp:coreProperties>
</file>