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77" r:id="rId3"/>
    <p:sldId id="287" r:id="rId4"/>
    <p:sldId id="286" r:id="rId5"/>
    <p:sldId id="275" r:id="rId6"/>
    <p:sldId id="276" r:id="rId7"/>
    <p:sldId id="282" r:id="rId8"/>
    <p:sldId id="283" r:id="rId9"/>
    <p:sldId id="284" r:id="rId10"/>
    <p:sldId id="257" r:id="rId11"/>
    <p:sldId id="258" r:id="rId12"/>
    <p:sldId id="264" r:id="rId13"/>
    <p:sldId id="268" r:id="rId14"/>
    <p:sldId id="269" r:id="rId15"/>
    <p:sldId id="274" r:id="rId16"/>
    <p:sldId id="291" r:id="rId17"/>
    <p:sldId id="278" r:id="rId18"/>
    <p:sldId id="288" r:id="rId19"/>
    <p:sldId id="289" r:id="rId20"/>
    <p:sldId id="290" r:id="rId21"/>
    <p:sldId id="279" r:id="rId22"/>
    <p:sldId id="280" r:id="rId23"/>
    <p:sldId id="281" r:id="rId24"/>
    <p:sldId id="292" r:id="rId25"/>
    <p:sldId id="295" r:id="rId26"/>
    <p:sldId id="293" r:id="rId27"/>
    <p:sldId id="27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21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B844C-40B4-4C5B-BEA9-B18A170666A2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84680-5815-4E9C-AC86-6BC110F4C0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ipa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84680-5815-4E9C-AC86-6BC110F4C03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BC41E23-588F-48AA-A656-FB6EB7C4C36C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CE643E2-D81E-472E-B073-F202043C6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E23-588F-48AA-A656-FB6EB7C4C36C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43E2-D81E-472E-B073-F202043C6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E23-588F-48AA-A656-FB6EB7C4C36C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43E2-D81E-472E-B073-F202043C6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BC41E23-588F-48AA-A656-FB6EB7C4C36C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43E2-D81E-472E-B073-F202043C6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BC41E23-588F-48AA-A656-FB6EB7C4C36C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CE643E2-D81E-472E-B073-F202043C63C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BC41E23-588F-48AA-A656-FB6EB7C4C36C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CE643E2-D81E-472E-B073-F202043C6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BC41E23-588F-48AA-A656-FB6EB7C4C36C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CE643E2-D81E-472E-B073-F202043C6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E23-588F-48AA-A656-FB6EB7C4C36C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43E2-D81E-472E-B073-F202043C6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BC41E23-588F-48AA-A656-FB6EB7C4C36C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CE643E2-D81E-472E-B073-F202043C6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BC41E23-588F-48AA-A656-FB6EB7C4C36C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CE643E2-D81E-472E-B073-F202043C6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BC41E23-588F-48AA-A656-FB6EB7C4C36C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CE643E2-D81E-472E-B073-F202043C6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BC41E23-588F-48AA-A656-FB6EB7C4C36C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CE643E2-D81E-472E-B073-F202043C6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azon.co.uk/Encyclopedia-International-Development-Tim-Forsyth/dp/041525342X/sr=1-2/qid=1167261378/ref=sr_1_2/202-3438635-7615830?ie=UTF8&amp;s=books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Alternativní development a post-development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Nederveen Pieterse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Nederveen Pieterse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Problematizace modernity; poststrukturalismu, postmodernismus </a:t>
            </a:r>
          </a:p>
          <a:p>
            <a:r>
              <a:rPr lang="cs-CZ" dirty="0" smtClean="0"/>
              <a:t>Rozvoj analyzován ve Foucaultovských termínech moci/vědění</a:t>
            </a:r>
          </a:p>
          <a:p>
            <a:r>
              <a:rPr lang="cs-CZ" dirty="0" smtClean="0"/>
              <a:t>(Nederven Pieterse, 2001:34)</a:t>
            </a:r>
          </a:p>
          <a:p>
            <a:r>
              <a:rPr lang="cs-CZ" dirty="0" smtClean="0"/>
              <a:t>Dekonstruován, podroben archeologickému zkoumání</a:t>
            </a:r>
          </a:p>
          <a:p>
            <a:r>
              <a:rPr lang="cs-CZ" dirty="0" smtClean="0"/>
              <a:t>Kritika etnocentrismu, orientalismus (Said), západní kultury jako homogenizaci, postkolonialismu a kulturálních studií.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Post-development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Prohlubují kritickou reflexi, avšak nenavrhují alternativy</a:t>
            </a:r>
          </a:p>
          <a:p>
            <a:r>
              <a:rPr lang="cs-CZ" dirty="0" smtClean="0"/>
              <a:t>Posmoderní zkoumání poskytují základ prokritiku modernizační teorie</a:t>
            </a:r>
          </a:p>
          <a:p>
            <a:r>
              <a:rPr lang="cs-CZ" dirty="0" smtClean="0"/>
              <a:t>Neederven Pieterse – modernity v plurálu</a:t>
            </a:r>
          </a:p>
          <a:p>
            <a:r>
              <a:rPr lang="cs-CZ" dirty="0" smtClean="0"/>
              <a:t>Rozvojová teorie monolitizována – kritizována jako ´náboženství Západu (Rist, 1997), developmentarism jako homogenizující</a:t>
            </a:r>
            <a:endParaRPr lang="en-US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Sachs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Rozvoj jako ´cast of mind´myšlenková forma – rozvoj nikoli pouze socioekonomické usilík, ale vnímání, tkeré vytváří realitu, mýtus, který konfrontuje spolenčosti </a:t>
            </a:r>
          </a:p>
          <a:p>
            <a:pPr>
              <a:buNone/>
            </a:pPr>
            <a:r>
              <a:rPr lang="cs-CZ" dirty="0" smtClean="0"/>
              <a:t>Demontovat touto psychidkou strukturu</a:t>
            </a:r>
          </a:p>
          <a:p>
            <a:pPr>
              <a:buNone/>
            </a:pPr>
            <a:r>
              <a:rPr lang="cs-CZ" dirty="0" smtClean="0"/>
              <a:t>Sachs,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Hybridní kultury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Escobar –</a:t>
            </a:r>
          </a:p>
          <a:p>
            <a:r>
              <a:rPr lang="cs-CZ" dirty="0" smtClean="0"/>
              <a:t>Arguement hybridních kultur </a:t>
            </a:r>
          </a:p>
          <a:p>
            <a:r>
              <a:rPr lang="cs-CZ" dirty="0" smtClean="0"/>
              <a:t>Transformační souboj s modernitou (Escobar, 1995:219)</a:t>
            </a:r>
          </a:p>
          <a:p>
            <a:r>
              <a:rPr lang="cs-CZ" dirty="0" smtClean="0"/>
              <a:t>Rahmena – tradiční kutlura statická, lokální kultury – imunitní systém lidského těla , západní kultura – AIDS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 změny v západní kultuře – Rober Nisbet (1969)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Homogenizace rozvoje – založeno na binárních dichotomiích</a:t>
            </a:r>
          </a:p>
          <a:p>
            <a:r>
              <a:rPr lang="cs-CZ" dirty="0" smtClean="0"/>
              <a:t>Robert Nisbet – , od 7. stol. Jako linerní proces, změna jako přirozená, imanentní, vycházející z celku, kontrinuální, nezbytná, odpovídající diferenciaci společnosti </a:t>
            </a:r>
          </a:p>
          <a:p>
            <a:r>
              <a:rPr lang="cs-CZ" dirty="0" smtClean="0"/>
              <a:t>Kritika Nisbeta – přehlíží zlomy v západním myšlení, 17. a 18. stol. Hledalo inspiraci v neevropských kulturách</a:t>
            </a:r>
          </a:p>
          <a:p>
            <a:r>
              <a:rPr lang="cs-CZ" dirty="0" smtClean="0"/>
              <a:t>Do jaké míry můžeme nalézt stejuný implicitní model endogenního ekonomického růstu i v současné rozvojové teorii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Kořeny post-developmentu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0" y="2286000"/>
            <a:ext cx="9143999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body post-rozvoje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problematizace chudoby</a:t>
            </a:r>
          </a:p>
          <a:p>
            <a:r>
              <a:rPr lang="cs-CZ" dirty="0" smtClean="0"/>
              <a:t>2) kritika vědy</a:t>
            </a:r>
          </a:p>
          <a:p>
            <a:r>
              <a:rPr lang="cs-CZ" dirty="0" smtClean="0"/>
              <a:t>3) rozvoj jako pozápadnění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Shiva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Kulturně vnímaná chudoba nemusí být nutě chudobou materiální; subsistence economies – naplňují základní potřeby skrze samozásobitelství, a nesjou chudí ve smylsu deprivovaní</a:t>
            </a:r>
          </a:p>
          <a:p>
            <a:r>
              <a:rPr lang="cs-CZ" dirty="0" smtClean="0"/>
              <a:t>Přesto ideologie rozvoje je za chudé prohlašuje, protože neparticipují na třžní ekonomice, a nekonzumují zboží, které je distribuováno skrze trz (Vandana Shiva, 1988)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Sachs, 1999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Frugality </a:t>
            </a:r>
            <a:r>
              <a:rPr lang="cs-CZ" dirty="0" smtClean="0"/>
              <a:t>– subsistence economy</a:t>
            </a:r>
          </a:p>
          <a:p>
            <a:r>
              <a:rPr lang="cs-CZ" i="1" dirty="0" smtClean="0"/>
              <a:t>Distitution</a:t>
            </a:r>
            <a:r>
              <a:rPr lang="cs-CZ" dirty="0" smtClean="0"/>
              <a:t>  - pokud jsou soběstačné ekonomiky podkopány skze prorůstové strategie</a:t>
            </a:r>
          </a:p>
          <a:p>
            <a:r>
              <a:rPr lang="cs-CZ" i="1" dirty="0" smtClean="0"/>
              <a:t>Scarcity</a:t>
            </a:r>
            <a:r>
              <a:rPr lang="cs-CZ" dirty="0" smtClean="0"/>
              <a:t>  - pokud logika růstu a akumulace a komoditně založených potřeb  se stanou hlavní logikou.</a:t>
            </a:r>
          </a:p>
          <a:p>
            <a:r>
              <a:rPr lang="cs-CZ" dirty="0" smtClean="0"/>
              <a:t>René Dumont -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Problematizace chudoby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Ve skutečnosti ekonomismus rozvoje je skutečně zbídačující</a:t>
            </a:r>
          </a:p>
          <a:p>
            <a:pPr algn="just"/>
            <a:r>
              <a:rPr lang="cs-CZ" dirty="0" smtClean="0"/>
              <a:t>Problém – zda méně tržní participace znamená automaticky více sociální participace; pokud ovšem nehomogenizujeme a neromantizujeme chudobu a pokud neztotožnujeme chudobu s ´čistotou´ (a původní, lokální s originálním a autentickým) Neterveen Pieterse, 2001:101)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Post-development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Post-development představuje radikální reakci na delamata rozvoje. </a:t>
            </a:r>
          </a:p>
          <a:p>
            <a:r>
              <a:rPr lang="cs-CZ" dirty="0" smtClean="0"/>
              <a:t>Extrémní nespokojenost s se standartní rétorikou a praxi, stejně jako deziluze s alternativním rozvojem charatkerizují tuto perspektivu (Nederveen Pieterse, 2001:99).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Development = Westernization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Latouche, Escobar</a:t>
            </a:r>
          </a:p>
          <a:p>
            <a:r>
              <a:rPr lang="cs-CZ" dirty="0" smtClean="0"/>
              <a:t>Rozvoje ´externí´, založený na západním modelu industrialiuzace</a:t>
            </a:r>
          </a:p>
          <a:p>
            <a:r>
              <a:rPr lang="cs-CZ" dirty="0" smtClean="0"/>
              <a:t>Potřeba více endogenním diskursů, </a:t>
            </a:r>
          </a:p>
          <a:p>
            <a:r>
              <a:rPr lang="cs-CZ" dirty="0" smtClean="0"/>
              <a:t>Endogení rozvoj – podobný argument jako dependency – foreign bad, local good </a:t>
            </a:r>
          </a:p>
          <a:p>
            <a:r>
              <a:rPr lang="cs-CZ" dirty="0" smtClean="0"/>
              <a:t>Kothari  (1988)– kde skončila kolonizace, převzal otěže rozvoj Nederveen Pieterse, 2001:101)</a:t>
            </a:r>
          </a:p>
          <a:p>
            <a:r>
              <a:rPr lang="cs-CZ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Západu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Nederveen Pieterse tento přístup shledává jednostranných a zastaralým (2001:102)</a:t>
            </a:r>
          </a:p>
          <a:p>
            <a:r>
              <a:rPr lang="cs-CZ" dirty="0" smtClean="0"/>
              <a:t>Otázka agency v post-rozvoji</a:t>
            </a:r>
          </a:p>
          <a:p>
            <a:r>
              <a:rPr lang="cs-CZ" dirty="0" smtClean="0"/>
              <a:t>Westernization – koncept, který ignoruje různé historické proudy</a:t>
            </a:r>
          </a:p>
          <a:p>
            <a:r>
              <a:rPr lang="cs-CZ" dirty="0" smtClean="0"/>
              <a:t>Latouche –ů používá kategorii ´Západu´- jakoby rozdíly mezi Evropou a S Amerikou nebyly ve skutečnosti významné</a:t>
            </a:r>
          </a:p>
          <a:p>
            <a:r>
              <a:rPr lang="cs-CZ" dirty="0" smtClean="0"/>
              <a:t>Přesnější je </a:t>
            </a:r>
            <a:r>
              <a:rPr lang="cs-CZ" i="1" dirty="0" smtClean="0"/>
              <a:t>analytický polycentrismus</a:t>
            </a:r>
          </a:p>
          <a:p>
            <a:r>
              <a:rPr lang="cs-CZ" dirty="0" smtClean="0"/>
              <a:t>Existence více center jak na Jihu, tak na Severu</a:t>
            </a:r>
            <a:endParaRPr lang="en-US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modernismu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Součástí anti-Západu je pocit anti-modernismu</a:t>
            </a:r>
          </a:p>
          <a:p>
            <a:r>
              <a:rPr lang="cs-CZ" dirty="0" smtClean="0"/>
              <a:t>Rozvoje trpí situací ´psychologického modernismu´- ´katedrály pokroku- přehlradu</a:t>
            </a:r>
          </a:p>
          <a:p>
            <a:r>
              <a:rPr lang="cs-CZ" dirty="0" smtClean="0"/>
              <a:t>Součástí kritiky modernismu je i kritika vědy</a:t>
            </a:r>
          </a:p>
          <a:p>
            <a:r>
              <a:rPr lang="cs-CZ" dirty="0" smtClean="0"/>
              <a:t>Věda – karteziánské, osvícenské, pozitivistické myšlení</a:t>
            </a:r>
          </a:p>
          <a:p>
            <a:r>
              <a:rPr lang="cs-CZ" dirty="0" smtClean="0"/>
              <a:t>Nástroj porobení si přírody </a:t>
            </a:r>
          </a:p>
          <a:p>
            <a:r>
              <a:rPr lang="cs-CZ" dirty="0" smtClean="0"/>
              <a:t>Kritika – paradigmatické změny ve vědě – kvantová fyzika, teorie chaosu, teorie komplexních systémů</a:t>
            </a:r>
          </a:p>
          <a:p>
            <a:r>
              <a:rPr lang="cs-CZ" dirty="0" smtClean="0"/>
              <a:t>Pozitivismus již není dominantní paradigma</a:t>
            </a:r>
            <a:endParaRPr lang="en-US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vědy vs. anti-science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Nederveen Pieterse volá po rozlišení</a:t>
            </a:r>
          </a:p>
          <a:p>
            <a:r>
              <a:rPr lang="cs-CZ" dirty="0" smtClean="0"/>
              <a:t>Kritiva vědy kontra anti-science přístup</a:t>
            </a:r>
          </a:p>
          <a:p>
            <a:r>
              <a:rPr lang="cs-CZ" dirty="0" smtClean="0"/>
              <a:t>Uznání limitů vědy, role moci/vědění neznamená nutně anti-vědecký přístup</a:t>
            </a:r>
          </a:p>
          <a:p>
            <a:r>
              <a:rPr lang="cs-CZ" dirty="0" smtClean="0"/>
              <a:t>Např. enviromentální ekonomie</a:t>
            </a:r>
          </a:p>
          <a:p>
            <a:r>
              <a:rPr lang="cs-CZ" dirty="0" smtClean="0"/>
              <a:t>Anti-development často vyznívá jako luddité, spíše rétorické než skutečné anayltické a ne zcela konsistentní (2001:103)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Diskursivní analýza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Escobar – diskurs rozvoje – mechanismus reprodukce a zvládání Třetího světa</a:t>
            </a:r>
          </a:p>
          <a:p>
            <a:r>
              <a:rPr lang="cs-CZ" dirty="0" smtClean="0"/>
              <a:t>Organizování výroby pravky o Třetím světě</a:t>
            </a:r>
          </a:p>
          <a:p>
            <a:r>
              <a:rPr lang="cs-CZ" dirty="0" smtClean="0"/>
              <a:t>SAID, E.(1978): Orientalism, London: Vintage Books.</a:t>
            </a:r>
            <a:endParaRPr lang="en-US" dirty="0" smtClean="0"/>
          </a:p>
          <a:p>
            <a:r>
              <a:rPr lang="cs-CZ" dirty="0" smtClean="0"/>
              <a:t>Diskrursivní analýza </a:t>
            </a:r>
          </a:p>
          <a:p>
            <a:r>
              <a:rPr lang="cs-CZ" dirty="0" smtClean="0"/>
              <a:t>Lingvistický obrat, jazyk, texty jako rámec předpokladů a struktur myšlení, hlubší analýza než kritika ideologie</a:t>
            </a:r>
          </a:p>
          <a:p>
            <a:r>
              <a:rPr lang="cs-CZ" dirty="0" smtClean="0"/>
              <a:t>Kutlurální studia, feminismus, black studies, </a:t>
            </a:r>
          </a:p>
          <a:p>
            <a:r>
              <a:rPr lang="cs-CZ" dirty="0" smtClean="0"/>
              <a:t>Pochopení kolonialismu, Ferguson – rozvojová mašinérie, development project talk alptorpe, Gaster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Post-development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Crush, J. The power of development, Routledge, 1995</a:t>
            </a:r>
          </a:p>
          <a:p>
            <a:r>
              <a:rPr lang="cs-CZ" dirty="0" smtClean="0"/>
              <a:t>Grillo, Stirrat, Discourses of Development</a:t>
            </a:r>
          </a:p>
          <a:p>
            <a:r>
              <a:rPr lang="cs-CZ" dirty="0" smtClean="0"/>
              <a:t>Shenton, M,Doctrines of Development </a:t>
            </a:r>
          </a:p>
          <a:p>
            <a:r>
              <a:rPr lang="cs-CZ" dirty="0" smtClean="0"/>
              <a:t>SACHS, W. (1992): </a:t>
            </a:r>
            <a:r>
              <a:rPr lang="cs-CZ" i="1" dirty="0" smtClean="0"/>
              <a:t>The Development Dictionary, A Guide to Knowledge as Power</a:t>
            </a:r>
            <a:r>
              <a:rPr lang="cs-CZ" dirty="0" smtClean="0"/>
              <a:t>, Zed Books, London, 1992.</a:t>
            </a:r>
          </a:p>
          <a:p>
            <a:r>
              <a:rPr lang="cs-CZ" dirty="0" smtClean="0"/>
              <a:t>GASPER, D. (2004): The Ethics of Development, From Economics to Human Development. Dehli:Vistaar Publications.</a:t>
            </a:r>
            <a:endParaRPr lang="en-US" dirty="0" smtClean="0"/>
          </a:p>
          <a:p>
            <a:endParaRPr lang="en-US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Post-development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RIST, G. (1997): </a:t>
            </a:r>
            <a:r>
              <a:rPr lang="cs-CZ" i="1" dirty="0" smtClean="0"/>
              <a:t>The History of Development</a:t>
            </a:r>
            <a:r>
              <a:rPr lang="cs-CZ" dirty="0" smtClean="0"/>
              <a:t>, </a:t>
            </a:r>
            <a:r>
              <a:rPr lang="cs-CZ" i="1" dirty="0" smtClean="0"/>
              <a:t>From Western Origin to Global Faith,</a:t>
            </a:r>
            <a:r>
              <a:rPr lang="cs-CZ" dirty="0" smtClean="0"/>
              <a:t> London: Zed Books. </a:t>
            </a:r>
          </a:p>
          <a:p>
            <a:r>
              <a:rPr lang="cs-CZ" dirty="0" smtClean="0"/>
              <a:t>RAMOMET, I. (1998): The One and Only Way of Thinking. In Rahnema, M.,  Bawtree, V. (1998): </a:t>
            </a:r>
            <a:r>
              <a:rPr lang="cs-CZ" i="1" dirty="0" smtClean="0"/>
              <a:t>The Post-development Reader.</a:t>
            </a:r>
            <a:r>
              <a:rPr lang="cs-CZ" dirty="0" smtClean="0"/>
              <a:t> London: Zed Books. </a:t>
            </a:r>
          </a:p>
          <a:p>
            <a:r>
              <a:rPr lang="cs-CZ" dirty="0" smtClean="0"/>
              <a:t>GANDHI, L. (1998): </a:t>
            </a:r>
            <a:r>
              <a:rPr lang="cs-CZ" i="1" dirty="0" smtClean="0"/>
              <a:t>Postcolonial Theory: a critical introduction</a:t>
            </a:r>
            <a:r>
              <a:rPr lang="cs-CZ" dirty="0" smtClean="0"/>
              <a:t>, Columbia University Press. </a:t>
            </a:r>
          </a:p>
          <a:p>
            <a:r>
              <a:rPr lang="cs-CZ" dirty="0" smtClean="0"/>
              <a:t>FORSYTH, T. (ed.) (2005): </a:t>
            </a:r>
            <a:r>
              <a:rPr lang="cs-CZ" i="1" u="sng" dirty="0" smtClean="0">
                <a:hlinkClick r:id="rId2"/>
              </a:rPr>
              <a:t>Encyclopedia of International Development</a:t>
            </a:r>
            <a:r>
              <a:rPr lang="cs-CZ" dirty="0" smtClean="0"/>
              <a:t>. London and New York: Routledge.</a:t>
            </a:r>
          </a:p>
          <a:p>
            <a:r>
              <a:rPr lang="cs-CZ" dirty="0" smtClean="0"/>
              <a:t>COWEN, M. P.; SHENTON, R.W. (1996): </a:t>
            </a:r>
            <a:r>
              <a:rPr lang="cs-CZ" i="1" dirty="0" smtClean="0"/>
              <a:t>Doctrines of Development</a:t>
            </a:r>
            <a:r>
              <a:rPr lang="cs-CZ" dirty="0" smtClean="0"/>
              <a:t>, London and New York: Routledge. </a:t>
            </a:r>
            <a:endParaRPr lang="en-US" smtClean="0"/>
          </a:p>
          <a:p>
            <a:endParaRPr lang="en-US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Tři Pietersovy argumenty:</a:t>
            </a:r>
            <a:br>
              <a:rPr lang="cs-CZ" dirty="0" smtClean="0"/>
            </a:br>
            <a:r>
              <a:rPr lang="cs-CZ" dirty="0" smtClean="0"/>
              <a:t>(2001:35) – rozvoj a globalizace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1) rozvojové myšlení není jednolité, jedná se o heterogenní přístupy proměnlívé v čase</a:t>
            </a:r>
          </a:p>
          <a:p>
            <a:r>
              <a:rPr lang="cs-CZ" dirty="0" smtClean="0"/>
              <a:t>2) zaměřuje se na nevyřešené dilema, objevující se v různých podobách rozvojových myšlení – nesourodost a tenze mehzi endogenní a exogenní dynamikou rozvoje</a:t>
            </a:r>
          </a:p>
          <a:p>
            <a:r>
              <a:rPr lang="cs-CZ" dirty="0" smtClean="0"/>
              <a:t>3) zkoumá současný trend promýšlet rozvoj jako proces, který není limitován an arozvíjejícíc se memě, ale na všechny společnosti, jako součást globálního procesu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Post-development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Rozvoj nefunguje protože to je ´nové náboženstí Západu (Rist 1990), Carmen, 1996, vnucení vědy jako moci (Nandy, 1988), prostě nefunguje (Kothari, 1988), znamená kulturní pozápadnění a homogenizaci (Constantino, 1985).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špatné na rozvoji?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Kritika i z ostatních paradigmat</a:t>
            </a:r>
          </a:p>
          <a:p>
            <a:r>
              <a:rPr lang="cs-CZ" dirty="0" smtClean="0"/>
              <a:t>Dependency – otázky globální nerovnosti</a:t>
            </a:r>
          </a:p>
          <a:p>
            <a:r>
              <a:rPr lang="cs-CZ" dirty="0" smtClean="0"/>
              <a:t>Alternativní – nedostatek lidové participace, lidský rozvoj – potřeba investovat do lidí</a:t>
            </a:r>
          </a:p>
          <a:p>
            <a:r>
              <a:rPr lang="cs-CZ" dirty="0" smtClean="0"/>
              <a:t>Post-development se  zaměřuje na samotné předpoklady a motivy rozvoje</a:t>
            </a:r>
          </a:p>
          <a:p>
            <a:r>
              <a:rPr lang="cs-CZ" dirty="0" smtClean="0"/>
              <a:t>Čím se odlišuje od ostatních přistupů je jeho odmítnutí rozvoje</a:t>
            </a:r>
          </a:p>
          <a:p>
            <a:r>
              <a:rPr lang="cs-CZ" dirty="0" smtClean="0"/>
              <a:t>Otázkou tedy je, zda se jedná o udržitelnou a přínosnou pozici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Sachs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Myšlenka rozvoje se ční jako ruina intelektuální krajiny. Deziluze a zklamání, selhání a nezákonné jednání byli stálými průvodci rozvoje a vyprávějí stejný příběh: rozvoj negungoval. </a:t>
            </a:r>
          </a:p>
          <a:p>
            <a:pPr algn="just"/>
            <a:r>
              <a:rPr lang="cs-CZ" dirty="0" smtClean="0"/>
              <a:t>Navíc historické podmínky, které vynesly tuto představu na výsluní, zanikly: rozvoj zastaral (Sachs, 1992:1).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Post-development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Rozvoj není zavrhován pouze na základě jeho výsledků, ale z důvodů jeho úmyslů, světonáhoru a myšlenkového modelu (Nervedeen Pieterse, 2001:99). </a:t>
            </a:r>
          </a:p>
          <a:p>
            <a:r>
              <a:rPr lang="cs-CZ" dirty="0" smtClean="0"/>
              <a:t>Myšlenkový model ekonomismu představuje redukcionistické chápání lidského bytí. Proto se nemáme obávatnerealizování rozvoje ale právě jeho uskutečnění (Sachs, 1992).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Dasgupta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Post-develpment vyplývá ze základního zjištění, že životní styl střední třídy ne pro většinu světové populace prostě nemožný (Dasgupta, 1985)</a:t>
            </a:r>
          </a:p>
          <a:p>
            <a:r>
              <a:rPr lang="cs-CZ" dirty="0" smtClean="0"/>
              <a:t>Celkové odmítnutí rozvoje</a:t>
            </a:r>
          </a:p>
          <a:p>
            <a:r>
              <a:rPr lang="cs-CZ" dirty="0" smtClean="0"/>
              <a:t>Dasgupta : Ethics of Development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Post-development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Gustavo Esteva (cit. podle Nederveen Pieterse, 2001:99)</a:t>
            </a:r>
          </a:p>
          <a:p>
            <a:r>
              <a:rPr lang="cs-CZ" dirty="0" smtClean="0"/>
              <a:t>Pokud bydlíte v Mexico City, jste buď bohatí nebo tupí, pokud si nevšimnete, že rozvoj smrdí….</a:t>
            </a:r>
          </a:p>
          <a:p>
            <a:r>
              <a:rPr lang="cs-CZ" dirty="0" smtClean="0"/>
              <a:t>Je načasde rozvpoznat samotný rozvoj jako zkoubný mýtus jehož prosazování ohrožuje ty, mezi kterými v Mexiku žiji</a:t>
            </a:r>
          </a:p>
          <a:p>
            <a:r>
              <a:rPr lang="cs-CZ" dirty="0" smtClean="0"/>
              <a:t>Tři dekády rozvoje byly obrovskými, neodpovědným experimentem, který na základě zkušenosti světové většiny krutě zklamal (1985)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Post-/anti-/beyond- developments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Kritika modernity a technokratického pokroku, </a:t>
            </a:r>
          </a:p>
          <a:p>
            <a:r>
              <a:rPr lang="cs-CZ" dirty="0" smtClean="0"/>
              <a:t>Hlubinná ekologie</a:t>
            </a:r>
          </a:p>
          <a:p>
            <a:r>
              <a:rPr lang="cs-CZ" dirty="0" smtClean="0"/>
              <a:t>Anti-development – rozhněváné odmítnuátí rozvojového business-as-usual</a:t>
            </a:r>
          </a:p>
          <a:p>
            <a:r>
              <a:rPr lang="cs-CZ" dirty="0" smtClean="0"/>
              <a:t>Post-development , Beyond development (au-delà de développment)  = Pieterse shrnuje všechny tyto tři přítupy do pod jedno označení – post-development</a:t>
            </a:r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464</TotalTime>
  <Words>1335</Words>
  <Application>Microsoft Office PowerPoint</Application>
  <PresentationFormat>On-screen Show (4:3)</PresentationFormat>
  <Paragraphs>137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Verve</vt:lpstr>
      <vt:lpstr>Alternativní development a post-development</vt:lpstr>
      <vt:lpstr>Post-development</vt:lpstr>
      <vt:lpstr>Post-development</vt:lpstr>
      <vt:lpstr>Co je špatné na rozvoji?</vt:lpstr>
      <vt:lpstr>Sachs</vt:lpstr>
      <vt:lpstr>Post-development</vt:lpstr>
      <vt:lpstr>Dasgupta</vt:lpstr>
      <vt:lpstr>Post-development</vt:lpstr>
      <vt:lpstr>Post-/anti-/beyond- developments</vt:lpstr>
      <vt:lpstr>Nederveen Pieterse</vt:lpstr>
      <vt:lpstr>Post-development</vt:lpstr>
      <vt:lpstr>Sachs</vt:lpstr>
      <vt:lpstr>Hybridní kultury</vt:lpstr>
      <vt:lpstr>Koncept změny v západní kultuře – Rober Nisbet (1969)</vt:lpstr>
      <vt:lpstr>Kořeny post-developmentu</vt:lpstr>
      <vt:lpstr>Hlavní body post-rozvoje</vt:lpstr>
      <vt:lpstr>Shiva</vt:lpstr>
      <vt:lpstr>Sachs, 1999</vt:lpstr>
      <vt:lpstr>1) Problematizace chudoby</vt:lpstr>
      <vt:lpstr>Development = Westernization</vt:lpstr>
      <vt:lpstr>Kategorie Západu</vt:lpstr>
      <vt:lpstr>Kritika modernismu</vt:lpstr>
      <vt:lpstr>Kritika vědy vs. anti-science </vt:lpstr>
      <vt:lpstr>Diskursivní analýza</vt:lpstr>
      <vt:lpstr>Post-development </vt:lpstr>
      <vt:lpstr>Post-development</vt:lpstr>
      <vt:lpstr>Tři Pietersovy argumenty: (2001:35) – rozvoj a globalizace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Post-development</dc:title>
  <dc:creator>Alice Navrátilová</dc:creator>
  <cp:lastModifiedBy>Alice Navrátilová</cp:lastModifiedBy>
  <cp:revision>95</cp:revision>
  <dcterms:created xsi:type="dcterms:W3CDTF">2010-03-29T12:21:57Z</dcterms:created>
  <dcterms:modified xsi:type="dcterms:W3CDTF">2010-04-19T09:31:11Z</dcterms:modified>
</cp:coreProperties>
</file>