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3" r:id="rId3"/>
    <p:sldId id="265" r:id="rId4"/>
    <p:sldId id="268" r:id="rId5"/>
    <p:sldId id="266" r:id="rId6"/>
    <p:sldId id="267" r:id="rId7"/>
    <p:sldId id="257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custDataLst>
    <p:tags r:id="rId1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70A33-CA41-4FE4-AABB-C6DD80E4128E}" type="datetimeFigureOut">
              <a:rPr lang="cs-CZ" smtClean="0"/>
              <a:pPr/>
              <a:t>14.4.2010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81D27-59CE-487A-A9E2-F5C732421D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4341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85775" y="32861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/>
              <a:t>Celostátní a lokální média</a:t>
            </a:r>
            <a:endParaRPr lang="cs-CZ" sz="4000" dirty="0" smtClean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485793" y="5661044"/>
            <a:ext cx="6729413" cy="83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1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357298"/>
            <a:ext cx="4962525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51816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err="1">
                <a:latin typeface="+mj-lt"/>
                <a:ea typeface="+mj-ea"/>
                <a:cs typeface="+mj-cs"/>
              </a:rPr>
              <a:t>Čtenost</a:t>
            </a:r>
            <a:r>
              <a:rPr lang="cs-CZ" sz="4400" dirty="0">
                <a:latin typeface="+mj-lt"/>
                <a:ea typeface="+mj-ea"/>
                <a:cs typeface="+mj-cs"/>
              </a:rPr>
              <a:t> </a:t>
            </a:r>
            <a:r>
              <a:rPr lang="cs-CZ" sz="4400" dirty="0" err="1">
                <a:latin typeface="+mj-lt"/>
                <a:ea typeface="+mj-ea"/>
                <a:cs typeface="+mj-cs"/>
              </a:rPr>
              <a:t>vs</a:t>
            </a:r>
            <a:r>
              <a:rPr lang="cs-CZ" sz="4400" dirty="0">
                <a:latin typeface="+mj-lt"/>
                <a:ea typeface="+mj-ea"/>
                <a:cs typeface="+mj-cs"/>
              </a:rPr>
              <a:t> inzerce</a:t>
            </a:r>
            <a:endParaRPr lang="de-DE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8" name="Obrázek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</a:p>
          <a:p>
            <a:r>
              <a:rPr lang="cs-CZ" dirty="0" smtClean="0"/>
              <a:t>Témata</a:t>
            </a:r>
          </a:p>
          <a:p>
            <a:r>
              <a:rPr lang="cs-CZ" dirty="0" smtClean="0"/>
              <a:t>Kvalita</a:t>
            </a:r>
          </a:p>
          <a:p>
            <a:r>
              <a:rPr lang="cs-CZ" dirty="0" smtClean="0"/>
              <a:t>Cena </a:t>
            </a:r>
          </a:p>
          <a:p>
            <a:r>
              <a:rPr lang="cs-CZ" dirty="0" smtClean="0"/>
              <a:t>Co se líbí, nelíbí</a:t>
            </a:r>
          </a:p>
          <a:p>
            <a:r>
              <a:rPr lang="cs-CZ" dirty="0" smtClean="0"/>
              <a:t>Business model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6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609600" y="3571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6972320" cy="45005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rgbClr val="7F7F7F"/>
                </a:solidFill>
              </a:rPr>
              <a:t>Struktura</a:t>
            </a: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Celostátní </a:t>
            </a: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Lokální </a:t>
            </a:r>
            <a:endParaRPr lang="en-US" sz="2400" b="1" dirty="0" smtClean="0">
              <a:solidFill>
                <a:srgbClr val="7F7F7F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6389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>Celostátní </a:t>
            </a:r>
            <a:br>
              <a:rPr lang="cs-CZ" sz="4000" b="1" dirty="0" smtClean="0"/>
            </a:br>
            <a:r>
              <a:rPr lang="cs-CZ" sz="4000" b="1" dirty="0" smtClean="0"/>
              <a:t>a lokální média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6972320" cy="45005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rgbClr val="7F7F7F"/>
                </a:solidFill>
              </a:rPr>
              <a:t>Témata</a:t>
            </a: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Celostátní </a:t>
            </a: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Lokální </a:t>
            </a:r>
            <a:endParaRPr lang="en-US" sz="2400" b="1" dirty="0" smtClean="0">
              <a:solidFill>
                <a:srgbClr val="7F7F7F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6389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>Celostátní </a:t>
            </a:r>
            <a:br>
              <a:rPr lang="cs-CZ" sz="4000" b="1" dirty="0" smtClean="0"/>
            </a:br>
            <a:r>
              <a:rPr lang="cs-CZ" sz="4000" b="1" dirty="0" smtClean="0"/>
              <a:t>a lokální média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6972320" cy="45005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rgbClr val="7F7F7F"/>
                </a:solidFill>
              </a:rPr>
              <a:t>Kvalita</a:t>
            </a: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Celostátní </a:t>
            </a: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Lokální </a:t>
            </a:r>
            <a:endParaRPr lang="en-US" sz="2400" b="1" dirty="0" smtClean="0">
              <a:solidFill>
                <a:srgbClr val="7F7F7F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6389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>Celostátní </a:t>
            </a:r>
            <a:br>
              <a:rPr lang="cs-CZ" sz="4000" b="1" dirty="0" smtClean="0"/>
            </a:br>
            <a:r>
              <a:rPr lang="cs-CZ" sz="4000" b="1" dirty="0" smtClean="0"/>
              <a:t>a lokální média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6972320" cy="45005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rgbClr val="7F7F7F"/>
                </a:solidFill>
              </a:rPr>
              <a:t>Cena</a:t>
            </a: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Celostátní </a:t>
            </a: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endParaRPr lang="cs-CZ" sz="24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Lokální </a:t>
            </a:r>
            <a:endParaRPr lang="en-US" sz="2400" b="1" dirty="0" smtClean="0">
              <a:solidFill>
                <a:srgbClr val="7F7F7F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6389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>Celostátní </a:t>
            </a:r>
            <a:br>
              <a:rPr lang="cs-CZ" sz="4000" b="1" dirty="0" smtClean="0"/>
            </a:br>
            <a:r>
              <a:rPr lang="cs-CZ" sz="4000" b="1" dirty="0" smtClean="0"/>
              <a:t>a lokální média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6972320" cy="450059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 smtClean="0">
                <a:solidFill>
                  <a:srgbClr val="7F7F7F"/>
                </a:solidFill>
              </a:rPr>
              <a:t>Business model</a:t>
            </a:r>
          </a:p>
          <a:p>
            <a:pPr>
              <a:lnSpc>
                <a:spcPct val="80000"/>
              </a:lnSpc>
            </a:pPr>
            <a:endParaRPr lang="cs-CZ" sz="2800" b="1" dirty="0" smtClean="0">
              <a:solidFill>
                <a:srgbClr val="7F7F7F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Výdělečná vydavatelství </a:t>
            </a:r>
          </a:p>
          <a:p>
            <a:pPr lvl="1">
              <a:lnSpc>
                <a:spcPct val="80000"/>
              </a:lnSpc>
            </a:pPr>
            <a:r>
              <a:rPr lang="cs-CZ" sz="2400" b="1" dirty="0" smtClean="0">
                <a:solidFill>
                  <a:srgbClr val="7F7F7F"/>
                </a:solidFill>
              </a:rPr>
              <a:t>Lokální zájmy</a:t>
            </a:r>
          </a:p>
        </p:txBody>
      </p:sp>
      <p:sp>
        <p:nvSpPr>
          <p:cNvPr id="4" name="Obdélník 3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6389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>Celostátní </a:t>
            </a:r>
            <a:br>
              <a:rPr lang="cs-CZ" sz="4000" b="1" dirty="0" smtClean="0"/>
            </a:br>
            <a:r>
              <a:rPr lang="cs-CZ" sz="4000" b="1" dirty="0" smtClean="0"/>
              <a:t>a lokální média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ewriting.pamil-visions.com/wp-content/uploads/2009/03/adsp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4419600" cy="4133850"/>
          </a:xfrm>
          <a:prstGeom prst="rect">
            <a:avLst/>
          </a:prstGeom>
          <a:noFill/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Investice do reklamy</a:t>
            </a:r>
            <a:endParaRPr lang="cs-CZ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2" name="Picture 4" descr="http://dejvid.blog.zive.cz/files/2009/10/mediatypy_2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6884" y="1785926"/>
            <a:ext cx="4807148" cy="392909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7" name="Obrázek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Šipka doprava 6"/>
          <p:cNvSpPr/>
          <p:nvPr/>
        </p:nvSpPr>
        <p:spPr>
          <a:xfrm>
            <a:off x="6215063" y="2571750"/>
            <a:ext cx="857250" cy="214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5572125" y="6286500"/>
            <a:ext cx="857250" cy="214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2214563" y="3643313"/>
            <a:ext cx="857250" cy="21431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10800000">
            <a:off x="8143875" y="6286500"/>
            <a:ext cx="857250" cy="214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524750" y="0"/>
            <a:ext cx="1619250" cy="6858000"/>
          </a:xfrm>
          <a:prstGeom prst="rect">
            <a:avLst/>
          </a:prstGeom>
          <a:solidFill>
            <a:schemeClr val="tx2">
              <a:lumMod val="75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latin typeface="Arial Black" pitchFamily="-112" charset="0"/>
              <a:ea typeface="ＭＳ Ｐゴシック" pitchFamily="-112" charset="-128"/>
              <a:cs typeface="Arial" charset="0"/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524750" y="6381750"/>
            <a:ext cx="1619250" cy="476250"/>
          </a:xfrm>
          <a:prstGeom prst="rect">
            <a:avLst/>
          </a:prstGeom>
          <a:solidFill>
            <a:srgbClr val="FF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>
                <a:solidFill>
                  <a:srgbClr val="FFFFFF"/>
                </a:solidFill>
                <a:ea typeface="ＭＳ Ｐゴシック" pitchFamily="-112" charset="-128"/>
                <a:cs typeface="Arial" charset="0"/>
              </a:rPr>
              <a:t>www.futuroom.cz</a:t>
            </a:r>
          </a:p>
        </p:txBody>
      </p:sp>
      <p:pic>
        <p:nvPicPr>
          <p:cNvPr id="13" name="Obrázek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0"/>
            <a:ext cx="1619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857250"/>
            <a:ext cx="350043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8" y="785813"/>
            <a:ext cx="5072062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ázek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5072063"/>
            <a:ext cx="850106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elostátní a lokální média&amp;quot;&quot;/&gt;&lt;property id=&quot;20307&quot; value=&quot;258&quot;/&gt;&lt;/object&gt;&lt;object type=&quot;3&quot; unique_id=&quot;10005&quot;&gt;&lt;property id=&quot;20148&quot; value=&quot;5&quot;/&gt;&lt;property id=&quot;20300&quot; value=&quot;Slide 7 - &amp;quot;Celostátní &amp;#x0D;&amp;#x0A;a lokální média&amp;quot;&quot;/&gt;&lt;property id=&quot;20307&quot; value=&quot;257&quot;/&gt;&lt;/object&gt;&lt;object type=&quot;3&quot; unique_id=&quot;16579&quot;&gt;&lt;property id=&quot;20148&quot; value=&quot;5&quot;/&gt;&lt;property id=&quot;20300&quot; value=&quot;Slide 3 - &amp;quot;Celostátní &amp;#x0D;&amp;#x0A;a lokální média&amp;quot;&quot;/&gt;&lt;property id=&quot;20307&quot; value=&quot;265&quot;/&gt;&lt;/object&gt;&lt;object type=&quot;3&quot; unique_id=&quot;16630&quot;&gt;&lt;property id=&quot;20148&quot; value=&quot;5&quot;/&gt;&lt;property id=&quot;20300&quot; value=&quot;Slide 5 - &amp;quot;Celostátní &amp;#x0D;&amp;#x0A;a lokální média&amp;quot;&quot;/&gt;&lt;property id=&quot;20307&quot; value=&quot;266&quot;/&gt;&lt;/object&gt;&lt;object type=&quot;3&quot; unique_id=&quot;16667&quot;&gt;&lt;property id=&quot;20148&quot; value=&quot;5&quot;/&gt;&lt;property id=&quot;20300&quot; value=&quot;Slide 6 - &amp;quot;Celostátní &amp;#x0D;&amp;#x0A;a lokální média&amp;quot;&quot;/&gt;&lt;property id=&quot;20307&quot; value=&quot;267&quot;/&gt;&lt;/object&gt;&lt;object type=&quot;3&quot; unique_id=&quot;16733&quot;&gt;&lt;property id=&quot;20148&quot; value=&quot;5&quot;/&gt;&lt;property id=&quot;20300&quot; value=&quot;Slide 4 - &amp;quot;Celostátní &amp;#x0D;&amp;#x0A;a lokální média&amp;quot;&quot;/&gt;&lt;property id=&quot;20307&quot; value=&quot;268&quot;/&gt;&lt;/object&gt;&lt;object type=&quot;3&quot; unique_id=&quot;16766&quot;&gt;&lt;property id=&quot;20148&quot; value=&quot;5&quot;/&gt;&lt;property id=&quot;20300&quot; value=&quot;Slide 8&quot;/&gt;&lt;property id=&quot;20307&quot; value=&quot;269&quot;/&gt;&lt;/object&gt;&lt;object type=&quot;3&quot; unique_id=&quot;16767&quot;&gt;&lt;property id=&quot;20148&quot; value=&quot;5&quot;/&gt;&lt;property id=&quot;20300&quot; value=&quot;Slide 9&quot;/&gt;&lt;property id=&quot;20307&quot; value=&quot;270&quot;/&gt;&lt;/object&gt;&lt;object type=&quot;3&quot; unique_id=&quot;16768&quot;&gt;&lt;property id=&quot;20148&quot; value=&quot;5&quot;/&gt;&lt;property id=&quot;20300&quot; value=&quot;Slide 10&quot;/&gt;&lt;property id=&quot;20307&quot; value=&quot;271&quot;/&gt;&lt;/object&gt;&lt;object type=&quot;3&quot; unique_id=&quot;16769&quot;&gt;&lt;property id=&quot;20148&quot; value=&quot;5&quot;/&gt;&lt;property id=&quot;20300&quot; value=&quot;Slide 11&quot;/&gt;&lt;property id=&quot;20307&quot; value=&quot;272&quot;/&gt;&lt;/object&gt;&lt;object type=&quot;3&quot; unique_id=&quot;18923&quot;&gt;&lt;property id=&quot;20148&quot; value=&quot;5&quot;/&gt;&lt;property id=&quot;20300&quot; value=&quot;Slide 2&quot;/&gt;&lt;property id=&quot;20307&quot; value=&quot;27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55</Words>
  <Application>Microsoft Office PowerPoint</Application>
  <PresentationFormat>Předvádění na obrazovce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Celostátní a lokální média</vt:lpstr>
      <vt:lpstr>Snímek 2</vt:lpstr>
      <vt:lpstr>Celostátní  a lokální média</vt:lpstr>
      <vt:lpstr>Celostátní  a lokální média</vt:lpstr>
      <vt:lpstr>Celostátní  a lokální média</vt:lpstr>
      <vt:lpstr>Celostátní  a lokální média</vt:lpstr>
      <vt:lpstr>Celostátní  a lokální média</vt:lpstr>
      <vt:lpstr>Snímek 8</vt:lpstr>
      <vt:lpstr>Snímek 9</vt:lpstr>
      <vt:lpstr>Snímek 10</vt:lpstr>
      <vt:lpstr>Snímek 11</vt:lpstr>
    </vt:vector>
  </TitlesOfParts>
  <Company>PPF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 XXXX</dc:title>
  <dc:creator>student</dc:creator>
  <cp:lastModifiedBy>student</cp:lastModifiedBy>
  <cp:revision>19</cp:revision>
  <dcterms:created xsi:type="dcterms:W3CDTF">2010-04-09T19:48:28Z</dcterms:created>
  <dcterms:modified xsi:type="dcterms:W3CDTF">2010-04-14T10:59:35Z</dcterms:modified>
</cp:coreProperties>
</file>