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669367-8D4D-40A7-9B69-31897D2C1F25}" type="datetimeFigureOut">
              <a:rPr lang="cs-CZ" smtClean="0"/>
              <a:pPr/>
              <a:t>20.5.2011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D0C23B9-E225-4CE9-9920-8EA8C6D844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PSY717 – statistická analýza dat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3. setkání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úvaha = teze + argumenty (+protiargumenty)</a:t>
            </a:r>
            <a:endParaRPr lang="cs-CZ" dirty="0" smtClean="0"/>
          </a:p>
          <a:p>
            <a:r>
              <a:rPr lang="cs-CZ" dirty="0" smtClean="0"/>
              <a:t>typicky handlování s procenty a pravděpodobnostmi</a:t>
            </a:r>
          </a:p>
          <a:p>
            <a:r>
              <a:rPr lang="cs-CZ" dirty="0" smtClean="0"/>
              <a:t>zaokrouhlování</a:t>
            </a:r>
          </a:p>
          <a:p>
            <a:r>
              <a:rPr lang="cs-CZ" dirty="0" smtClean="0"/>
              <a:t>úplnost výčtu zjištění výzkumu</a:t>
            </a:r>
          </a:p>
          <a:p>
            <a:r>
              <a:rPr lang="cs-CZ" dirty="0" smtClean="0"/>
              <a:t>statistika vs. metodologie</a:t>
            </a:r>
          </a:p>
          <a:p>
            <a:r>
              <a:rPr lang="cs-CZ" dirty="0" smtClean="0"/>
              <a:t>přemýšlení nad významem čísel v argumentech je obtížné</a:t>
            </a:r>
          </a:p>
          <a:p>
            <a:r>
              <a:rPr lang="cs-CZ" dirty="0" smtClean="0"/>
              <a:t>kritika výzkumných studií samotných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Ano-Ne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2072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Statistická indukce se zabývá vztahem mezi statistikami a parametry.</a:t>
            </a:r>
          </a:p>
          <a:p>
            <a:r>
              <a:rPr lang="cs-CZ" sz="2200" dirty="0" smtClean="0"/>
              <a:t>Momentové statistiky mají oproti pořadovým výhodu ve vyšší účinnosti.</a:t>
            </a:r>
          </a:p>
          <a:p>
            <a:r>
              <a:rPr lang="cs-CZ" sz="2200" dirty="0" smtClean="0"/>
              <a:t>Většina statistik má při dostatečně velkém vzorku přibližně normální výběrové rozložení.</a:t>
            </a:r>
          </a:p>
          <a:p>
            <a:r>
              <a:rPr lang="cs-CZ" sz="2200" i="1" dirty="0" smtClean="0"/>
              <a:t>t</a:t>
            </a:r>
            <a:r>
              <a:rPr lang="cs-CZ" sz="2200" dirty="0" smtClean="0"/>
              <a:t>-rozložení je někdy strmější než normální r., někdy méně strmé – záleží na stupních volnosti</a:t>
            </a:r>
          </a:p>
          <a:p>
            <a:r>
              <a:rPr lang="cs-CZ" sz="2200" dirty="0" smtClean="0"/>
              <a:t>Odhadovaný parametr se pohybuje někde v 95% intervalu spolehlivosti s pravděpodobností 95%.</a:t>
            </a:r>
          </a:p>
          <a:p>
            <a:r>
              <a:rPr lang="cs-CZ" sz="2200" dirty="0" smtClean="0"/>
              <a:t>To, že je např. rozdíl průměrů statisticky signifikantní  na 5% hladině významnosti znamená,  že pravděpodobnost pravdivosti nulové hypotézy je menší než 5%.</a:t>
            </a:r>
          </a:p>
          <a:p>
            <a:r>
              <a:rPr lang="cs-CZ" sz="2200" dirty="0" smtClean="0"/>
              <a:t>Nulová hypotéza může znít </a:t>
            </a:r>
            <a:r>
              <a:rPr lang="cs-CZ" sz="2200" i="1" dirty="0" smtClean="0"/>
              <a:t>H</a:t>
            </a:r>
            <a:r>
              <a:rPr lang="cs-CZ" sz="2200" baseline="-25000" dirty="0" smtClean="0"/>
              <a:t>0</a:t>
            </a:r>
            <a:r>
              <a:rPr lang="cs-CZ" sz="2200" dirty="0" smtClean="0"/>
              <a:t>: </a:t>
            </a:r>
            <a:r>
              <a:rPr lang="cs-CZ" sz="2200" i="1" dirty="0" smtClean="0">
                <a:latin typeface="Symbol" pitchFamily="18" charset="2"/>
              </a:rPr>
              <a:t>m</a:t>
            </a:r>
            <a:r>
              <a:rPr lang="cs-CZ" sz="2200" baseline="-25000" dirty="0" smtClean="0"/>
              <a:t>1</a:t>
            </a:r>
            <a:r>
              <a:rPr lang="cs-CZ" sz="2200" dirty="0" smtClean="0">
                <a:latin typeface="Calibri"/>
                <a:cs typeface="Calibri"/>
              </a:rPr>
              <a:t>−</a:t>
            </a:r>
            <a:r>
              <a:rPr lang="cs-CZ" sz="2200" i="1" dirty="0" smtClean="0">
                <a:latin typeface="Symbol" pitchFamily="18" charset="2"/>
              </a:rPr>
              <a:t>m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=3.     </a:t>
            </a:r>
          </a:p>
          <a:p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Velikost účinku má smysl počítat jen když nám jde o kauzální vliv jedné proměnné na druhou.</a:t>
            </a:r>
          </a:p>
          <a:p>
            <a:r>
              <a:rPr lang="cs-CZ" sz="2400" dirty="0" smtClean="0"/>
              <a:t>Jedním z hlavních účelů úvah o síle testu je potřeba odhadu velikosti vzorku potřebné pro smysluplný test dané hypotézy.</a:t>
            </a:r>
          </a:p>
          <a:p>
            <a:r>
              <a:rPr lang="cs-CZ" sz="2400" dirty="0" smtClean="0"/>
              <a:t>Srovnáváme-li, nakolik se změnil výkon lidí po nějaké intervenci, je na místě použít párový test.</a:t>
            </a:r>
          </a:p>
          <a:p>
            <a:r>
              <a:rPr lang="cs-CZ" sz="2400" dirty="0" smtClean="0"/>
              <a:t>Máme-li ve vzorku všechny členy populace (cenzus), je  statistické testování bezpředmětné.</a:t>
            </a:r>
          </a:p>
          <a:p>
            <a:r>
              <a:rPr lang="cs-CZ" sz="2400" dirty="0" smtClean="0"/>
              <a:t>Pro pořadové proměnné jsou určeny tzv. </a:t>
            </a:r>
            <a:r>
              <a:rPr lang="cs-CZ" sz="2400" dirty="0" err="1" smtClean="0"/>
              <a:t>neparametrické</a:t>
            </a:r>
            <a:r>
              <a:rPr lang="cs-CZ" sz="2400" dirty="0" smtClean="0"/>
              <a:t> testy.</a:t>
            </a:r>
          </a:p>
          <a:p>
            <a:r>
              <a:rPr lang="cs-CZ" sz="2400" dirty="0" smtClean="0"/>
              <a:t>Pro otázky na četnosti jsou určeny různé varianty chí-kvadrát testu.</a:t>
            </a:r>
          </a:p>
          <a:p>
            <a:r>
              <a:rPr lang="cs-CZ" sz="2400" dirty="0" smtClean="0"/>
              <a:t>Analýza rozptylu testuje rozdíly ve variabilitě.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56</TotalTime>
  <Words>242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Medián</vt:lpstr>
      <vt:lpstr>PSY717 – statistická analýza dat</vt:lpstr>
      <vt:lpstr>Seminární práce</vt:lpstr>
      <vt:lpstr>Ano-Ne</vt:lpstr>
      <vt:lpstr>Snímek 4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Standa Ježek</dc:creator>
  <cp:lastModifiedBy>Standa Ježek</cp:lastModifiedBy>
  <cp:revision>9</cp:revision>
  <dcterms:created xsi:type="dcterms:W3CDTF">2010-05-19T07:43:42Z</dcterms:created>
  <dcterms:modified xsi:type="dcterms:W3CDTF">2011-05-20T11:20:44Z</dcterms:modified>
</cp:coreProperties>
</file>