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E72FF45-11D0-4D7A-B0D9-D00BD7C28A49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4151F0-EFFD-43EC-97BF-FA9655D2DE0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Ohrožená rodina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Jitka Navrátilová,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9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Rodina, u které dochází k nerovnováhám v sociálním fungování.</a:t>
            </a:r>
          </a:p>
          <a:p>
            <a:endParaRPr lang="cs-CZ" dirty="0" smtClean="0"/>
          </a:p>
          <a:p>
            <a:r>
              <a:rPr lang="cs-CZ" dirty="0" smtClean="0"/>
              <a:t>Nerovnováhy jsou výsledkem interakcí mezi</a:t>
            </a:r>
          </a:p>
          <a:p>
            <a:pPr lvl="1"/>
            <a:r>
              <a:rPr lang="cs-CZ" dirty="0" smtClean="0"/>
              <a:t>- jednotlivými členy rodiny</a:t>
            </a:r>
          </a:p>
          <a:p>
            <a:pPr lvl="1"/>
            <a:r>
              <a:rPr lang="cs-CZ" dirty="0" smtClean="0"/>
              <a:t>- rodinou a dalšími subjekty</a:t>
            </a:r>
          </a:p>
          <a:p>
            <a:pPr lvl="1"/>
            <a:endParaRPr lang="cs-CZ" dirty="0" smtClean="0"/>
          </a:p>
          <a:p>
            <a:pPr marL="292608" lvl="1" indent="0">
              <a:buNone/>
            </a:pPr>
            <a:r>
              <a:rPr lang="cs-CZ" sz="2600" dirty="0" smtClean="0"/>
              <a:t>Ohrožená rodina není schopna sama zvládat tyto interakce, či si vyhledat pomoc. </a:t>
            </a:r>
          </a:p>
        </p:txBody>
      </p:sp>
    </p:spTree>
    <p:extLst>
      <p:ext uri="{BB962C8B-B14F-4D97-AF65-F5344CB8AC3E}">
        <p14:creationId xmlns:p14="http://schemas.microsoft.com/office/powerpoint/2010/main" val="21120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interakcí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ovlivněno:</a:t>
            </a:r>
          </a:p>
          <a:p>
            <a:pPr marL="0" indent="0">
              <a:buNone/>
            </a:pPr>
            <a:r>
              <a:rPr lang="cs-CZ" dirty="0" smtClean="0"/>
              <a:t>   1) vlastnostmi klienta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2) očekáváními sociálního prostředí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3) zdroji podpory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4) interakcemi mezi očekáváními subjektů a</a:t>
            </a:r>
            <a:br>
              <a:rPr lang="cs-CZ" dirty="0" smtClean="0"/>
            </a:br>
            <a:r>
              <a:rPr lang="cs-CZ" dirty="0" smtClean="0"/>
              <a:t>       schopností klienta je zvládat.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zvládání interakcí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se nemusí vždy konformně přizpůsobovat očekáváním okolí.</a:t>
            </a:r>
          </a:p>
          <a:p>
            <a:endParaRPr lang="cs-CZ" dirty="0"/>
          </a:p>
          <a:p>
            <a:r>
              <a:rPr lang="cs-CZ" dirty="0" smtClean="0"/>
              <a:t>Za zvládání je považováno jednání, kdy se rodina vypořádá s očekáváními způsobem, který je přijatelný jak pro rodinu, tak pro subjekty jeho okolí.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9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ohrožení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Ohrožení jsou odvozována v závislosti na typu interakcí, které rodina nezvládá.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Setkáváme se pak se členěním (rodina funkční, problémová, dysfunkční a </a:t>
            </a:r>
            <a:r>
              <a:rPr lang="cs-CZ" dirty="0" err="1" smtClean="0"/>
              <a:t>afunkční</a:t>
            </a:r>
            <a:r>
              <a:rPr lang="cs-CZ" dirty="0" smtClean="0"/>
              <a:t> – </a:t>
            </a:r>
            <a:r>
              <a:rPr lang="cs-CZ" dirty="0" err="1" smtClean="0"/>
              <a:t>Dunovský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Rodina mající, či nemající rodičovské kompetence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7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do interakcí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pracovníci intervenují do životních situací klienta.</a:t>
            </a:r>
          </a:p>
          <a:p>
            <a:r>
              <a:rPr lang="cs-CZ" dirty="0" smtClean="0"/>
              <a:t>V rámci podpory klienta ve změně jeho životní situace může být předmětem zájmu sociálního pracovníka: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1) interakce mezi jednotlivými členy rodiny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2) interakce mezi rodinou a subjekty v jejich </a:t>
            </a:r>
            <a:br>
              <a:rPr lang="cs-CZ" dirty="0" smtClean="0"/>
            </a:br>
            <a:r>
              <a:rPr lang="cs-CZ" dirty="0" smtClean="0"/>
              <a:t>       sociálním prostředí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3) </a:t>
            </a:r>
            <a:r>
              <a:rPr lang="cs-CZ" dirty="0" err="1" smtClean="0"/>
              <a:t>integrativní</a:t>
            </a:r>
            <a:r>
              <a:rPr lang="cs-CZ" dirty="0" smtClean="0"/>
              <a:t> přístup kombinující intervence </a:t>
            </a:r>
            <a:br>
              <a:rPr lang="cs-CZ" dirty="0" smtClean="0"/>
            </a:br>
            <a:r>
              <a:rPr lang="cs-CZ" dirty="0" smtClean="0"/>
              <a:t>       do předchozích dvou typů intervencí.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do interakcí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pracovník by měl být schopen rozpoznat nerovnováhy ve vnitřní i vnější rovině rodiny a rozhodnout se, co bude předmětem interakce. 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Rozpoznání, porozumění a intervence do interakcí – nástroj zlepšení sociálního fungování rodin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0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240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Ohrožená rodina</vt:lpstr>
      <vt:lpstr>Definice</vt:lpstr>
      <vt:lpstr>Zvládání interakcí</vt:lpstr>
      <vt:lpstr>Způsob zvládání interakcí</vt:lpstr>
      <vt:lpstr>typy ohrožení rodiny</vt:lpstr>
      <vt:lpstr>Intervence do interakcí</vt:lpstr>
      <vt:lpstr>Intervence do interakcí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Ohrožená rodina</dc:title>
  <dc:creator>Jitka Navrátilová</dc:creator>
  <cp:lastModifiedBy>Jitka Navrátilová</cp:lastModifiedBy>
  <cp:revision>3</cp:revision>
  <dcterms:created xsi:type="dcterms:W3CDTF">2014-02-25T09:43:48Z</dcterms:created>
  <dcterms:modified xsi:type="dcterms:W3CDTF">2014-02-25T10:12:15Z</dcterms:modified>
</cp:coreProperties>
</file>