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5"/>
  </p:notesMasterIdLst>
  <p:handoutMasterIdLst>
    <p:handoutMasterId r:id="rId96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608" r:id="rId15"/>
    <p:sldId id="596" r:id="rId16"/>
    <p:sldId id="597" r:id="rId17"/>
    <p:sldId id="598" r:id="rId18"/>
    <p:sldId id="599" r:id="rId19"/>
    <p:sldId id="600" r:id="rId20"/>
    <p:sldId id="601" r:id="rId21"/>
    <p:sldId id="602" r:id="rId22"/>
    <p:sldId id="603" r:id="rId23"/>
    <p:sldId id="604" r:id="rId24"/>
    <p:sldId id="605" r:id="rId25"/>
    <p:sldId id="606" r:id="rId26"/>
    <p:sldId id="607" r:id="rId27"/>
    <p:sldId id="536" r:id="rId28"/>
    <p:sldId id="544" r:id="rId29"/>
    <p:sldId id="504" r:id="rId30"/>
    <p:sldId id="505" r:id="rId31"/>
    <p:sldId id="548" r:id="rId32"/>
    <p:sldId id="527" r:id="rId33"/>
    <p:sldId id="549" r:id="rId34"/>
    <p:sldId id="552" r:id="rId35"/>
    <p:sldId id="551" r:id="rId36"/>
    <p:sldId id="554" r:id="rId37"/>
    <p:sldId id="559" r:id="rId38"/>
    <p:sldId id="560" r:id="rId39"/>
    <p:sldId id="561" r:id="rId40"/>
    <p:sldId id="553" r:id="rId41"/>
    <p:sldId id="562" r:id="rId42"/>
    <p:sldId id="563" r:id="rId43"/>
    <p:sldId id="555" r:id="rId44"/>
    <p:sldId id="556" r:id="rId45"/>
    <p:sldId id="564" r:id="rId46"/>
    <p:sldId id="533" r:id="rId47"/>
    <p:sldId id="567" r:id="rId48"/>
    <p:sldId id="398" r:id="rId49"/>
    <p:sldId id="453" r:id="rId50"/>
    <p:sldId id="455" r:id="rId51"/>
    <p:sldId id="457" r:id="rId52"/>
    <p:sldId id="465" r:id="rId53"/>
    <p:sldId id="528" r:id="rId54"/>
    <p:sldId id="461" r:id="rId55"/>
    <p:sldId id="463" r:id="rId56"/>
    <p:sldId id="492" r:id="rId57"/>
    <p:sldId id="494" r:id="rId58"/>
    <p:sldId id="530" r:id="rId59"/>
    <p:sldId id="566" r:id="rId60"/>
    <p:sldId id="472" r:id="rId61"/>
    <p:sldId id="568" r:id="rId62"/>
    <p:sldId id="473" r:id="rId63"/>
    <p:sldId id="475" r:id="rId64"/>
    <p:sldId id="582" r:id="rId65"/>
    <p:sldId id="478" r:id="rId66"/>
    <p:sldId id="583" r:id="rId67"/>
    <p:sldId id="476" r:id="rId68"/>
    <p:sldId id="480" r:id="rId69"/>
    <p:sldId id="529" r:id="rId70"/>
    <p:sldId id="482" r:id="rId71"/>
    <p:sldId id="485" r:id="rId72"/>
    <p:sldId id="486" r:id="rId73"/>
    <p:sldId id="586" r:id="rId74"/>
    <p:sldId id="587" r:id="rId75"/>
    <p:sldId id="585" r:id="rId76"/>
    <p:sldId id="579" r:id="rId77"/>
    <p:sldId id="578" r:id="rId78"/>
    <p:sldId id="581" r:id="rId79"/>
    <p:sldId id="580" r:id="rId80"/>
    <p:sldId id="574" r:id="rId81"/>
    <p:sldId id="508" r:id="rId82"/>
    <p:sldId id="570" r:id="rId83"/>
    <p:sldId id="569" r:id="rId84"/>
    <p:sldId id="571" r:id="rId85"/>
    <p:sldId id="572" r:id="rId86"/>
    <p:sldId id="537" r:id="rId87"/>
    <p:sldId id="509" r:id="rId88"/>
    <p:sldId id="575" r:id="rId89"/>
    <p:sldId id="573" r:id="rId90"/>
    <p:sldId id="576" r:id="rId91"/>
    <p:sldId id="498" r:id="rId92"/>
    <p:sldId id="532" r:id="rId93"/>
    <p:sldId id="539" r:id="rId94"/>
  </p:sldIdLst>
  <p:sldSz cx="9144000" cy="6858000" type="screen4x3"/>
  <p:notesSz cx="6669088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20" d="100"/>
          <a:sy n="120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16. </a:t>
            </a:r>
            <a:r>
              <a:rPr lang="cs-CZ" sz="1600" b="1" smtClean="0">
                <a:latin typeface="Verdana" panose="020B0604030504040204" pitchFamily="34" charset="0"/>
              </a:rPr>
              <a:t>března 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FSS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5215</TotalTime>
  <Words>4105</Words>
  <Application>Microsoft Office PowerPoint</Application>
  <PresentationFormat>Předvádění na obrazovce (4:3)</PresentationFormat>
  <Paragraphs>458</Paragraphs>
  <Slides>93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93</vt:i4>
      </vt:variant>
    </vt:vector>
  </HeadingPairs>
  <TitlesOfParts>
    <vt:vector size="99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Ucitel</cp:lastModifiedBy>
  <cp:revision>385</cp:revision>
  <dcterms:created xsi:type="dcterms:W3CDTF">2008-06-02T21:04:14Z</dcterms:created>
  <dcterms:modified xsi:type="dcterms:W3CDTF">2015-03-16T14:28:02Z</dcterms:modified>
</cp:coreProperties>
</file>