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1" r:id="rId33"/>
    <p:sldId id="550" r:id="rId34"/>
    <p:sldId id="531" r:id="rId35"/>
    <p:sldId id="540" r:id="rId36"/>
    <p:sldId id="545" r:id="rId37"/>
    <p:sldId id="542" r:id="rId38"/>
    <p:sldId id="541" r:id="rId39"/>
    <p:sldId id="543" r:id="rId40"/>
    <p:sldId id="547" r:id="rId41"/>
    <p:sldId id="549" r:id="rId42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20" d="100"/>
          <a:sy n="120" d="100"/>
        </p:scale>
        <p:origin x="-8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 smtClean="0">
                <a:solidFill>
                  <a:srgbClr val="FFFF00"/>
                </a:solidFill>
              </a:rPr>
              <a:t>Citační software</a:t>
            </a:r>
            <a:endParaRPr lang="uk-UA" sz="5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</a:t>
            </a:r>
            <a:r>
              <a:rPr lang="cs-CZ" sz="1600" b="1">
                <a:latin typeface="Verdana" panose="020B0604030504040204" pitchFamily="34" charset="0"/>
              </a:rPr>
              <a:t>, </a:t>
            </a:r>
            <a:r>
              <a:rPr lang="cs-CZ" sz="1600" b="1" smtClean="0">
                <a:latin typeface="Verdana" panose="020B0604030504040204" pitchFamily="34" charset="0"/>
              </a:rPr>
              <a:t>8. </a:t>
            </a:r>
            <a:r>
              <a:rPr lang="cs-CZ" sz="1600" b="1" dirty="0" smtClean="0">
                <a:latin typeface="Verdana" panose="020B0604030504040204" pitchFamily="34" charset="0"/>
              </a:rPr>
              <a:t>října 2014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5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 smtClean="0"/>
              <a:t>Ukázky v </a:t>
            </a:r>
            <a:r>
              <a:rPr lang="cs-CZ" sz="8000" dirty="0" smtClean="0">
                <a:solidFill>
                  <a:srgbClr val="008000"/>
                </a:solidFill>
              </a:rPr>
              <a:t>Citace PRO</a:t>
            </a:r>
            <a:endParaRPr lang="cs-CZ" sz="8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 smtClean="0">
                <a:hlinkClick r:id="rId3"/>
              </a:rPr>
              <a:t>podrobný </a:t>
            </a:r>
            <a:r>
              <a:rPr lang="cs-CZ" dirty="0">
                <a:hlinkClick r:id="rId3"/>
              </a:rPr>
              <a:t>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</a:t>
            </a:r>
            <a:r>
              <a:rPr lang="cs-CZ" sz="2000" dirty="0" smtClean="0"/>
              <a:t>heslo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krcal@fss.muni.cz</a:t>
            </a: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af6413f73c3ef7dac0a0dc6fb3c3d52a5a683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4651</TotalTime>
  <Words>1024</Words>
  <Application>Microsoft Office PowerPoint</Application>
  <PresentationFormat>Předvádění na obrazovce (4:3)</PresentationFormat>
  <Paragraphs>225</Paragraphs>
  <Slides>41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Ukázky v Citace PRO</vt:lpstr>
      <vt:lpstr>Citace PRO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208</cp:revision>
  <dcterms:created xsi:type="dcterms:W3CDTF">2008-06-02T21:04:14Z</dcterms:created>
  <dcterms:modified xsi:type="dcterms:W3CDTF">2014-10-08T15:06:42Z</dcterms:modified>
</cp:coreProperties>
</file>