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handoutMasterIdLst>
    <p:handoutMasterId r:id="rId98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609" r:id="rId94"/>
    <p:sldId id="532" r:id="rId95"/>
    <p:sldId id="539" r:id="rId96"/>
  </p:sldIdLst>
  <p:sldSz cx="9144000" cy="6858000" type="screen4x3"/>
  <p:notesSz cx="6669088" cy="9928225"/>
  <p:custDataLst>
    <p:tags r:id="rId99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120" d="100"/>
          <a:sy n="120" d="100"/>
        </p:scale>
        <p:origin x="-8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gs" Target="tags/tag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</a:t>
            </a:r>
            <a:r>
              <a:rPr lang="cs-CZ" sz="1600" b="1">
                <a:latin typeface="Verdana" panose="020B0604030504040204" pitchFamily="34" charset="0"/>
              </a:rPr>
              <a:t>, </a:t>
            </a:r>
            <a:r>
              <a:rPr lang="cs-CZ" sz="1600" b="1" smtClean="0">
                <a:latin typeface="Verdana" panose="020B0604030504040204" pitchFamily="34" charset="0"/>
              </a:rPr>
              <a:t>8. </a:t>
            </a:r>
            <a:r>
              <a:rPr lang="cs-CZ" sz="1600" b="1" dirty="0" smtClean="0">
                <a:latin typeface="Verdana" panose="020B0604030504040204" pitchFamily="34" charset="0"/>
              </a:rPr>
              <a:t>října 2014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FSS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 o citování a plagiátorství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06" y="1124744"/>
            <a:ext cx="3934842" cy="5581336"/>
          </a:xfrm>
        </p:spPr>
      </p:pic>
    </p:spTree>
    <p:extLst>
      <p:ext uri="{BB962C8B-B14F-4D97-AF65-F5344CB8AC3E}">
        <p14:creationId xmlns:p14="http://schemas.microsoft.com/office/powerpoint/2010/main" val="19952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aff999d6096418a61bb1456f833be9a71f8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5219</TotalTime>
  <Words>4148</Words>
  <Application>Microsoft Office PowerPoint</Application>
  <PresentationFormat>Předvádění na obrazovce (4:3)</PresentationFormat>
  <Paragraphs>468</Paragraphs>
  <Slides>95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95</vt:i4>
      </vt:variant>
    </vt:vector>
  </HeadingPairs>
  <TitlesOfParts>
    <vt:vector size="97" baseType="lpstr"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Kniha o citování a plagiátorství</vt:lpstr>
      <vt:lpstr>E-kniha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387</cp:revision>
  <dcterms:created xsi:type="dcterms:W3CDTF">2008-06-02T21:04:14Z</dcterms:created>
  <dcterms:modified xsi:type="dcterms:W3CDTF">2014-10-08T15:06:44Z</dcterms:modified>
</cp:coreProperties>
</file>