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05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87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1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5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86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86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51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89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3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15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87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808B5-1BB3-4EB1-B41B-C9800BACE247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84B3E-E4DE-4A4D-ABB6-B02BA619C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92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a sociální nerovnosti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002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Zajímá nás institucionalizované vzdělávání</a:t>
            </a:r>
          </a:p>
          <a:p>
            <a:r>
              <a:rPr lang="cs-CZ" dirty="0" smtClean="0"/>
              <a:t>Tradičně se výzkum sociální reprodukce obrací k tématu kulturního a sociálního kapitálu</a:t>
            </a:r>
          </a:p>
          <a:p>
            <a:r>
              <a:rPr lang="cs-CZ" dirty="0" smtClean="0"/>
              <a:t>Nás by měla zajímat i otázka toho,</a:t>
            </a:r>
            <a:br>
              <a:rPr lang="cs-CZ" dirty="0" smtClean="0"/>
            </a:br>
            <a:r>
              <a:rPr lang="cs-CZ" dirty="0" smtClean="0"/>
              <a:t>- jak je vzdělávání organizováno</a:t>
            </a:r>
            <a:br>
              <a:rPr lang="cs-CZ" dirty="0" smtClean="0"/>
            </a:br>
            <a:r>
              <a:rPr lang="cs-CZ" dirty="0" smtClean="0"/>
              <a:t>- co jsou jeho cíle</a:t>
            </a:r>
            <a:br>
              <a:rPr lang="cs-CZ" dirty="0" smtClean="0"/>
            </a:br>
            <a:r>
              <a:rPr lang="cs-CZ" dirty="0" smtClean="0"/>
              <a:t>- jakým způsobem zpracovává ty, kdož jím procházejí</a:t>
            </a:r>
            <a:br>
              <a:rPr lang="cs-CZ" dirty="0" smtClean="0"/>
            </a:br>
            <a:r>
              <a:rPr lang="cs-CZ" dirty="0" smtClean="0"/>
              <a:t>- co díky vzdělávání získáváme a co ztrácíme </a:t>
            </a:r>
            <a:br>
              <a:rPr lang="cs-CZ" dirty="0" smtClean="0"/>
            </a:br>
            <a:r>
              <a:rPr lang="cs-CZ" dirty="0" smtClean="0"/>
              <a:t>- kdo je díky tomu zahrnut a kdo vypadává</a:t>
            </a:r>
            <a:br>
              <a:rPr lang="cs-CZ" dirty="0" smtClean="0"/>
            </a:br>
            <a:r>
              <a:rPr lang="cs-CZ" dirty="0" smtClean="0"/>
              <a:t>- co jaké skupiny žáků a žákyň motivuje či </a:t>
            </a:r>
            <a:r>
              <a:rPr lang="cs-CZ" dirty="0" smtClean="0"/>
              <a:t>demotivuje</a:t>
            </a:r>
          </a:p>
          <a:p>
            <a:r>
              <a:rPr lang="cs-CZ" dirty="0" smtClean="0"/>
              <a:t>Kritický pohled zaměřit nikoli na jednotlivce, ale </a:t>
            </a:r>
            <a:r>
              <a:rPr lang="cs-CZ" smtClean="0"/>
              <a:t>na instituci</a:t>
            </a:r>
            <a:endParaRPr lang="cs-CZ" dirty="0"/>
          </a:p>
          <a:p>
            <a:r>
              <a:rPr lang="cs-CZ" dirty="0" smtClean="0"/>
              <a:t>Inspirace nejen teoriemi reprodukce (např. </a:t>
            </a:r>
            <a:r>
              <a:rPr lang="cs-CZ" dirty="0" err="1" smtClean="0"/>
              <a:t>Bourdieu</a:t>
            </a:r>
            <a:r>
              <a:rPr lang="cs-CZ" dirty="0" smtClean="0"/>
              <a:t>), ale hledejme inspirační zdroje také v kritické pedagogice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4631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Vzdělávání a sociální nerovnosti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jarkovska</dc:creator>
  <cp:lastModifiedBy>Ucitel</cp:lastModifiedBy>
  <cp:revision>4</cp:revision>
  <dcterms:created xsi:type="dcterms:W3CDTF">2015-02-23T10:09:51Z</dcterms:created>
  <dcterms:modified xsi:type="dcterms:W3CDTF">2015-02-23T10:27:30Z</dcterms:modified>
</cp:coreProperties>
</file>