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notesMasterIdLst>
    <p:notesMasterId r:id="rId47"/>
  </p:notesMasterIdLst>
  <p:sldIdLst>
    <p:sldId id="256" r:id="rId2"/>
    <p:sldId id="307" r:id="rId3"/>
    <p:sldId id="308" r:id="rId4"/>
    <p:sldId id="309" r:id="rId5"/>
    <p:sldId id="330" r:id="rId6"/>
    <p:sldId id="310" r:id="rId7"/>
    <p:sldId id="322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3" r:id="rId19"/>
    <p:sldId id="287" r:id="rId20"/>
    <p:sldId id="288" r:id="rId21"/>
    <p:sldId id="324" r:id="rId22"/>
    <p:sldId id="331" r:id="rId23"/>
    <p:sldId id="332" r:id="rId24"/>
    <p:sldId id="325" r:id="rId25"/>
    <p:sldId id="292" r:id="rId26"/>
    <p:sldId id="289" r:id="rId27"/>
    <p:sldId id="293" r:id="rId28"/>
    <p:sldId id="333" r:id="rId29"/>
    <p:sldId id="327" r:id="rId30"/>
    <p:sldId id="335" r:id="rId31"/>
    <p:sldId id="328" r:id="rId32"/>
    <p:sldId id="334" r:id="rId33"/>
    <p:sldId id="329" r:id="rId34"/>
    <p:sldId id="294" r:id="rId35"/>
    <p:sldId id="305" r:id="rId36"/>
    <p:sldId id="306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43B1129-F11F-4F13-BB2C-8CC611EAC0C0}">
          <p14:sldIdLst>
            <p14:sldId id="256"/>
            <p14:sldId id="307"/>
            <p14:sldId id="308"/>
            <p14:sldId id="309"/>
            <p14:sldId id="330"/>
            <p14:sldId id="310"/>
            <p14:sldId id="322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3"/>
            <p14:sldId id="287"/>
            <p14:sldId id="288"/>
            <p14:sldId id="324"/>
            <p14:sldId id="331"/>
            <p14:sldId id="332"/>
            <p14:sldId id="325"/>
            <p14:sldId id="292"/>
            <p14:sldId id="289"/>
            <p14:sldId id="293"/>
            <p14:sldId id="333"/>
            <p14:sldId id="327"/>
            <p14:sldId id="335"/>
            <p14:sldId id="328"/>
            <p14:sldId id="334"/>
            <p14:sldId id="329"/>
            <p14:sldId id="294"/>
            <p14:sldId id="305"/>
            <p14:sldId id="306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8BE11-A939-475A-8436-B78ECA7FE60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76FED54-1098-406B-AE70-B88888B59273}">
      <dgm:prSet/>
      <dgm:spPr/>
      <dgm:t>
        <a:bodyPr/>
        <a:lstStyle/>
        <a:p>
          <a:pPr rtl="0"/>
          <a:r>
            <a:rPr lang="cs-CZ" smtClean="0"/>
            <a:t>Vysvětlení </a:t>
          </a:r>
          <a:r>
            <a:rPr lang="cs-CZ" i="1" smtClean="0"/>
            <a:t>Role/Účelu/Postupu</a:t>
          </a:r>
          <a:r>
            <a:rPr lang="cs-CZ" smtClean="0"/>
            <a:t> má dvě funkce: </a:t>
          </a:r>
          <a:endParaRPr lang="cs-CZ"/>
        </a:p>
      </dgm:t>
    </dgm:pt>
    <dgm:pt modelId="{00FA1D49-6DDA-4E8C-851F-59500C498621}" type="parTrans" cxnId="{B788629E-F832-40BB-8A67-D13BDF666897}">
      <dgm:prSet/>
      <dgm:spPr/>
      <dgm:t>
        <a:bodyPr/>
        <a:lstStyle/>
        <a:p>
          <a:endParaRPr lang="cs-CZ"/>
        </a:p>
      </dgm:t>
    </dgm:pt>
    <dgm:pt modelId="{BBDA993E-122D-45B2-A2A4-09D6E2406BB0}" type="sibTrans" cxnId="{B788629E-F832-40BB-8A67-D13BDF666897}">
      <dgm:prSet/>
      <dgm:spPr/>
      <dgm:t>
        <a:bodyPr/>
        <a:lstStyle/>
        <a:p>
          <a:endParaRPr lang="cs-CZ"/>
        </a:p>
      </dgm:t>
    </dgm:pt>
    <dgm:pt modelId="{8A009906-09EB-4EA6-A582-9ADC83F9075B}">
      <dgm:prSet/>
      <dgm:spPr/>
      <dgm:t>
        <a:bodyPr/>
        <a:lstStyle/>
        <a:p>
          <a:pPr rtl="0"/>
          <a:r>
            <a:rPr lang="cs-CZ" smtClean="0"/>
            <a:t>Eliminují strach z neznámého</a:t>
          </a:r>
          <a:endParaRPr lang="cs-CZ"/>
        </a:p>
      </dgm:t>
    </dgm:pt>
    <dgm:pt modelId="{76640F36-DDF1-462A-A7FB-3A4932FF90BC}" type="parTrans" cxnId="{90565544-4687-4B35-9917-052A37060029}">
      <dgm:prSet/>
      <dgm:spPr/>
      <dgm:t>
        <a:bodyPr/>
        <a:lstStyle/>
        <a:p>
          <a:endParaRPr lang="cs-CZ"/>
        </a:p>
      </dgm:t>
    </dgm:pt>
    <dgm:pt modelId="{A304EF13-EF86-4076-9BC7-D439CB82510F}" type="sibTrans" cxnId="{90565544-4687-4B35-9917-052A37060029}">
      <dgm:prSet/>
      <dgm:spPr/>
      <dgm:t>
        <a:bodyPr/>
        <a:lstStyle/>
        <a:p>
          <a:endParaRPr lang="cs-CZ"/>
        </a:p>
      </dgm:t>
    </dgm:pt>
    <dgm:pt modelId="{CAC61572-D25F-47B4-812C-88DD214DE50B}">
      <dgm:prSet/>
      <dgm:spPr/>
      <dgm:t>
        <a:bodyPr/>
        <a:lstStyle/>
        <a:p>
          <a:pPr rtl="0"/>
          <a:r>
            <a:rPr lang="cs-CZ" smtClean="0"/>
            <a:t>Informace podporují participaci (řešení)</a:t>
          </a:r>
          <a:endParaRPr lang="cs-CZ"/>
        </a:p>
      </dgm:t>
    </dgm:pt>
    <dgm:pt modelId="{597D98A3-B5BC-481E-B4DB-538F840407B7}" type="parTrans" cxnId="{8281F45B-1EAF-43E8-8BD9-2D32CB516A81}">
      <dgm:prSet/>
      <dgm:spPr/>
      <dgm:t>
        <a:bodyPr/>
        <a:lstStyle/>
        <a:p>
          <a:endParaRPr lang="cs-CZ"/>
        </a:p>
      </dgm:t>
    </dgm:pt>
    <dgm:pt modelId="{33073F04-C94D-48FA-883C-B2F2E1A8F83E}" type="sibTrans" cxnId="{8281F45B-1EAF-43E8-8BD9-2D32CB516A81}">
      <dgm:prSet/>
      <dgm:spPr/>
      <dgm:t>
        <a:bodyPr/>
        <a:lstStyle/>
        <a:p>
          <a:endParaRPr lang="cs-CZ"/>
        </a:p>
      </dgm:t>
    </dgm:pt>
    <dgm:pt modelId="{A8851A2A-E91D-4E92-9691-2AF778E9F423}" type="pres">
      <dgm:prSet presAssocID="{A798BE11-A939-475A-8436-B78ECA7FE60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26D7E5-ABEB-4FF5-BEE9-629806397656}" type="pres">
      <dgm:prSet presAssocID="{576FED54-1098-406B-AE70-B88888B59273}" presName="composite" presStyleCnt="0"/>
      <dgm:spPr/>
    </dgm:pt>
    <dgm:pt modelId="{EECA035C-9C0F-4CB3-B1E9-E44A56FD3BC3}" type="pres">
      <dgm:prSet presAssocID="{576FED54-1098-406B-AE70-B88888B59273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A8FDC-5361-4F98-BCDA-7A8E5B292A47}" type="pres">
      <dgm:prSet presAssocID="{576FED54-1098-406B-AE70-B88888B59273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B2853AA-380B-46CE-AA48-D2D4EE6EE5D1}" type="presOf" srcId="{A798BE11-A939-475A-8436-B78ECA7FE609}" destId="{A8851A2A-E91D-4E92-9691-2AF778E9F423}" srcOrd="0" destOrd="0" presId="urn:microsoft.com/office/officeart/2005/8/layout/chevron2"/>
    <dgm:cxn modelId="{C77D4B9B-7DC6-48DE-ABC7-BC286711612D}" type="presOf" srcId="{576FED54-1098-406B-AE70-B88888B59273}" destId="{EECA035C-9C0F-4CB3-B1E9-E44A56FD3BC3}" srcOrd="0" destOrd="0" presId="urn:microsoft.com/office/officeart/2005/8/layout/chevron2"/>
    <dgm:cxn modelId="{90565544-4687-4B35-9917-052A37060029}" srcId="{576FED54-1098-406B-AE70-B88888B59273}" destId="{8A009906-09EB-4EA6-A582-9ADC83F9075B}" srcOrd="0" destOrd="0" parTransId="{76640F36-DDF1-462A-A7FB-3A4932FF90BC}" sibTransId="{A304EF13-EF86-4076-9BC7-D439CB82510F}"/>
    <dgm:cxn modelId="{B788629E-F832-40BB-8A67-D13BDF666897}" srcId="{A798BE11-A939-475A-8436-B78ECA7FE609}" destId="{576FED54-1098-406B-AE70-B88888B59273}" srcOrd="0" destOrd="0" parTransId="{00FA1D49-6DDA-4E8C-851F-59500C498621}" sibTransId="{BBDA993E-122D-45B2-A2A4-09D6E2406BB0}"/>
    <dgm:cxn modelId="{DB7DA7FE-8A5C-492F-9626-6E92644537E2}" type="presOf" srcId="{8A009906-09EB-4EA6-A582-9ADC83F9075B}" destId="{D03A8FDC-5361-4F98-BCDA-7A8E5B292A47}" srcOrd="0" destOrd="0" presId="urn:microsoft.com/office/officeart/2005/8/layout/chevron2"/>
    <dgm:cxn modelId="{7CBC394B-AFAF-4B53-B3EB-4D47D5C413A1}" type="presOf" srcId="{CAC61572-D25F-47B4-812C-88DD214DE50B}" destId="{D03A8FDC-5361-4F98-BCDA-7A8E5B292A47}" srcOrd="0" destOrd="1" presId="urn:microsoft.com/office/officeart/2005/8/layout/chevron2"/>
    <dgm:cxn modelId="{8281F45B-1EAF-43E8-8BD9-2D32CB516A81}" srcId="{576FED54-1098-406B-AE70-B88888B59273}" destId="{CAC61572-D25F-47B4-812C-88DD214DE50B}" srcOrd="1" destOrd="0" parTransId="{597D98A3-B5BC-481E-B4DB-538F840407B7}" sibTransId="{33073F04-C94D-48FA-883C-B2F2E1A8F83E}"/>
    <dgm:cxn modelId="{95857464-F063-44E4-AE11-BA7FB48AC2D6}" type="presParOf" srcId="{A8851A2A-E91D-4E92-9691-2AF778E9F423}" destId="{BF26D7E5-ABEB-4FF5-BEE9-629806397656}" srcOrd="0" destOrd="0" presId="urn:microsoft.com/office/officeart/2005/8/layout/chevron2"/>
    <dgm:cxn modelId="{4876DE03-CA34-4406-ACB6-36EABE205073}" type="presParOf" srcId="{BF26D7E5-ABEB-4FF5-BEE9-629806397656}" destId="{EECA035C-9C0F-4CB3-B1E9-E44A56FD3BC3}" srcOrd="0" destOrd="0" presId="urn:microsoft.com/office/officeart/2005/8/layout/chevron2"/>
    <dgm:cxn modelId="{483C01D2-9BA3-4346-9198-EA72D7B5BF12}" type="presParOf" srcId="{BF26D7E5-ABEB-4FF5-BEE9-629806397656}" destId="{D03A8FDC-5361-4F98-BCDA-7A8E5B292A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6F5480-3AAD-4F73-A0F4-607897F042D8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1E0F08-25B8-4A88-8192-5D907F88B43B}">
      <dgm:prSet phldrT="[Text]"/>
      <dgm:spPr/>
      <dgm:t>
        <a:bodyPr/>
        <a:lstStyle/>
        <a:p>
          <a:r>
            <a:rPr lang="cs-CZ" dirty="0" smtClean="0"/>
            <a:t>Komunita</a:t>
          </a:r>
          <a:endParaRPr lang="cs-CZ" dirty="0"/>
        </a:p>
      </dgm:t>
    </dgm:pt>
    <dgm:pt modelId="{AB6A4364-93F6-4B21-BCDF-1444F45D8044}" type="parTrans" cxnId="{35C8A88F-58AC-4195-90BE-803C69BAF4B2}">
      <dgm:prSet/>
      <dgm:spPr/>
      <dgm:t>
        <a:bodyPr/>
        <a:lstStyle/>
        <a:p>
          <a:endParaRPr lang="cs-CZ"/>
        </a:p>
      </dgm:t>
    </dgm:pt>
    <dgm:pt modelId="{0C6626CD-032B-4E43-9673-01FBE0AA6B4A}" type="sibTrans" cxnId="{35C8A88F-58AC-4195-90BE-803C69BAF4B2}">
      <dgm:prSet/>
      <dgm:spPr/>
      <dgm:t>
        <a:bodyPr/>
        <a:lstStyle/>
        <a:p>
          <a:endParaRPr lang="cs-CZ"/>
        </a:p>
      </dgm:t>
    </dgm:pt>
    <dgm:pt modelId="{C7433192-93A9-48FA-80BB-D69F09DDB75B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9C624A02-B4BF-479D-A044-C9D376CB3595}" type="parTrans" cxnId="{6CB1A26E-EF20-4376-874F-A499C61786E2}">
      <dgm:prSet/>
      <dgm:spPr/>
      <dgm:t>
        <a:bodyPr/>
        <a:lstStyle/>
        <a:p>
          <a:endParaRPr lang="cs-CZ"/>
        </a:p>
      </dgm:t>
    </dgm:pt>
    <dgm:pt modelId="{7B8C6759-30E9-455E-9F6A-53E3F7CBA707}" type="sibTrans" cxnId="{6CB1A26E-EF20-4376-874F-A499C61786E2}">
      <dgm:prSet/>
      <dgm:spPr/>
      <dgm:t>
        <a:bodyPr/>
        <a:lstStyle/>
        <a:p>
          <a:endParaRPr lang="cs-CZ"/>
        </a:p>
      </dgm:t>
    </dgm:pt>
    <dgm:pt modelId="{3D266B20-228A-4D3B-AD68-75CFD7408D62}">
      <dgm:prSet phldrT="[Text]"/>
      <dgm:spPr/>
      <dgm:t>
        <a:bodyPr/>
        <a:lstStyle/>
        <a:p>
          <a:r>
            <a:rPr lang="cs-CZ" dirty="0" smtClean="0"/>
            <a:t>Jednotlivec</a:t>
          </a:r>
          <a:endParaRPr lang="cs-CZ" dirty="0"/>
        </a:p>
      </dgm:t>
    </dgm:pt>
    <dgm:pt modelId="{9CFC077E-1093-4AA7-A364-6F60CE338344}" type="parTrans" cxnId="{8D92C759-3CC4-4863-BE73-1182172F490C}">
      <dgm:prSet/>
      <dgm:spPr/>
      <dgm:t>
        <a:bodyPr/>
        <a:lstStyle/>
        <a:p>
          <a:endParaRPr lang="cs-CZ"/>
        </a:p>
      </dgm:t>
    </dgm:pt>
    <dgm:pt modelId="{99245658-0083-4DA8-9988-CA8A3792769D}" type="sibTrans" cxnId="{8D92C759-3CC4-4863-BE73-1182172F490C}">
      <dgm:prSet/>
      <dgm:spPr/>
      <dgm:t>
        <a:bodyPr/>
        <a:lstStyle/>
        <a:p>
          <a:endParaRPr lang="cs-CZ"/>
        </a:p>
      </dgm:t>
    </dgm:pt>
    <dgm:pt modelId="{712A615F-F253-47A7-922E-B594145F067F}">
      <dgm:prSet phldrT="[Text]"/>
      <dgm:spPr/>
      <dgm:t>
        <a:bodyPr/>
        <a:lstStyle/>
        <a:p>
          <a:r>
            <a:rPr lang="cs-CZ" dirty="0" smtClean="0"/>
            <a:t>Cílový problém</a:t>
          </a:r>
          <a:endParaRPr lang="cs-CZ" dirty="0"/>
        </a:p>
      </dgm:t>
    </dgm:pt>
    <dgm:pt modelId="{E622CD13-A2AA-4911-9CD6-95FE0E03B6E5}" type="parTrans" cxnId="{E6FF0281-534D-410A-8B7D-A91F6C542F57}">
      <dgm:prSet/>
      <dgm:spPr/>
      <dgm:t>
        <a:bodyPr/>
        <a:lstStyle/>
        <a:p>
          <a:endParaRPr lang="cs-CZ"/>
        </a:p>
      </dgm:t>
    </dgm:pt>
    <dgm:pt modelId="{E042A20C-0597-421D-B9A1-642FAA0CAC80}" type="sibTrans" cxnId="{E6FF0281-534D-410A-8B7D-A91F6C542F57}">
      <dgm:prSet/>
      <dgm:spPr/>
      <dgm:t>
        <a:bodyPr/>
        <a:lstStyle/>
        <a:p>
          <a:endParaRPr lang="cs-CZ"/>
        </a:p>
      </dgm:t>
    </dgm:pt>
    <dgm:pt modelId="{62FD14E1-7D15-4D62-9233-3D1C57777B24}">
      <dgm:prSet phldrT="[Text]"/>
      <dgm:spPr/>
      <dgm:t>
        <a:bodyPr/>
        <a:lstStyle/>
        <a:p>
          <a:r>
            <a:rPr lang="cs-CZ" dirty="0" smtClean="0"/>
            <a:t>Organizace</a:t>
          </a:r>
          <a:endParaRPr lang="cs-CZ" dirty="0"/>
        </a:p>
      </dgm:t>
    </dgm:pt>
    <dgm:pt modelId="{C6850210-1851-47A8-ADDA-F519EA86A9CF}" type="parTrans" cxnId="{4DCC701E-2AF9-46E5-851E-1300024FEE85}">
      <dgm:prSet/>
      <dgm:spPr/>
      <dgm:t>
        <a:bodyPr/>
        <a:lstStyle/>
        <a:p>
          <a:endParaRPr lang="cs-CZ"/>
        </a:p>
      </dgm:t>
    </dgm:pt>
    <dgm:pt modelId="{2BEE9C1E-14B1-4FD3-9205-6689D11F186B}" type="sibTrans" cxnId="{4DCC701E-2AF9-46E5-851E-1300024FEE85}">
      <dgm:prSet/>
      <dgm:spPr/>
      <dgm:t>
        <a:bodyPr/>
        <a:lstStyle/>
        <a:p>
          <a:endParaRPr lang="cs-CZ"/>
        </a:p>
      </dgm:t>
    </dgm:pt>
    <dgm:pt modelId="{4F82ED62-7AF3-45CB-AFA9-F4EA75A6BA4C}" type="pres">
      <dgm:prSet presAssocID="{366F5480-3AAD-4F73-A0F4-607897F042D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6F79FAB-36E4-4319-B396-F527FE4F5C7E}" type="pres">
      <dgm:prSet presAssocID="{366F5480-3AAD-4F73-A0F4-607897F042D8}" presName="comp1" presStyleCnt="0"/>
      <dgm:spPr/>
    </dgm:pt>
    <dgm:pt modelId="{4B001253-4783-4DED-A179-51380E24B23D}" type="pres">
      <dgm:prSet presAssocID="{366F5480-3AAD-4F73-A0F4-607897F042D8}" presName="circle1" presStyleLbl="node1" presStyleIdx="0" presStyleCnt="5"/>
      <dgm:spPr/>
      <dgm:t>
        <a:bodyPr/>
        <a:lstStyle/>
        <a:p>
          <a:endParaRPr lang="cs-CZ"/>
        </a:p>
      </dgm:t>
    </dgm:pt>
    <dgm:pt modelId="{9E652AD4-7706-4557-B40D-34DBA3BF5235}" type="pres">
      <dgm:prSet presAssocID="{366F5480-3AAD-4F73-A0F4-607897F042D8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7E0AF0-0CF7-4043-AC45-F2853140C6F7}" type="pres">
      <dgm:prSet presAssocID="{366F5480-3AAD-4F73-A0F4-607897F042D8}" presName="comp2" presStyleCnt="0"/>
      <dgm:spPr/>
    </dgm:pt>
    <dgm:pt modelId="{CD2EC416-6071-4DDB-A560-C545594AECC3}" type="pres">
      <dgm:prSet presAssocID="{366F5480-3AAD-4F73-A0F4-607897F042D8}" presName="circle2" presStyleLbl="node1" presStyleIdx="1" presStyleCnt="5"/>
      <dgm:spPr/>
      <dgm:t>
        <a:bodyPr/>
        <a:lstStyle/>
        <a:p>
          <a:endParaRPr lang="cs-CZ"/>
        </a:p>
      </dgm:t>
    </dgm:pt>
    <dgm:pt modelId="{0C8C26C6-980B-4AAE-8D85-081CAEA85008}" type="pres">
      <dgm:prSet presAssocID="{366F5480-3AAD-4F73-A0F4-607897F042D8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389FB9-B5D9-42AB-90EF-DD6A82595B2A}" type="pres">
      <dgm:prSet presAssocID="{366F5480-3AAD-4F73-A0F4-607897F042D8}" presName="comp3" presStyleCnt="0"/>
      <dgm:spPr/>
    </dgm:pt>
    <dgm:pt modelId="{7EED8589-5EA1-4A29-85DD-5F42DA086E7B}" type="pres">
      <dgm:prSet presAssocID="{366F5480-3AAD-4F73-A0F4-607897F042D8}" presName="circle3" presStyleLbl="node1" presStyleIdx="2" presStyleCnt="5"/>
      <dgm:spPr/>
      <dgm:t>
        <a:bodyPr/>
        <a:lstStyle/>
        <a:p>
          <a:endParaRPr lang="cs-CZ"/>
        </a:p>
      </dgm:t>
    </dgm:pt>
    <dgm:pt modelId="{AFA979B8-21B4-4AC4-921D-1B8AE6A93265}" type="pres">
      <dgm:prSet presAssocID="{366F5480-3AAD-4F73-A0F4-607897F042D8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9B610A-EA5C-470D-9F30-D352B769D53D}" type="pres">
      <dgm:prSet presAssocID="{366F5480-3AAD-4F73-A0F4-607897F042D8}" presName="comp4" presStyleCnt="0"/>
      <dgm:spPr/>
    </dgm:pt>
    <dgm:pt modelId="{7F69B1B1-9ABC-4A50-80C6-66BE31D2E0E1}" type="pres">
      <dgm:prSet presAssocID="{366F5480-3AAD-4F73-A0F4-607897F042D8}" presName="circle4" presStyleLbl="node1" presStyleIdx="3" presStyleCnt="5"/>
      <dgm:spPr/>
      <dgm:t>
        <a:bodyPr/>
        <a:lstStyle/>
        <a:p>
          <a:endParaRPr lang="cs-CZ"/>
        </a:p>
      </dgm:t>
    </dgm:pt>
    <dgm:pt modelId="{E17F1BD9-B911-40EE-BEEB-B1E51236D42B}" type="pres">
      <dgm:prSet presAssocID="{366F5480-3AAD-4F73-A0F4-607897F042D8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0082F1-E901-4E69-8057-D733C61C6B4B}" type="pres">
      <dgm:prSet presAssocID="{366F5480-3AAD-4F73-A0F4-607897F042D8}" presName="comp5" presStyleCnt="0"/>
      <dgm:spPr/>
    </dgm:pt>
    <dgm:pt modelId="{3B33BC2C-3C73-495E-88BF-01061F2125AE}" type="pres">
      <dgm:prSet presAssocID="{366F5480-3AAD-4F73-A0F4-607897F042D8}" presName="circle5" presStyleLbl="node1" presStyleIdx="4" presStyleCnt="5"/>
      <dgm:spPr/>
      <dgm:t>
        <a:bodyPr/>
        <a:lstStyle/>
        <a:p>
          <a:endParaRPr lang="cs-CZ"/>
        </a:p>
      </dgm:t>
    </dgm:pt>
    <dgm:pt modelId="{259461FA-AE49-4870-9978-C50A0DC984DD}" type="pres">
      <dgm:prSet presAssocID="{366F5480-3AAD-4F73-A0F4-607897F042D8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14B013C-3C81-4008-809D-ECAA880E9B8E}" type="presOf" srcId="{712A615F-F253-47A7-922E-B594145F067F}" destId="{3B33BC2C-3C73-495E-88BF-01061F2125AE}" srcOrd="0" destOrd="0" presId="urn:microsoft.com/office/officeart/2005/8/layout/venn2"/>
    <dgm:cxn modelId="{7FC3CA0F-8ACE-487A-8524-3250BFB27E87}" type="presOf" srcId="{3D266B20-228A-4D3B-AD68-75CFD7408D62}" destId="{7F69B1B1-9ABC-4A50-80C6-66BE31D2E0E1}" srcOrd="0" destOrd="0" presId="urn:microsoft.com/office/officeart/2005/8/layout/venn2"/>
    <dgm:cxn modelId="{EE94F9CD-F50E-48D1-AF30-FD7AF90C471C}" type="presOf" srcId="{3D266B20-228A-4D3B-AD68-75CFD7408D62}" destId="{E17F1BD9-B911-40EE-BEEB-B1E51236D42B}" srcOrd="1" destOrd="0" presId="urn:microsoft.com/office/officeart/2005/8/layout/venn2"/>
    <dgm:cxn modelId="{4DCC701E-2AF9-46E5-851E-1300024FEE85}" srcId="{366F5480-3AAD-4F73-A0F4-607897F042D8}" destId="{62FD14E1-7D15-4D62-9233-3D1C57777B24}" srcOrd="1" destOrd="0" parTransId="{C6850210-1851-47A8-ADDA-F519EA86A9CF}" sibTransId="{2BEE9C1E-14B1-4FD3-9205-6689D11F186B}"/>
    <dgm:cxn modelId="{E6FF0281-534D-410A-8B7D-A91F6C542F57}" srcId="{366F5480-3AAD-4F73-A0F4-607897F042D8}" destId="{712A615F-F253-47A7-922E-B594145F067F}" srcOrd="4" destOrd="0" parTransId="{E622CD13-A2AA-4911-9CD6-95FE0E03B6E5}" sibTransId="{E042A20C-0597-421D-B9A1-642FAA0CAC80}"/>
    <dgm:cxn modelId="{B60DA813-00B7-4837-A89D-44E5191593FA}" type="presOf" srcId="{366F5480-3AAD-4F73-A0F4-607897F042D8}" destId="{4F82ED62-7AF3-45CB-AFA9-F4EA75A6BA4C}" srcOrd="0" destOrd="0" presId="urn:microsoft.com/office/officeart/2005/8/layout/venn2"/>
    <dgm:cxn modelId="{5C001024-C768-456B-9A91-23D26F11393C}" type="presOf" srcId="{C7433192-93A9-48FA-80BB-D69F09DDB75B}" destId="{7EED8589-5EA1-4A29-85DD-5F42DA086E7B}" srcOrd="0" destOrd="0" presId="urn:microsoft.com/office/officeart/2005/8/layout/venn2"/>
    <dgm:cxn modelId="{6CB1A26E-EF20-4376-874F-A499C61786E2}" srcId="{366F5480-3AAD-4F73-A0F4-607897F042D8}" destId="{C7433192-93A9-48FA-80BB-D69F09DDB75B}" srcOrd="2" destOrd="0" parTransId="{9C624A02-B4BF-479D-A044-C9D376CB3595}" sibTransId="{7B8C6759-30E9-455E-9F6A-53E3F7CBA707}"/>
    <dgm:cxn modelId="{61359328-CB91-4FD1-95A8-8556DC5532E8}" type="presOf" srcId="{62FD14E1-7D15-4D62-9233-3D1C57777B24}" destId="{0C8C26C6-980B-4AAE-8D85-081CAEA85008}" srcOrd="1" destOrd="0" presId="urn:microsoft.com/office/officeart/2005/8/layout/venn2"/>
    <dgm:cxn modelId="{8CFFAE6F-F2FB-40B1-A39E-8D489E3160F6}" type="presOf" srcId="{712A615F-F253-47A7-922E-B594145F067F}" destId="{259461FA-AE49-4870-9978-C50A0DC984DD}" srcOrd="1" destOrd="0" presId="urn:microsoft.com/office/officeart/2005/8/layout/venn2"/>
    <dgm:cxn modelId="{8D92C759-3CC4-4863-BE73-1182172F490C}" srcId="{366F5480-3AAD-4F73-A0F4-607897F042D8}" destId="{3D266B20-228A-4D3B-AD68-75CFD7408D62}" srcOrd="3" destOrd="0" parTransId="{9CFC077E-1093-4AA7-A364-6F60CE338344}" sibTransId="{99245658-0083-4DA8-9988-CA8A3792769D}"/>
    <dgm:cxn modelId="{FE036FF5-04B8-4F73-85C4-A25910B13040}" type="presOf" srcId="{62FD14E1-7D15-4D62-9233-3D1C57777B24}" destId="{CD2EC416-6071-4DDB-A560-C545594AECC3}" srcOrd="0" destOrd="0" presId="urn:microsoft.com/office/officeart/2005/8/layout/venn2"/>
    <dgm:cxn modelId="{90A41156-F376-41BE-A1C3-327DDD139107}" type="presOf" srcId="{C7433192-93A9-48FA-80BB-D69F09DDB75B}" destId="{AFA979B8-21B4-4AC4-921D-1B8AE6A93265}" srcOrd="1" destOrd="0" presId="urn:microsoft.com/office/officeart/2005/8/layout/venn2"/>
    <dgm:cxn modelId="{237036DD-4C89-4679-8653-B058D96D2A83}" type="presOf" srcId="{121E0F08-25B8-4A88-8192-5D907F88B43B}" destId="{4B001253-4783-4DED-A179-51380E24B23D}" srcOrd="0" destOrd="0" presId="urn:microsoft.com/office/officeart/2005/8/layout/venn2"/>
    <dgm:cxn modelId="{35C8A88F-58AC-4195-90BE-803C69BAF4B2}" srcId="{366F5480-3AAD-4F73-A0F4-607897F042D8}" destId="{121E0F08-25B8-4A88-8192-5D907F88B43B}" srcOrd="0" destOrd="0" parTransId="{AB6A4364-93F6-4B21-BCDF-1444F45D8044}" sibTransId="{0C6626CD-032B-4E43-9673-01FBE0AA6B4A}"/>
    <dgm:cxn modelId="{1604B0B2-332E-408F-973D-DA7105E71774}" type="presOf" srcId="{121E0F08-25B8-4A88-8192-5D907F88B43B}" destId="{9E652AD4-7706-4557-B40D-34DBA3BF5235}" srcOrd="1" destOrd="0" presId="urn:microsoft.com/office/officeart/2005/8/layout/venn2"/>
    <dgm:cxn modelId="{BA512325-A222-48AD-86AC-7628A2B87D5B}" type="presParOf" srcId="{4F82ED62-7AF3-45CB-AFA9-F4EA75A6BA4C}" destId="{F6F79FAB-36E4-4319-B396-F527FE4F5C7E}" srcOrd="0" destOrd="0" presId="urn:microsoft.com/office/officeart/2005/8/layout/venn2"/>
    <dgm:cxn modelId="{B2EA91AC-AF7A-4C42-A019-3C2221004EA6}" type="presParOf" srcId="{F6F79FAB-36E4-4319-B396-F527FE4F5C7E}" destId="{4B001253-4783-4DED-A179-51380E24B23D}" srcOrd="0" destOrd="0" presId="urn:microsoft.com/office/officeart/2005/8/layout/venn2"/>
    <dgm:cxn modelId="{0633B120-A139-4AE9-918C-69D5D3E003FD}" type="presParOf" srcId="{F6F79FAB-36E4-4319-B396-F527FE4F5C7E}" destId="{9E652AD4-7706-4557-B40D-34DBA3BF5235}" srcOrd="1" destOrd="0" presId="urn:microsoft.com/office/officeart/2005/8/layout/venn2"/>
    <dgm:cxn modelId="{3052D819-AD1F-4908-87EA-4F92BFC51CC5}" type="presParOf" srcId="{4F82ED62-7AF3-45CB-AFA9-F4EA75A6BA4C}" destId="{8A7E0AF0-0CF7-4043-AC45-F2853140C6F7}" srcOrd="1" destOrd="0" presId="urn:microsoft.com/office/officeart/2005/8/layout/venn2"/>
    <dgm:cxn modelId="{427ECA0F-8401-4E34-9495-C6C25BAB23A8}" type="presParOf" srcId="{8A7E0AF0-0CF7-4043-AC45-F2853140C6F7}" destId="{CD2EC416-6071-4DDB-A560-C545594AECC3}" srcOrd="0" destOrd="0" presId="urn:microsoft.com/office/officeart/2005/8/layout/venn2"/>
    <dgm:cxn modelId="{3FFF5B30-EA71-4770-ACB2-07EEC0C7E7C6}" type="presParOf" srcId="{8A7E0AF0-0CF7-4043-AC45-F2853140C6F7}" destId="{0C8C26C6-980B-4AAE-8D85-081CAEA85008}" srcOrd="1" destOrd="0" presId="urn:microsoft.com/office/officeart/2005/8/layout/venn2"/>
    <dgm:cxn modelId="{F268EF83-6FFC-4B29-A720-46201DD74A73}" type="presParOf" srcId="{4F82ED62-7AF3-45CB-AFA9-F4EA75A6BA4C}" destId="{F4389FB9-B5D9-42AB-90EF-DD6A82595B2A}" srcOrd="2" destOrd="0" presId="urn:microsoft.com/office/officeart/2005/8/layout/venn2"/>
    <dgm:cxn modelId="{9E9BDF78-26B7-4AB3-9451-40DC4D11C6C2}" type="presParOf" srcId="{F4389FB9-B5D9-42AB-90EF-DD6A82595B2A}" destId="{7EED8589-5EA1-4A29-85DD-5F42DA086E7B}" srcOrd="0" destOrd="0" presId="urn:microsoft.com/office/officeart/2005/8/layout/venn2"/>
    <dgm:cxn modelId="{0EE9D177-6A54-486A-A7F4-7A59CC73607D}" type="presParOf" srcId="{F4389FB9-B5D9-42AB-90EF-DD6A82595B2A}" destId="{AFA979B8-21B4-4AC4-921D-1B8AE6A93265}" srcOrd="1" destOrd="0" presId="urn:microsoft.com/office/officeart/2005/8/layout/venn2"/>
    <dgm:cxn modelId="{6477CADD-46C1-4A04-BD7C-2335854503FA}" type="presParOf" srcId="{4F82ED62-7AF3-45CB-AFA9-F4EA75A6BA4C}" destId="{BB9B610A-EA5C-470D-9F30-D352B769D53D}" srcOrd="3" destOrd="0" presId="urn:microsoft.com/office/officeart/2005/8/layout/venn2"/>
    <dgm:cxn modelId="{9C0DE34B-48F9-4269-8740-2C728DC7DA84}" type="presParOf" srcId="{BB9B610A-EA5C-470D-9F30-D352B769D53D}" destId="{7F69B1B1-9ABC-4A50-80C6-66BE31D2E0E1}" srcOrd="0" destOrd="0" presId="urn:microsoft.com/office/officeart/2005/8/layout/venn2"/>
    <dgm:cxn modelId="{961073B0-5BE1-4E8B-AEFA-E418835EB2E5}" type="presParOf" srcId="{BB9B610A-EA5C-470D-9F30-D352B769D53D}" destId="{E17F1BD9-B911-40EE-BEEB-B1E51236D42B}" srcOrd="1" destOrd="0" presId="urn:microsoft.com/office/officeart/2005/8/layout/venn2"/>
    <dgm:cxn modelId="{AD60F612-557B-40BB-9837-8C9EB48AF86F}" type="presParOf" srcId="{4F82ED62-7AF3-45CB-AFA9-F4EA75A6BA4C}" destId="{820082F1-E901-4E69-8057-D733C61C6B4B}" srcOrd="4" destOrd="0" presId="urn:microsoft.com/office/officeart/2005/8/layout/venn2"/>
    <dgm:cxn modelId="{0C24EB50-49E1-40DA-9F4C-102ADF7C1DFB}" type="presParOf" srcId="{820082F1-E901-4E69-8057-D733C61C6B4B}" destId="{3B33BC2C-3C73-495E-88BF-01061F2125AE}" srcOrd="0" destOrd="0" presId="urn:microsoft.com/office/officeart/2005/8/layout/venn2"/>
    <dgm:cxn modelId="{CDA4A260-08CE-436F-B56D-964433A6BB90}" type="presParOf" srcId="{820082F1-E901-4E69-8057-D733C61C6B4B}" destId="{259461FA-AE49-4870-9978-C50A0DC984DD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835F74-2B78-4D35-862B-74B48517B22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5540D19-DA71-40FB-BB29-DD0F0F4F62EA}">
      <dgm:prSet/>
      <dgm:spPr/>
      <dgm:t>
        <a:bodyPr/>
        <a:lstStyle/>
        <a:p>
          <a:pPr rtl="0"/>
          <a:r>
            <a:rPr lang="cs-CZ" smtClean="0"/>
            <a:t>1) Příprava</a:t>
          </a:r>
          <a:endParaRPr lang="cs-CZ"/>
        </a:p>
      </dgm:t>
    </dgm:pt>
    <dgm:pt modelId="{BF076262-AC65-4C09-80C6-07B9563881E1}" type="parTrans" cxnId="{3196A5DE-5DFC-446C-B0CA-C1440B9BA98F}">
      <dgm:prSet/>
      <dgm:spPr/>
      <dgm:t>
        <a:bodyPr/>
        <a:lstStyle/>
        <a:p>
          <a:endParaRPr lang="cs-CZ"/>
        </a:p>
      </dgm:t>
    </dgm:pt>
    <dgm:pt modelId="{77A3021D-93E5-4D51-966C-E02541339A1B}" type="sibTrans" cxnId="{3196A5DE-5DFC-446C-B0CA-C1440B9BA98F}">
      <dgm:prSet/>
      <dgm:spPr/>
      <dgm:t>
        <a:bodyPr/>
        <a:lstStyle/>
        <a:p>
          <a:endParaRPr lang="cs-CZ"/>
        </a:p>
      </dgm:t>
    </dgm:pt>
    <dgm:pt modelId="{B9841190-C034-4456-AE20-21E8B3AF5976}">
      <dgm:prSet/>
      <dgm:spPr/>
      <dgm:t>
        <a:bodyPr/>
        <a:lstStyle/>
        <a:p>
          <a:pPr rtl="0"/>
          <a:r>
            <a:rPr lang="cs-CZ" smtClean="0"/>
            <a:t>2) Explorace problému</a:t>
          </a:r>
          <a:endParaRPr lang="cs-CZ"/>
        </a:p>
      </dgm:t>
    </dgm:pt>
    <dgm:pt modelId="{E6B34431-A565-45B3-BE65-BFE3BF44E9A5}" type="parTrans" cxnId="{2AC74B2B-655C-4DE2-B6D4-4A2E5EBD7670}">
      <dgm:prSet/>
      <dgm:spPr/>
      <dgm:t>
        <a:bodyPr/>
        <a:lstStyle/>
        <a:p>
          <a:endParaRPr lang="cs-CZ"/>
        </a:p>
      </dgm:t>
    </dgm:pt>
    <dgm:pt modelId="{AE04C898-F567-4F51-BB85-F3B7D284FE59}" type="sibTrans" cxnId="{2AC74B2B-655C-4DE2-B6D4-4A2E5EBD7670}">
      <dgm:prSet/>
      <dgm:spPr/>
      <dgm:t>
        <a:bodyPr/>
        <a:lstStyle/>
        <a:p>
          <a:endParaRPr lang="cs-CZ"/>
        </a:p>
      </dgm:t>
    </dgm:pt>
    <dgm:pt modelId="{D0A2F30C-08B0-4C26-86AA-0F014168D0BD}">
      <dgm:prSet/>
      <dgm:spPr/>
      <dgm:t>
        <a:bodyPr/>
        <a:lstStyle/>
        <a:p>
          <a:pPr rtl="0"/>
          <a:r>
            <a:rPr lang="cs-CZ" smtClean="0"/>
            <a:t>3) Dohoda o cílech</a:t>
          </a:r>
          <a:endParaRPr lang="cs-CZ"/>
        </a:p>
      </dgm:t>
    </dgm:pt>
    <dgm:pt modelId="{98012A97-5D64-4536-A191-AA4013522FED}" type="parTrans" cxnId="{7FF2A968-6E30-4D50-B151-22FD285602D0}">
      <dgm:prSet/>
      <dgm:spPr/>
      <dgm:t>
        <a:bodyPr/>
        <a:lstStyle/>
        <a:p>
          <a:endParaRPr lang="cs-CZ"/>
        </a:p>
      </dgm:t>
    </dgm:pt>
    <dgm:pt modelId="{233A38A5-CCE0-47DD-8270-C45F25E01CCD}" type="sibTrans" cxnId="{7FF2A968-6E30-4D50-B151-22FD285602D0}">
      <dgm:prSet/>
      <dgm:spPr/>
      <dgm:t>
        <a:bodyPr/>
        <a:lstStyle/>
        <a:p>
          <a:endParaRPr lang="cs-CZ"/>
        </a:p>
      </dgm:t>
    </dgm:pt>
    <dgm:pt modelId="{30CD297B-FE83-4EA6-A3EA-989B34E3A0E1}">
      <dgm:prSet/>
      <dgm:spPr/>
      <dgm:t>
        <a:bodyPr/>
        <a:lstStyle/>
        <a:p>
          <a:pPr rtl="0"/>
          <a:r>
            <a:rPr lang="cs-CZ" smtClean="0"/>
            <a:t>4) Formulace úkolů</a:t>
          </a:r>
          <a:endParaRPr lang="cs-CZ"/>
        </a:p>
      </dgm:t>
    </dgm:pt>
    <dgm:pt modelId="{72FD9ACA-C353-435E-8736-3DFC4BFA3966}" type="parTrans" cxnId="{77722C16-2A55-43EA-AEAD-4CFE280F2561}">
      <dgm:prSet/>
      <dgm:spPr/>
      <dgm:t>
        <a:bodyPr/>
        <a:lstStyle/>
        <a:p>
          <a:endParaRPr lang="cs-CZ"/>
        </a:p>
      </dgm:t>
    </dgm:pt>
    <dgm:pt modelId="{80D9ADA8-6FF7-4134-99AA-9B6AC2F32798}" type="sibTrans" cxnId="{77722C16-2A55-43EA-AEAD-4CFE280F2561}">
      <dgm:prSet/>
      <dgm:spPr/>
      <dgm:t>
        <a:bodyPr/>
        <a:lstStyle/>
        <a:p>
          <a:endParaRPr lang="cs-CZ"/>
        </a:p>
      </dgm:t>
    </dgm:pt>
    <dgm:pt modelId="{60061820-8BDA-4B70-ABB7-42CD46CC6678}">
      <dgm:prSet/>
      <dgm:spPr/>
      <dgm:t>
        <a:bodyPr/>
        <a:lstStyle/>
        <a:p>
          <a:pPr rtl="0"/>
          <a:r>
            <a:rPr lang="cs-CZ" smtClean="0"/>
            <a:t>5) Fáze plnění úkolů</a:t>
          </a:r>
          <a:endParaRPr lang="cs-CZ"/>
        </a:p>
      </dgm:t>
    </dgm:pt>
    <dgm:pt modelId="{6C311E8F-ED6C-4DD2-97AA-6607D110460E}" type="parTrans" cxnId="{23D16BB1-FEE8-4321-9AFF-91EEB4660B42}">
      <dgm:prSet/>
      <dgm:spPr/>
      <dgm:t>
        <a:bodyPr/>
        <a:lstStyle/>
        <a:p>
          <a:endParaRPr lang="cs-CZ"/>
        </a:p>
      </dgm:t>
    </dgm:pt>
    <dgm:pt modelId="{7BFDBB22-3A03-47CA-BDEC-498D5BE86894}" type="sibTrans" cxnId="{23D16BB1-FEE8-4321-9AFF-91EEB4660B42}">
      <dgm:prSet/>
      <dgm:spPr/>
      <dgm:t>
        <a:bodyPr/>
        <a:lstStyle/>
        <a:p>
          <a:endParaRPr lang="cs-CZ"/>
        </a:p>
      </dgm:t>
    </dgm:pt>
    <dgm:pt modelId="{1422D826-3CC5-4EDA-9EC3-74BDEABE2924}">
      <dgm:prSet/>
      <dgm:spPr/>
      <dgm:t>
        <a:bodyPr/>
        <a:lstStyle/>
        <a:p>
          <a:pPr rtl="0"/>
          <a:r>
            <a:rPr lang="cs-CZ" smtClean="0"/>
            <a:t>6) Terminace</a:t>
          </a:r>
          <a:endParaRPr lang="cs-CZ"/>
        </a:p>
      </dgm:t>
    </dgm:pt>
    <dgm:pt modelId="{F51C634A-3F67-42BC-8632-7FD18937D5D5}" type="parTrans" cxnId="{95BD20BE-FB37-4F6F-A325-FA03F9417910}">
      <dgm:prSet/>
      <dgm:spPr/>
      <dgm:t>
        <a:bodyPr/>
        <a:lstStyle/>
        <a:p>
          <a:endParaRPr lang="cs-CZ"/>
        </a:p>
      </dgm:t>
    </dgm:pt>
    <dgm:pt modelId="{A6BAE5A9-83AC-4D76-BE60-64AA7EE0644C}" type="sibTrans" cxnId="{95BD20BE-FB37-4F6F-A325-FA03F9417910}">
      <dgm:prSet/>
      <dgm:spPr/>
      <dgm:t>
        <a:bodyPr/>
        <a:lstStyle/>
        <a:p>
          <a:endParaRPr lang="cs-CZ"/>
        </a:p>
      </dgm:t>
    </dgm:pt>
    <dgm:pt modelId="{F44D2678-E00F-4A79-969D-FD898B79BD46}" type="pres">
      <dgm:prSet presAssocID="{6C835F74-2B78-4D35-862B-74B48517B22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E399306-284D-4812-89EE-2D0F5BAEE3A6}" type="pres">
      <dgm:prSet presAssocID="{6C835F74-2B78-4D35-862B-74B48517B226}" presName="arrow" presStyleLbl="bgShp" presStyleIdx="0" presStyleCnt="1"/>
      <dgm:spPr/>
    </dgm:pt>
    <dgm:pt modelId="{90B9CA0D-7B8F-4EE2-BC15-10DAB40639AF}" type="pres">
      <dgm:prSet presAssocID="{6C835F74-2B78-4D35-862B-74B48517B226}" presName="linearProcess" presStyleCnt="0"/>
      <dgm:spPr/>
    </dgm:pt>
    <dgm:pt modelId="{7005E951-B528-4CD6-8CB5-5A6117393E01}" type="pres">
      <dgm:prSet presAssocID="{E5540D19-DA71-40FB-BB29-DD0F0F4F62EA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47A727-AF01-4E17-9D90-23F21ACC37A0}" type="pres">
      <dgm:prSet presAssocID="{77A3021D-93E5-4D51-966C-E02541339A1B}" presName="sibTrans" presStyleCnt="0"/>
      <dgm:spPr/>
    </dgm:pt>
    <dgm:pt modelId="{3D8CEB6A-E533-4D9D-8B5F-2BD4FC095CD7}" type="pres">
      <dgm:prSet presAssocID="{B9841190-C034-4456-AE20-21E8B3AF5976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003440-3E75-47B4-9A53-4E6EA387DCB6}" type="pres">
      <dgm:prSet presAssocID="{AE04C898-F567-4F51-BB85-F3B7D284FE59}" presName="sibTrans" presStyleCnt="0"/>
      <dgm:spPr/>
    </dgm:pt>
    <dgm:pt modelId="{D7AAD369-446B-4237-B7D8-E5DAAFCC90C9}" type="pres">
      <dgm:prSet presAssocID="{D0A2F30C-08B0-4C26-86AA-0F014168D0B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48A210-CA85-430A-AF6E-AA2AD4111BCC}" type="pres">
      <dgm:prSet presAssocID="{233A38A5-CCE0-47DD-8270-C45F25E01CCD}" presName="sibTrans" presStyleCnt="0"/>
      <dgm:spPr/>
    </dgm:pt>
    <dgm:pt modelId="{8C90CFE8-64C0-424D-8EDB-EEDED48F4465}" type="pres">
      <dgm:prSet presAssocID="{30CD297B-FE83-4EA6-A3EA-989B34E3A0E1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BE261-A926-49DA-AE7B-24BA96A4FBA0}" type="pres">
      <dgm:prSet presAssocID="{80D9ADA8-6FF7-4134-99AA-9B6AC2F32798}" presName="sibTrans" presStyleCnt="0"/>
      <dgm:spPr/>
    </dgm:pt>
    <dgm:pt modelId="{2DB8DEE1-845E-4D93-8782-5E2D08051AFE}" type="pres">
      <dgm:prSet presAssocID="{60061820-8BDA-4B70-ABB7-42CD46CC6678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F8FECB-04A9-48C7-9C15-03ED595A8A73}" type="pres">
      <dgm:prSet presAssocID="{7BFDBB22-3A03-47CA-BDEC-498D5BE86894}" presName="sibTrans" presStyleCnt="0"/>
      <dgm:spPr/>
    </dgm:pt>
    <dgm:pt modelId="{AF7CBC64-602B-4981-AFFA-D24DC0797D42}" type="pres">
      <dgm:prSet presAssocID="{1422D826-3CC5-4EDA-9EC3-74BDEABE2924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73A37A-27FE-487C-B603-B5567ACB1A87}" type="presOf" srcId="{1422D826-3CC5-4EDA-9EC3-74BDEABE2924}" destId="{AF7CBC64-602B-4981-AFFA-D24DC0797D42}" srcOrd="0" destOrd="0" presId="urn:microsoft.com/office/officeart/2005/8/layout/hProcess9"/>
    <dgm:cxn modelId="{23D16BB1-FEE8-4321-9AFF-91EEB4660B42}" srcId="{6C835F74-2B78-4D35-862B-74B48517B226}" destId="{60061820-8BDA-4B70-ABB7-42CD46CC6678}" srcOrd="4" destOrd="0" parTransId="{6C311E8F-ED6C-4DD2-97AA-6607D110460E}" sibTransId="{7BFDBB22-3A03-47CA-BDEC-498D5BE86894}"/>
    <dgm:cxn modelId="{ED02DF67-3891-40CA-A4AB-61706F40AFFC}" type="presOf" srcId="{B9841190-C034-4456-AE20-21E8B3AF5976}" destId="{3D8CEB6A-E533-4D9D-8B5F-2BD4FC095CD7}" srcOrd="0" destOrd="0" presId="urn:microsoft.com/office/officeart/2005/8/layout/hProcess9"/>
    <dgm:cxn modelId="{2AC74B2B-655C-4DE2-B6D4-4A2E5EBD7670}" srcId="{6C835F74-2B78-4D35-862B-74B48517B226}" destId="{B9841190-C034-4456-AE20-21E8B3AF5976}" srcOrd="1" destOrd="0" parTransId="{E6B34431-A565-45B3-BE65-BFE3BF44E9A5}" sibTransId="{AE04C898-F567-4F51-BB85-F3B7D284FE59}"/>
    <dgm:cxn modelId="{3196A5DE-5DFC-446C-B0CA-C1440B9BA98F}" srcId="{6C835F74-2B78-4D35-862B-74B48517B226}" destId="{E5540D19-DA71-40FB-BB29-DD0F0F4F62EA}" srcOrd="0" destOrd="0" parTransId="{BF076262-AC65-4C09-80C6-07B9563881E1}" sibTransId="{77A3021D-93E5-4D51-966C-E02541339A1B}"/>
    <dgm:cxn modelId="{7FF2A968-6E30-4D50-B151-22FD285602D0}" srcId="{6C835F74-2B78-4D35-862B-74B48517B226}" destId="{D0A2F30C-08B0-4C26-86AA-0F014168D0BD}" srcOrd="2" destOrd="0" parTransId="{98012A97-5D64-4536-A191-AA4013522FED}" sibTransId="{233A38A5-CCE0-47DD-8270-C45F25E01CCD}"/>
    <dgm:cxn modelId="{95BD20BE-FB37-4F6F-A325-FA03F9417910}" srcId="{6C835F74-2B78-4D35-862B-74B48517B226}" destId="{1422D826-3CC5-4EDA-9EC3-74BDEABE2924}" srcOrd="5" destOrd="0" parTransId="{F51C634A-3F67-42BC-8632-7FD18937D5D5}" sibTransId="{A6BAE5A9-83AC-4D76-BE60-64AA7EE0644C}"/>
    <dgm:cxn modelId="{D921EEB4-A4AC-42A9-BF7E-F643836589F7}" type="presOf" srcId="{60061820-8BDA-4B70-ABB7-42CD46CC6678}" destId="{2DB8DEE1-845E-4D93-8782-5E2D08051AFE}" srcOrd="0" destOrd="0" presId="urn:microsoft.com/office/officeart/2005/8/layout/hProcess9"/>
    <dgm:cxn modelId="{0ADE376F-EE22-40B2-BF23-5EAE93B94BE6}" type="presOf" srcId="{6C835F74-2B78-4D35-862B-74B48517B226}" destId="{F44D2678-E00F-4A79-969D-FD898B79BD46}" srcOrd="0" destOrd="0" presId="urn:microsoft.com/office/officeart/2005/8/layout/hProcess9"/>
    <dgm:cxn modelId="{D3B376D4-98C4-4942-A692-305CFAE25E0C}" type="presOf" srcId="{30CD297B-FE83-4EA6-A3EA-989B34E3A0E1}" destId="{8C90CFE8-64C0-424D-8EDB-EEDED48F4465}" srcOrd="0" destOrd="0" presId="urn:microsoft.com/office/officeart/2005/8/layout/hProcess9"/>
    <dgm:cxn modelId="{EFACD535-984E-4126-B88C-38D5F2319900}" type="presOf" srcId="{D0A2F30C-08B0-4C26-86AA-0F014168D0BD}" destId="{D7AAD369-446B-4237-B7D8-E5DAAFCC90C9}" srcOrd="0" destOrd="0" presId="urn:microsoft.com/office/officeart/2005/8/layout/hProcess9"/>
    <dgm:cxn modelId="{77722C16-2A55-43EA-AEAD-4CFE280F2561}" srcId="{6C835F74-2B78-4D35-862B-74B48517B226}" destId="{30CD297B-FE83-4EA6-A3EA-989B34E3A0E1}" srcOrd="3" destOrd="0" parTransId="{72FD9ACA-C353-435E-8736-3DFC4BFA3966}" sibTransId="{80D9ADA8-6FF7-4134-99AA-9B6AC2F32798}"/>
    <dgm:cxn modelId="{D2FA2B77-A555-4255-9D12-5C81C2D057F6}" type="presOf" srcId="{E5540D19-DA71-40FB-BB29-DD0F0F4F62EA}" destId="{7005E951-B528-4CD6-8CB5-5A6117393E01}" srcOrd="0" destOrd="0" presId="urn:microsoft.com/office/officeart/2005/8/layout/hProcess9"/>
    <dgm:cxn modelId="{AFC899E9-FD97-42FD-89BA-E6BC601BE41C}" type="presParOf" srcId="{F44D2678-E00F-4A79-969D-FD898B79BD46}" destId="{4E399306-284D-4812-89EE-2D0F5BAEE3A6}" srcOrd="0" destOrd="0" presId="urn:microsoft.com/office/officeart/2005/8/layout/hProcess9"/>
    <dgm:cxn modelId="{96D20F14-EA72-4FED-B0D6-604B8BFE3614}" type="presParOf" srcId="{F44D2678-E00F-4A79-969D-FD898B79BD46}" destId="{90B9CA0D-7B8F-4EE2-BC15-10DAB40639AF}" srcOrd="1" destOrd="0" presId="urn:microsoft.com/office/officeart/2005/8/layout/hProcess9"/>
    <dgm:cxn modelId="{F5B11040-B57C-469C-BC18-9271A9237B67}" type="presParOf" srcId="{90B9CA0D-7B8F-4EE2-BC15-10DAB40639AF}" destId="{7005E951-B528-4CD6-8CB5-5A6117393E01}" srcOrd="0" destOrd="0" presId="urn:microsoft.com/office/officeart/2005/8/layout/hProcess9"/>
    <dgm:cxn modelId="{053418F0-8775-43F4-8B2B-4124530F66EE}" type="presParOf" srcId="{90B9CA0D-7B8F-4EE2-BC15-10DAB40639AF}" destId="{5647A727-AF01-4E17-9D90-23F21ACC37A0}" srcOrd="1" destOrd="0" presId="urn:microsoft.com/office/officeart/2005/8/layout/hProcess9"/>
    <dgm:cxn modelId="{41D989BC-C28F-4261-ACDB-E9972C4E6531}" type="presParOf" srcId="{90B9CA0D-7B8F-4EE2-BC15-10DAB40639AF}" destId="{3D8CEB6A-E533-4D9D-8B5F-2BD4FC095CD7}" srcOrd="2" destOrd="0" presId="urn:microsoft.com/office/officeart/2005/8/layout/hProcess9"/>
    <dgm:cxn modelId="{D710A075-AF2A-4DF0-8275-4B596AC8B417}" type="presParOf" srcId="{90B9CA0D-7B8F-4EE2-BC15-10DAB40639AF}" destId="{D7003440-3E75-47B4-9A53-4E6EA387DCB6}" srcOrd="3" destOrd="0" presId="urn:microsoft.com/office/officeart/2005/8/layout/hProcess9"/>
    <dgm:cxn modelId="{2336C885-875B-4802-B519-E5CA2E7BEC5B}" type="presParOf" srcId="{90B9CA0D-7B8F-4EE2-BC15-10DAB40639AF}" destId="{D7AAD369-446B-4237-B7D8-E5DAAFCC90C9}" srcOrd="4" destOrd="0" presId="urn:microsoft.com/office/officeart/2005/8/layout/hProcess9"/>
    <dgm:cxn modelId="{ED2AB05D-DD93-42B8-8346-24CC290C85CC}" type="presParOf" srcId="{90B9CA0D-7B8F-4EE2-BC15-10DAB40639AF}" destId="{2048A210-CA85-430A-AF6E-AA2AD4111BCC}" srcOrd="5" destOrd="0" presId="urn:microsoft.com/office/officeart/2005/8/layout/hProcess9"/>
    <dgm:cxn modelId="{F56758A6-7C53-4C33-8E52-84721B15B87F}" type="presParOf" srcId="{90B9CA0D-7B8F-4EE2-BC15-10DAB40639AF}" destId="{8C90CFE8-64C0-424D-8EDB-EEDED48F4465}" srcOrd="6" destOrd="0" presId="urn:microsoft.com/office/officeart/2005/8/layout/hProcess9"/>
    <dgm:cxn modelId="{AE433B09-90AB-409F-BB6B-0EE9454028F3}" type="presParOf" srcId="{90B9CA0D-7B8F-4EE2-BC15-10DAB40639AF}" destId="{706BE261-A926-49DA-AE7B-24BA96A4FBA0}" srcOrd="7" destOrd="0" presId="urn:microsoft.com/office/officeart/2005/8/layout/hProcess9"/>
    <dgm:cxn modelId="{50B6A917-8F3A-4DBF-ABD5-77BD556E0075}" type="presParOf" srcId="{90B9CA0D-7B8F-4EE2-BC15-10DAB40639AF}" destId="{2DB8DEE1-845E-4D93-8782-5E2D08051AFE}" srcOrd="8" destOrd="0" presId="urn:microsoft.com/office/officeart/2005/8/layout/hProcess9"/>
    <dgm:cxn modelId="{F7F89A75-34CF-41A8-8144-C96C902CCFBF}" type="presParOf" srcId="{90B9CA0D-7B8F-4EE2-BC15-10DAB40639AF}" destId="{5AF8FECB-04A9-48C7-9C15-03ED595A8A73}" srcOrd="9" destOrd="0" presId="urn:microsoft.com/office/officeart/2005/8/layout/hProcess9"/>
    <dgm:cxn modelId="{D5CB6A3F-7357-4D5F-9814-EA3DE9F2E275}" type="presParOf" srcId="{90B9CA0D-7B8F-4EE2-BC15-10DAB40639AF}" destId="{AF7CBC64-602B-4981-AFFA-D24DC0797D42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9DC90B-61E3-4B89-8C4D-48DCB119513D}" type="doc">
      <dgm:prSet loTypeId="urn:microsoft.com/office/officeart/2005/8/layout/vList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95B6BC25-2580-4AB1-BA9A-DD81E55E1136}">
      <dgm:prSet/>
      <dgm:spPr/>
      <dgm:t>
        <a:bodyPr/>
        <a:lstStyle/>
        <a:p>
          <a:pPr rtl="0"/>
          <a:r>
            <a:rPr lang="cs-CZ" smtClean="0"/>
            <a:t>1. Dozvěděl se klient?</a:t>
          </a:r>
          <a:endParaRPr lang="cs-CZ"/>
        </a:p>
      </dgm:t>
    </dgm:pt>
    <dgm:pt modelId="{A2F86BEC-9E08-4CD3-8773-5E5E9F093B1C}" type="parTrans" cxnId="{A4F540CB-3914-4920-8F73-D5324BC5E89E}">
      <dgm:prSet/>
      <dgm:spPr/>
      <dgm:t>
        <a:bodyPr/>
        <a:lstStyle/>
        <a:p>
          <a:endParaRPr lang="cs-CZ"/>
        </a:p>
      </dgm:t>
    </dgm:pt>
    <dgm:pt modelId="{D4917CE6-73E4-47CD-B40E-DC52ED7647A0}" type="sibTrans" cxnId="{A4F540CB-3914-4920-8F73-D5324BC5E89E}">
      <dgm:prSet/>
      <dgm:spPr/>
      <dgm:t>
        <a:bodyPr/>
        <a:lstStyle/>
        <a:p>
          <a:endParaRPr lang="cs-CZ"/>
        </a:p>
      </dgm:t>
    </dgm:pt>
    <dgm:pt modelId="{43CF4666-AD11-445C-B2D4-C75D118BB282}">
      <dgm:prSet/>
      <dgm:spPr/>
      <dgm:t>
        <a:bodyPr/>
        <a:lstStyle/>
        <a:p>
          <a:pPr rtl="0"/>
          <a:r>
            <a:rPr lang="cs-CZ" smtClean="0"/>
            <a:t>Mé jméno</a:t>
          </a:r>
          <a:endParaRPr lang="cs-CZ"/>
        </a:p>
      </dgm:t>
    </dgm:pt>
    <dgm:pt modelId="{3B28706A-408F-4294-A8A5-56007C4CC546}" type="parTrans" cxnId="{7EC8DC68-F0D3-47AD-B909-84C356DBC73C}">
      <dgm:prSet/>
      <dgm:spPr/>
      <dgm:t>
        <a:bodyPr/>
        <a:lstStyle/>
        <a:p>
          <a:endParaRPr lang="cs-CZ"/>
        </a:p>
      </dgm:t>
    </dgm:pt>
    <dgm:pt modelId="{8A3A278E-E84F-4F60-83C9-1B51DB012C03}" type="sibTrans" cxnId="{7EC8DC68-F0D3-47AD-B909-84C356DBC73C}">
      <dgm:prSet/>
      <dgm:spPr/>
      <dgm:t>
        <a:bodyPr/>
        <a:lstStyle/>
        <a:p>
          <a:endParaRPr lang="cs-CZ"/>
        </a:p>
      </dgm:t>
    </dgm:pt>
    <dgm:pt modelId="{0657924A-9288-4399-8ACF-FE32BDB7A636}">
      <dgm:prSet/>
      <dgm:spPr/>
      <dgm:t>
        <a:bodyPr/>
        <a:lstStyle/>
        <a:p>
          <a:pPr rtl="0"/>
          <a:r>
            <a:rPr lang="cs-CZ" smtClean="0"/>
            <a:t>Jméno organizace</a:t>
          </a:r>
          <a:endParaRPr lang="cs-CZ"/>
        </a:p>
      </dgm:t>
    </dgm:pt>
    <dgm:pt modelId="{207FAE53-33E7-4E55-B7E6-1F83071C8D1F}" type="parTrans" cxnId="{47F6EB99-B1AF-4113-A965-1BA479A061B0}">
      <dgm:prSet/>
      <dgm:spPr/>
      <dgm:t>
        <a:bodyPr/>
        <a:lstStyle/>
        <a:p>
          <a:endParaRPr lang="cs-CZ"/>
        </a:p>
      </dgm:t>
    </dgm:pt>
    <dgm:pt modelId="{E36950F4-2864-487C-87EE-FFF545E1D1B8}" type="sibTrans" cxnId="{47F6EB99-B1AF-4113-A965-1BA479A061B0}">
      <dgm:prSet/>
      <dgm:spPr/>
      <dgm:t>
        <a:bodyPr/>
        <a:lstStyle/>
        <a:p>
          <a:endParaRPr lang="cs-CZ"/>
        </a:p>
      </dgm:t>
    </dgm:pt>
    <dgm:pt modelId="{0CA7A889-C2D4-4A92-8DDD-B5B3AB1095E1}">
      <dgm:prSet/>
      <dgm:spPr/>
      <dgm:t>
        <a:bodyPr/>
        <a:lstStyle/>
        <a:p>
          <a:pPr rtl="0"/>
          <a:r>
            <a:rPr lang="cs-CZ" smtClean="0"/>
            <a:t>Charakter organizace</a:t>
          </a:r>
          <a:endParaRPr lang="cs-CZ"/>
        </a:p>
      </dgm:t>
    </dgm:pt>
    <dgm:pt modelId="{A7AD3F99-ACE5-48B9-8171-CC23A5600B9D}" type="parTrans" cxnId="{2933DB30-BDE7-472C-B892-109BBA806304}">
      <dgm:prSet/>
      <dgm:spPr/>
      <dgm:t>
        <a:bodyPr/>
        <a:lstStyle/>
        <a:p>
          <a:endParaRPr lang="cs-CZ"/>
        </a:p>
      </dgm:t>
    </dgm:pt>
    <dgm:pt modelId="{4F53962D-84F6-4DED-AE72-7FF75BF345E5}" type="sibTrans" cxnId="{2933DB30-BDE7-472C-B892-109BBA806304}">
      <dgm:prSet/>
      <dgm:spPr/>
      <dgm:t>
        <a:bodyPr/>
        <a:lstStyle/>
        <a:p>
          <a:endParaRPr lang="cs-CZ"/>
        </a:p>
      </dgm:t>
    </dgm:pt>
    <dgm:pt modelId="{CF48EA72-429B-4B12-BCC7-44F13E2CECC9}">
      <dgm:prSet/>
      <dgm:spPr/>
      <dgm:t>
        <a:bodyPr/>
        <a:lstStyle/>
        <a:p>
          <a:pPr rtl="0"/>
          <a:r>
            <a:rPr lang="cs-CZ" smtClean="0"/>
            <a:t>Moji pozici a charakter práce v organizaci</a:t>
          </a:r>
          <a:endParaRPr lang="cs-CZ"/>
        </a:p>
      </dgm:t>
    </dgm:pt>
    <dgm:pt modelId="{E4BB0AC4-2E55-4ADF-AB64-45E76E7681F8}" type="parTrans" cxnId="{57B6A50A-54C2-4F4D-BF21-DA8C3D40DB47}">
      <dgm:prSet/>
      <dgm:spPr/>
      <dgm:t>
        <a:bodyPr/>
        <a:lstStyle/>
        <a:p>
          <a:endParaRPr lang="cs-CZ"/>
        </a:p>
      </dgm:t>
    </dgm:pt>
    <dgm:pt modelId="{A3AB64DD-2D42-4D42-86A5-DE2E668BCE37}" type="sibTrans" cxnId="{57B6A50A-54C2-4F4D-BF21-DA8C3D40DB47}">
      <dgm:prSet/>
      <dgm:spPr/>
      <dgm:t>
        <a:bodyPr/>
        <a:lstStyle/>
        <a:p>
          <a:endParaRPr lang="cs-CZ"/>
        </a:p>
      </dgm:t>
    </dgm:pt>
    <dgm:pt modelId="{E694ED90-096D-4B5A-862F-0AD94749F99D}">
      <dgm:prSet/>
      <dgm:spPr/>
      <dgm:t>
        <a:bodyPr/>
        <a:lstStyle/>
        <a:p>
          <a:pPr rtl="0"/>
          <a:r>
            <a:rPr lang="cs-CZ" dirty="0" smtClean="0"/>
            <a:t>Kdo klienta referoval</a:t>
          </a:r>
          <a:endParaRPr lang="cs-CZ" dirty="0"/>
        </a:p>
      </dgm:t>
    </dgm:pt>
    <dgm:pt modelId="{F284CD83-FFC4-4E35-BC84-56B6027ACF79}" type="parTrans" cxnId="{87D18242-1D15-4589-8BA6-62EE50038A88}">
      <dgm:prSet/>
      <dgm:spPr/>
      <dgm:t>
        <a:bodyPr/>
        <a:lstStyle/>
        <a:p>
          <a:endParaRPr lang="cs-CZ"/>
        </a:p>
      </dgm:t>
    </dgm:pt>
    <dgm:pt modelId="{3F852E2F-2692-44F1-AB78-DAC0053269C6}" type="sibTrans" cxnId="{87D18242-1D15-4589-8BA6-62EE50038A88}">
      <dgm:prSet/>
      <dgm:spPr/>
      <dgm:t>
        <a:bodyPr/>
        <a:lstStyle/>
        <a:p>
          <a:endParaRPr lang="cs-CZ"/>
        </a:p>
      </dgm:t>
    </dgm:pt>
    <dgm:pt modelId="{FD650680-504C-4B1D-A6E2-53786BEFE4F4}">
      <dgm:prSet/>
      <dgm:spPr/>
      <dgm:t>
        <a:bodyPr/>
        <a:lstStyle/>
        <a:p>
          <a:pPr rtl="0"/>
          <a:r>
            <a:rPr lang="cs-CZ" smtClean="0"/>
            <a:t>Důvod reference</a:t>
          </a:r>
          <a:endParaRPr lang="cs-CZ"/>
        </a:p>
      </dgm:t>
    </dgm:pt>
    <dgm:pt modelId="{A6812E9E-148B-46F8-8493-B27AE0F32FB6}" type="parTrans" cxnId="{0CB2052F-0C72-4DF3-9FD6-9906CB742A5C}">
      <dgm:prSet/>
      <dgm:spPr/>
      <dgm:t>
        <a:bodyPr/>
        <a:lstStyle/>
        <a:p>
          <a:endParaRPr lang="cs-CZ"/>
        </a:p>
      </dgm:t>
    </dgm:pt>
    <dgm:pt modelId="{3CD81042-B6F1-4BBE-BAA4-3C972F918ED7}" type="sibTrans" cxnId="{0CB2052F-0C72-4DF3-9FD6-9906CB742A5C}">
      <dgm:prSet/>
      <dgm:spPr/>
      <dgm:t>
        <a:bodyPr/>
        <a:lstStyle/>
        <a:p>
          <a:endParaRPr lang="cs-CZ"/>
        </a:p>
      </dgm:t>
    </dgm:pt>
    <dgm:pt modelId="{BC8AD78C-73F9-489E-83DA-875FBC56D5FB}">
      <dgm:prSet/>
      <dgm:spPr/>
      <dgm:t>
        <a:bodyPr/>
        <a:lstStyle/>
        <a:p>
          <a:pPr rtl="0"/>
          <a:r>
            <a:rPr lang="cs-CZ" smtClean="0"/>
            <a:t>2. Rozumí klient tomu, že budeme společně pracovat na specifické oblasti jeho životní situace?</a:t>
          </a:r>
          <a:endParaRPr lang="cs-CZ"/>
        </a:p>
      </dgm:t>
    </dgm:pt>
    <dgm:pt modelId="{146BF479-8644-499F-965A-0ACDE7AA8DF8}" type="parTrans" cxnId="{F7CC9441-4C61-47BE-BD3C-5670DBBF0692}">
      <dgm:prSet/>
      <dgm:spPr/>
      <dgm:t>
        <a:bodyPr/>
        <a:lstStyle/>
        <a:p>
          <a:endParaRPr lang="cs-CZ"/>
        </a:p>
      </dgm:t>
    </dgm:pt>
    <dgm:pt modelId="{14841040-D032-4710-B19A-37CD08E0612F}" type="sibTrans" cxnId="{F7CC9441-4C61-47BE-BD3C-5670DBBF0692}">
      <dgm:prSet/>
      <dgm:spPr/>
      <dgm:t>
        <a:bodyPr/>
        <a:lstStyle/>
        <a:p>
          <a:endParaRPr lang="cs-CZ"/>
        </a:p>
      </dgm:t>
    </dgm:pt>
    <dgm:pt modelId="{7651DF80-4C8D-4B15-99F4-722E3CD649F4}">
      <dgm:prSet/>
      <dgm:spPr/>
      <dgm:t>
        <a:bodyPr/>
        <a:lstStyle/>
        <a:p>
          <a:pPr rtl="0"/>
          <a:r>
            <a:rPr lang="cs-CZ" smtClean="0"/>
            <a:t>3. Rozumí klient tomu, že je jeho volbou zvolit oblast, na které budeme pracovat?</a:t>
          </a:r>
          <a:endParaRPr lang="cs-CZ"/>
        </a:p>
      </dgm:t>
    </dgm:pt>
    <dgm:pt modelId="{CEBED93E-03D0-4930-8765-3A27025F6348}" type="parTrans" cxnId="{AD85918E-6C87-4C95-A0E0-80CDFCBC8F11}">
      <dgm:prSet/>
      <dgm:spPr/>
      <dgm:t>
        <a:bodyPr/>
        <a:lstStyle/>
        <a:p>
          <a:endParaRPr lang="cs-CZ"/>
        </a:p>
      </dgm:t>
    </dgm:pt>
    <dgm:pt modelId="{6057A23E-C4DF-4FB5-B439-C10CE0713FDA}" type="sibTrans" cxnId="{AD85918E-6C87-4C95-A0E0-80CDFCBC8F11}">
      <dgm:prSet/>
      <dgm:spPr/>
      <dgm:t>
        <a:bodyPr/>
        <a:lstStyle/>
        <a:p>
          <a:endParaRPr lang="cs-CZ"/>
        </a:p>
      </dgm:t>
    </dgm:pt>
    <dgm:pt modelId="{3627A62D-FA05-4D7B-AC39-0400AA7D5ADE}">
      <dgm:prSet/>
      <dgm:spPr/>
      <dgm:t>
        <a:bodyPr/>
        <a:lstStyle/>
        <a:p>
          <a:pPr rtl="0"/>
          <a:r>
            <a:rPr lang="cs-CZ" dirty="0" smtClean="0"/>
            <a:t>4. Dozvěděl se klient, že máme omezený časový rámec?</a:t>
          </a:r>
          <a:endParaRPr lang="cs-CZ" dirty="0"/>
        </a:p>
      </dgm:t>
    </dgm:pt>
    <dgm:pt modelId="{55E03DD2-FEAC-4F3B-AD4B-6C3990F07FFD}" type="parTrans" cxnId="{F7F5661A-E66F-474D-AFE0-A86F333BCF9D}">
      <dgm:prSet/>
      <dgm:spPr/>
      <dgm:t>
        <a:bodyPr/>
        <a:lstStyle/>
        <a:p>
          <a:endParaRPr lang="cs-CZ"/>
        </a:p>
      </dgm:t>
    </dgm:pt>
    <dgm:pt modelId="{754F0AE1-7A6F-41AB-9514-08E42A69B42C}" type="sibTrans" cxnId="{F7F5661A-E66F-474D-AFE0-A86F333BCF9D}">
      <dgm:prSet/>
      <dgm:spPr/>
      <dgm:t>
        <a:bodyPr/>
        <a:lstStyle/>
        <a:p>
          <a:endParaRPr lang="cs-CZ"/>
        </a:p>
      </dgm:t>
    </dgm:pt>
    <dgm:pt modelId="{9BFF47EB-1413-4332-A6C9-2957E88674A1}" type="pres">
      <dgm:prSet presAssocID="{299DC90B-61E3-4B89-8C4D-48DCB11951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7D238FD-473A-4F30-B30C-78C698067ECB}" type="pres">
      <dgm:prSet presAssocID="{95B6BC25-2580-4AB1-BA9A-DD81E55E113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042E56-84A1-4A76-836F-27808F33ED27}" type="pres">
      <dgm:prSet presAssocID="{95B6BC25-2580-4AB1-BA9A-DD81E55E113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CB6FFD-CAF5-4424-9C50-8AF9F40F5330}" type="pres">
      <dgm:prSet presAssocID="{BC8AD78C-73F9-489E-83DA-875FBC56D5F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CDBE9A-ED3E-49E2-B172-8F2F078DA67D}" type="pres">
      <dgm:prSet presAssocID="{14841040-D032-4710-B19A-37CD08E0612F}" presName="spacer" presStyleCnt="0"/>
      <dgm:spPr/>
      <dgm:t>
        <a:bodyPr/>
        <a:lstStyle/>
        <a:p>
          <a:endParaRPr lang="cs-CZ"/>
        </a:p>
      </dgm:t>
    </dgm:pt>
    <dgm:pt modelId="{BB8768C9-C1A3-4666-BF41-A87C3F18392D}" type="pres">
      <dgm:prSet presAssocID="{7651DF80-4C8D-4B15-99F4-722E3CD649F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583477-4A1F-4A63-AA64-B0E527EDC076}" type="pres">
      <dgm:prSet presAssocID="{6057A23E-C4DF-4FB5-B439-C10CE0713FDA}" presName="spacer" presStyleCnt="0"/>
      <dgm:spPr/>
      <dgm:t>
        <a:bodyPr/>
        <a:lstStyle/>
        <a:p>
          <a:endParaRPr lang="cs-CZ"/>
        </a:p>
      </dgm:t>
    </dgm:pt>
    <dgm:pt modelId="{18BD4942-F139-42F1-B733-685D8DE0E1B2}" type="pres">
      <dgm:prSet presAssocID="{3627A62D-FA05-4D7B-AC39-0400AA7D5AD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F540CB-3914-4920-8F73-D5324BC5E89E}" srcId="{299DC90B-61E3-4B89-8C4D-48DCB119513D}" destId="{95B6BC25-2580-4AB1-BA9A-DD81E55E1136}" srcOrd="0" destOrd="0" parTransId="{A2F86BEC-9E08-4CD3-8773-5E5E9F093B1C}" sibTransId="{D4917CE6-73E4-47CD-B40E-DC52ED7647A0}"/>
    <dgm:cxn modelId="{7EC8DC68-F0D3-47AD-B909-84C356DBC73C}" srcId="{95B6BC25-2580-4AB1-BA9A-DD81E55E1136}" destId="{43CF4666-AD11-445C-B2D4-C75D118BB282}" srcOrd="0" destOrd="0" parTransId="{3B28706A-408F-4294-A8A5-56007C4CC546}" sibTransId="{8A3A278E-E84F-4F60-83C9-1B51DB012C03}"/>
    <dgm:cxn modelId="{B4AD051F-C2F8-4180-8541-9140C448E205}" type="presOf" srcId="{299DC90B-61E3-4B89-8C4D-48DCB119513D}" destId="{9BFF47EB-1413-4332-A6C9-2957E88674A1}" srcOrd="0" destOrd="0" presId="urn:microsoft.com/office/officeart/2005/8/layout/vList2"/>
    <dgm:cxn modelId="{0CB2052F-0C72-4DF3-9FD6-9906CB742A5C}" srcId="{95B6BC25-2580-4AB1-BA9A-DD81E55E1136}" destId="{FD650680-504C-4B1D-A6E2-53786BEFE4F4}" srcOrd="5" destOrd="0" parTransId="{A6812E9E-148B-46F8-8493-B27AE0F32FB6}" sibTransId="{3CD81042-B6F1-4BBE-BAA4-3C972F918ED7}"/>
    <dgm:cxn modelId="{734323DC-F5EA-4ED7-987C-F11EDA524DCD}" type="presOf" srcId="{0CA7A889-C2D4-4A92-8DDD-B5B3AB1095E1}" destId="{CF042E56-84A1-4A76-836F-27808F33ED27}" srcOrd="0" destOrd="2" presId="urn:microsoft.com/office/officeart/2005/8/layout/vList2"/>
    <dgm:cxn modelId="{3702F811-8FAA-4701-B9D2-ACF754B32089}" type="presOf" srcId="{3627A62D-FA05-4D7B-AC39-0400AA7D5ADE}" destId="{18BD4942-F139-42F1-B733-685D8DE0E1B2}" srcOrd="0" destOrd="0" presId="urn:microsoft.com/office/officeart/2005/8/layout/vList2"/>
    <dgm:cxn modelId="{7FE312E8-2778-469D-9710-E0BA22462E11}" type="presOf" srcId="{BC8AD78C-73F9-489E-83DA-875FBC56D5FB}" destId="{7ACB6FFD-CAF5-4424-9C50-8AF9F40F5330}" srcOrd="0" destOrd="0" presId="urn:microsoft.com/office/officeart/2005/8/layout/vList2"/>
    <dgm:cxn modelId="{B35D141E-13F5-4940-B4BC-9F961B41DD63}" type="presOf" srcId="{CF48EA72-429B-4B12-BCC7-44F13E2CECC9}" destId="{CF042E56-84A1-4A76-836F-27808F33ED27}" srcOrd="0" destOrd="3" presId="urn:microsoft.com/office/officeart/2005/8/layout/vList2"/>
    <dgm:cxn modelId="{57B6A50A-54C2-4F4D-BF21-DA8C3D40DB47}" srcId="{95B6BC25-2580-4AB1-BA9A-DD81E55E1136}" destId="{CF48EA72-429B-4B12-BCC7-44F13E2CECC9}" srcOrd="3" destOrd="0" parTransId="{E4BB0AC4-2E55-4ADF-AB64-45E76E7681F8}" sibTransId="{A3AB64DD-2D42-4D42-86A5-DE2E668BCE37}"/>
    <dgm:cxn modelId="{CD76EA93-B785-4027-ABCB-267565FCE724}" type="presOf" srcId="{E694ED90-096D-4B5A-862F-0AD94749F99D}" destId="{CF042E56-84A1-4A76-836F-27808F33ED27}" srcOrd="0" destOrd="4" presId="urn:microsoft.com/office/officeart/2005/8/layout/vList2"/>
    <dgm:cxn modelId="{F7F5661A-E66F-474D-AFE0-A86F333BCF9D}" srcId="{299DC90B-61E3-4B89-8C4D-48DCB119513D}" destId="{3627A62D-FA05-4D7B-AC39-0400AA7D5ADE}" srcOrd="3" destOrd="0" parTransId="{55E03DD2-FEAC-4F3B-AD4B-6C3990F07FFD}" sibTransId="{754F0AE1-7A6F-41AB-9514-08E42A69B42C}"/>
    <dgm:cxn modelId="{F7CC9441-4C61-47BE-BD3C-5670DBBF0692}" srcId="{299DC90B-61E3-4B89-8C4D-48DCB119513D}" destId="{BC8AD78C-73F9-489E-83DA-875FBC56D5FB}" srcOrd="1" destOrd="0" parTransId="{146BF479-8644-499F-965A-0ACDE7AA8DF8}" sibTransId="{14841040-D032-4710-B19A-37CD08E0612F}"/>
    <dgm:cxn modelId="{747BD659-6DEC-4E9E-B232-1502B348BE88}" type="presOf" srcId="{FD650680-504C-4B1D-A6E2-53786BEFE4F4}" destId="{CF042E56-84A1-4A76-836F-27808F33ED27}" srcOrd="0" destOrd="5" presId="urn:microsoft.com/office/officeart/2005/8/layout/vList2"/>
    <dgm:cxn modelId="{AD85918E-6C87-4C95-A0E0-80CDFCBC8F11}" srcId="{299DC90B-61E3-4B89-8C4D-48DCB119513D}" destId="{7651DF80-4C8D-4B15-99F4-722E3CD649F4}" srcOrd="2" destOrd="0" parTransId="{CEBED93E-03D0-4930-8765-3A27025F6348}" sibTransId="{6057A23E-C4DF-4FB5-B439-C10CE0713FDA}"/>
    <dgm:cxn modelId="{D3751BE0-B2EC-4E6D-B5F9-E922E5D092F2}" type="presOf" srcId="{95B6BC25-2580-4AB1-BA9A-DD81E55E1136}" destId="{A7D238FD-473A-4F30-B30C-78C698067ECB}" srcOrd="0" destOrd="0" presId="urn:microsoft.com/office/officeart/2005/8/layout/vList2"/>
    <dgm:cxn modelId="{87D18242-1D15-4589-8BA6-62EE50038A88}" srcId="{95B6BC25-2580-4AB1-BA9A-DD81E55E1136}" destId="{E694ED90-096D-4B5A-862F-0AD94749F99D}" srcOrd="4" destOrd="0" parTransId="{F284CD83-FFC4-4E35-BC84-56B6027ACF79}" sibTransId="{3F852E2F-2692-44F1-AB78-DAC0053269C6}"/>
    <dgm:cxn modelId="{47F6EB99-B1AF-4113-A965-1BA479A061B0}" srcId="{95B6BC25-2580-4AB1-BA9A-DD81E55E1136}" destId="{0657924A-9288-4399-8ACF-FE32BDB7A636}" srcOrd="1" destOrd="0" parTransId="{207FAE53-33E7-4E55-B7E6-1F83071C8D1F}" sibTransId="{E36950F4-2864-487C-87EE-FFF545E1D1B8}"/>
    <dgm:cxn modelId="{28FFEB25-ADA0-4393-BF96-B5C09AA4DAB3}" type="presOf" srcId="{0657924A-9288-4399-8ACF-FE32BDB7A636}" destId="{CF042E56-84A1-4A76-836F-27808F33ED27}" srcOrd="0" destOrd="1" presId="urn:microsoft.com/office/officeart/2005/8/layout/vList2"/>
    <dgm:cxn modelId="{B8387715-342E-4AA7-9548-19F410553654}" type="presOf" srcId="{43CF4666-AD11-445C-B2D4-C75D118BB282}" destId="{CF042E56-84A1-4A76-836F-27808F33ED27}" srcOrd="0" destOrd="0" presId="urn:microsoft.com/office/officeart/2005/8/layout/vList2"/>
    <dgm:cxn modelId="{D1E27662-F0F0-48F7-AF57-CEA35B54FB5E}" type="presOf" srcId="{7651DF80-4C8D-4B15-99F4-722E3CD649F4}" destId="{BB8768C9-C1A3-4666-BF41-A87C3F18392D}" srcOrd="0" destOrd="0" presId="urn:microsoft.com/office/officeart/2005/8/layout/vList2"/>
    <dgm:cxn modelId="{2933DB30-BDE7-472C-B892-109BBA806304}" srcId="{95B6BC25-2580-4AB1-BA9A-DD81E55E1136}" destId="{0CA7A889-C2D4-4A92-8DDD-B5B3AB1095E1}" srcOrd="2" destOrd="0" parTransId="{A7AD3F99-ACE5-48B9-8171-CC23A5600B9D}" sibTransId="{4F53962D-84F6-4DED-AE72-7FF75BF345E5}"/>
    <dgm:cxn modelId="{D1F5C1DF-2625-478A-9B34-67259BC0F8C9}" type="presParOf" srcId="{9BFF47EB-1413-4332-A6C9-2957E88674A1}" destId="{A7D238FD-473A-4F30-B30C-78C698067ECB}" srcOrd="0" destOrd="0" presId="urn:microsoft.com/office/officeart/2005/8/layout/vList2"/>
    <dgm:cxn modelId="{E22DD60A-7CE5-4D54-AF51-FAEBDD0B673A}" type="presParOf" srcId="{9BFF47EB-1413-4332-A6C9-2957E88674A1}" destId="{CF042E56-84A1-4A76-836F-27808F33ED27}" srcOrd="1" destOrd="0" presId="urn:microsoft.com/office/officeart/2005/8/layout/vList2"/>
    <dgm:cxn modelId="{D548EF54-FA5B-4608-9708-C63683F6EEDE}" type="presParOf" srcId="{9BFF47EB-1413-4332-A6C9-2957E88674A1}" destId="{7ACB6FFD-CAF5-4424-9C50-8AF9F40F5330}" srcOrd="2" destOrd="0" presId="urn:microsoft.com/office/officeart/2005/8/layout/vList2"/>
    <dgm:cxn modelId="{4691F8D4-0790-4AA5-B565-874F52B367C2}" type="presParOf" srcId="{9BFF47EB-1413-4332-A6C9-2957E88674A1}" destId="{C4CDBE9A-ED3E-49E2-B172-8F2F078DA67D}" srcOrd="3" destOrd="0" presId="urn:microsoft.com/office/officeart/2005/8/layout/vList2"/>
    <dgm:cxn modelId="{41AC4B36-3228-4F96-B90E-399BCC014E67}" type="presParOf" srcId="{9BFF47EB-1413-4332-A6C9-2957E88674A1}" destId="{BB8768C9-C1A3-4666-BF41-A87C3F18392D}" srcOrd="4" destOrd="0" presId="urn:microsoft.com/office/officeart/2005/8/layout/vList2"/>
    <dgm:cxn modelId="{602AFBFE-FC4A-4043-A86E-AA298B43B01F}" type="presParOf" srcId="{9BFF47EB-1413-4332-A6C9-2957E88674A1}" destId="{44583477-4A1F-4A63-AA64-B0E527EDC076}" srcOrd="5" destOrd="0" presId="urn:microsoft.com/office/officeart/2005/8/layout/vList2"/>
    <dgm:cxn modelId="{33603804-7885-4AC8-8BE9-E9D99A023E69}" type="presParOf" srcId="{9BFF47EB-1413-4332-A6C9-2957E88674A1}" destId="{18BD4942-F139-42F1-B733-685D8DE0E1B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B67757-E4A5-45D8-B8EF-982B89B0136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8CC78FA0-A7D9-4DBF-845F-5837544C90CC}">
      <dgm:prSet/>
      <dgm:spPr/>
      <dgm:t>
        <a:bodyPr/>
        <a:lstStyle/>
        <a:p>
          <a:pPr rtl="0"/>
          <a:r>
            <a:rPr lang="cs-CZ" dirty="0" smtClean="0"/>
            <a:t>Výzkum ukazuje, že časový limit zlepšuje výsledek.</a:t>
          </a:r>
          <a:endParaRPr lang="cs-CZ" dirty="0"/>
        </a:p>
      </dgm:t>
    </dgm:pt>
    <dgm:pt modelId="{9AD7B31A-53D8-4ADA-850C-347A44B19991}" type="parTrans" cxnId="{94D95B85-B8B7-4EAA-ABF9-AC19B57825E1}">
      <dgm:prSet/>
      <dgm:spPr/>
      <dgm:t>
        <a:bodyPr/>
        <a:lstStyle/>
        <a:p>
          <a:endParaRPr lang="cs-CZ"/>
        </a:p>
      </dgm:t>
    </dgm:pt>
    <dgm:pt modelId="{9A50737A-6B3B-4158-AF97-6A5229D9C559}" type="sibTrans" cxnId="{94D95B85-B8B7-4EAA-ABF9-AC19B57825E1}">
      <dgm:prSet/>
      <dgm:spPr/>
      <dgm:t>
        <a:bodyPr/>
        <a:lstStyle/>
        <a:p>
          <a:endParaRPr lang="cs-CZ"/>
        </a:p>
      </dgm:t>
    </dgm:pt>
    <dgm:pt modelId="{3B0994EE-2D1F-457E-A197-749D411D696F}">
      <dgm:prSet/>
      <dgm:spPr/>
      <dgm:t>
        <a:bodyPr/>
        <a:lstStyle/>
        <a:p>
          <a:pPr rtl="0"/>
          <a:r>
            <a:rPr lang="cs-CZ" dirty="0" smtClean="0"/>
            <a:t>Klienti nechtějí být v péči celý život (viz naše zkušenost s lékařem, </a:t>
          </a:r>
          <a:r>
            <a:rPr lang="cs-CZ" dirty="0" smtClean="0"/>
            <a:t>právníkem, opravářem ledniček </a:t>
          </a:r>
          <a:r>
            <a:rPr lang="cs-CZ" dirty="0" smtClean="0"/>
            <a:t>…), chtějí pomoci v co nejkratším čase.</a:t>
          </a:r>
          <a:endParaRPr lang="cs-CZ" dirty="0"/>
        </a:p>
      </dgm:t>
    </dgm:pt>
    <dgm:pt modelId="{AB0F1F15-8856-4C99-8929-D5D1F5770124}" type="parTrans" cxnId="{1C9FD669-A8E5-4EC1-8CA5-FE716DF3943E}">
      <dgm:prSet/>
      <dgm:spPr/>
      <dgm:t>
        <a:bodyPr/>
        <a:lstStyle/>
        <a:p>
          <a:endParaRPr lang="cs-CZ"/>
        </a:p>
      </dgm:t>
    </dgm:pt>
    <dgm:pt modelId="{A0A1F4DE-72C9-4222-B602-DBAE747793E7}" type="sibTrans" cxnId="{1C9FD669-A8E5-4EC1-8CA5-FE716DF3943E}">
      <dgm:prSet/>
      <dgm:spPr/>
      <dgm:t>
        <a:bodyPr/>
        <a:lstStyle/>
        <a:p>
          <a:endParaRPr lang="cs-CZ"/>
        </a:p>
      </dgm:t>
    </dgm:pt>
    <dgm:pt modelId="{6CD22D98-72E2-4157-A73F-300D32EF32BF}">
      <dgm:prSet/>
      <dgm:spPr/>
      <dgm:t>
        <a:bodyPr/>
        <a:lstStyle/>
        <a:p>
          <a:pPr rtl="0"/>
          <a:r>
            <a:rPr lang="cs-CZ" dirty="0" smtClean="0"/>
            <a:t>Časové limity lze prodloužit.</a:t>
          </a:r>
          <a:endParaRPr lang="cs-CZ" dirty="0"/>
        </a:p>
      </dgm:t>
    </dgm:pt>
    <dgm:pt modelId="{6BFDF70E-494F-4B50-99F6-7E1AF939C201}" type="parTrans" cxnId="{63872C10-AE6D-4448-9D51-6BB868FC2206}">
      <dgm:prSet/>
      <dgm:spPr/>
      <dgm:t>
        <a:bodyPr/>
        <a:lstStyle/>
        <a:p>
          <a:endParaRPr lang="cs-CZ"/>
        </a:p>
      </dgm:t>
    </dgm:pt>
    <dgm:pt modelId="{348DD1F6-DCC9-43CD-9D47-92051AE09352}" type="sibTrans" cxnId="{63872C10-AE6D-4448-9D51-6BB868FC2206}">
      <dgm:prSet/>
      <dgm:spPr/>
      <dgm:t>
        <a:bodyPr/>
        <a:lstStyle/>
        <a:p>
          <a:endParaRPr lang="cs-CZ"/>
        </a:p>
      </dgm:t>
    </dgm:pt>
    <dgm:pt modelId="{2159F71F-8241-467A-9192-08AC6567EE60}">
      <dgm:prSet/>
      <dgm:spPr/>
      <dgm:t>
        <a:bodyPr/>
        <a:lstStyle/>
        <a:p>
          <a:pPr rtl="0"/>
          <a:r>
            <a:rPr lang="cs-CZ" dirty="0" smtClean="0"/>
            <a:t>Přechod z dlouhodobé péče ke krátkodobému kontraktu je obtížný, je vnímán jako odmítnutí. </a:t>
          </a:r>
          <a:endParaRPr lang="cs-CZ" dirty="0"/>
        </a:p>
      </dgm:t>
    </dgm:pt>
    <dgm:pt modelId="{93090627-9506-4762-8042-858010F423D0}" type="parTrans" cxnId="{8836EF86-A499-4435-B9B0-70DB7EA239A5}">
      <dgm:prSet/>
      <dgm:spPr/>
      <dgm:t>
        <a:bodyPr/>
        <a:lstStyle/>
        <a:p>
          <a:endParaRPr lang="cs-CZ"/>
        </a:p>
      </dgm:t>
    </dgm:pt>
    <dgm:pt modelId="{3890E2E7-1432-4D77-AB6B-A169F4F8C84E}" type="sibTrans" cxnId="{8836EF86-A499-4435-B9B0-70DB7EA239A5}">
      <dgm:prSet/>
      <dgm:spPr/>
      <dgm:t>
        <a:bodyPr/>
        <a:lstStyle/>
        <a:p>
          <a:endParaRPr lang="cs-CZ"/>
        </a:p>
      </dgm:t>
    </dgm:pt>
    <dgm:pt modelId="{E0E2434D-5DE4-484D-8022-9B53912741CB}">
      <dgm:prSet/>
      <dgm:spPr/>
      <dgm:t>
        <a:bodyPr/>
        <a:lstStyle/>
        <a:p>
          <a:pPr rtl="0"/>
          <a:r>
            <a:rPr lang="cs-CZ" smtClean="0"/>
            <a:t>Pro vhodnou aplikaci časových limitů je potřeba praxe. </a:t>
          </a:r>
          <a:endParaRPr lang="cs-CZ"/>
        </a:p>
      </dgm:t>
    </dgm:pt>
    <dgm:pt modelId="{0789EE88-787C-4731-A248-8A29839690B0}" type="parTrans" cxnId="{D41ECBD3-F722-4C37-8D07-C3434566BC65}">
      <dgm:prSet/>
      <dgm:spPr/>
      <dgm:t>
        <a:bodyPr/>
        <a:lstStyle/>
        <a:p>
          <a:endParaRPr lang="cs-CZ"/>
        </a:p>
      </dgm:t>
    </dgm:pt>
    <dgm:pt modelId="{8CEAC061-6964-491E-A6F2-FF032B328DDD}" type="sibTrans" cxnId="{D41ECBD3-F722-4C37-8D07-C3434566BC65}">
      <dgm:prSet/>
      <dgm:spPr/>
      <dgm:t>
        <a:bodyPr/>
        <a:lstStyle/>
        <a:p>
          <a:endParaRPr lang="cs-CZ"/>
        </a:p>
      </dgm:t>
    </dgm:pt>
    <dgm:pt modelId="{C8C7175C-822F-4F2D-85BB-9E4CE127FBC4}">
      <dgm:prSet/>
      <dgm:spPr/>
      <dgm:t>
        <a:bodyPr/>
        <a:lstStyle/>
        <a:p>
          <a:pPr rtl="0"/>
          <a:r>
            <a:rPr lang="cs-CZ" smtClean="0"/>
            <a:t>Při práci s dětmi pozor! Potřebují jasný indikátor, konkrétní hmatatelný bod (značka v kalendáři, počet svíček). </a:t>
          </a:r>
          <a:endParaRPr lang="cs-CZ"/>
        </a:p>
      </dgm:t>
    </dgm:pt>
    <dgm:pt modelId="{A32D7D66-27AF-43DA-BE7A-00B6DA4A41FE}" type="parTrans" cxnId="{8CECDD96-BC18-409B-9D6F-A159A1103DA2}">
      <dgm:prSet/>
      <dgm:spPr/>
      <dgm:t>
        <a:bodyPr/>
        <a:lstStyle/>
        <a:p>
          <a:endParaRPr lang="cs-CZ"/>
        </a:p>
      </dgm:t>
    </dgm:pt>
    <dgm:pt modelId="{B793FE8A-A729-42BB-9D9D-CA43F6BB60B0}" type="sibTrans" cxnId="{8CECDD96-BC18-409B-9D6F-A159A1103DA2}">
      <dgm:prSet/>
      <dgm:spPr/>
      <dgm:t>
        <a:bodyPr/>
        <a:lstStyle/>
        <a:p>
          <a:endParaRPr lang="cs-CZ"/>
        </a:p>
      </dgm:t>
    </dgm:pt>
    <dgm:pt modelId="{F601239B-BB7C-41B4-8465-F58BB751E32A}" type="pres">
      <dgm:prSet presAssocID="{31B67757-E4A5-45D8-B8EF-982B89B013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A07BB25-CDAD-492B-BAAE-951899D8AD16}" type="pres">
      <dgm:prSet presAssocID="{8CC78FA0-A7D9-4DBF-845F-5837544C90C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11C683-5DA3-4BD0-8645-3E15322FA8CE}" type="pres">
      <dgm:prSet presAssocID="{9A50737A-6B3B-4158-AF97-6A5229D9C559}" presName="spacer" presStyleCnt="0"/>
      <dgm:spPr/>
      <dgm:t>
        <a:bodyPr/>
        <a:lstStyle/>
        <a:p>
          <a:endParaRPr lang="cs-CZ"/>
        </a:p>
      </dgm:t>
    </dgm:pt>
    <dgm:pt modelId="{68DECDEF-8369-40EB-B83A-F0AAE877FE00}" type="pres">
      <dgm:prSet presAssocID="{3B0994EE-2D1F-457E-A197-749D411D696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544184-0445-419F-91F2-E7B4040762A9}" type="pres">
      <dgm:prSet presAssocID="{A0A1F4DE-72C9-4222-B602-DBAE747793E7}" presName="spacer" presStyleCnt="0"/>
      <dgm:spPr/>
      <dgm:t>
        <a:bodyPr/>
        <a:lstStyle/>
        <a:p>
          <a:endParaRPr lang="cs-CZ"/>
        </a:p>
      </dgm:t>
    </dgm:pt>
    <dgm:pt modelId="{DDF432A1-56EF-4004-AED9-E58144666CE1}" type="pres">
      <dgm:prSet presAssocID="{6CD22D98-72E2-4157-A73F-300D32EF32B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DAE1C7-730A-4DA8-85CA-15EC697ADE14}" type="pres">
      <dgm:prSet presAssocID="{348DD1F6-DCC9-43CD-9D47-92051AE09352}" presName="spacer" presStyleCnt="0"/>
      <dgm:spPr/>
      <dgm:t>
        <a:bodyPr/>
        <a:lstStyle/>
        <a:p>
          <a:endParaRPr lang="cs-CZ"/>
        </a:p>
      </dgm:t>
    </dgm:pt>
    <dgm:pt modelId="{05FEF4E5-A33C-4599-ADA9-32411E6C1880}" type="pres">
      <dgm:prSet presAssocID="{2159F71F-8241-467A-9192-08AC6567EE6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A7051F-4131-4E18-8562-E55266F1BEDF}" type="pres">
      <dgm:prSet presAssocID="{3890E2E7-1432-4D77-AB6B-A169F4F8C84E}" presName="spacer" presStyleCnt="0"/>
      <dgm:spPr/>
      <dgm:t>
        <a:bodyPr/>
        <a:lstStyle/>
        <a:p>
          <a:endParaRPr lang="cs-CZ"/>
        </a:p>
      </dgm:t>
    </dgm:pt>
    <dgm:pt modelId="{635D36E0-F8BF-4F30-B964-2D229A652CAD}" type="pres">
      <dgm:prSet presAssocID="{E0E2434D-5DE4-484D-8022-9B53912741C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2866FC-FB61-4A20-9D19-82244641287B}" type="pres">
      <dgm:prSet presAssocID="{8CEAC061-6964-491E-A6F2-FF032B328DDD}" presName="spacer" presStyleCnt="0"/>
      <dgm:spPr/>
      <dgm:t>
        <a:bodyPr/>
        <a:lstStyle/>
        <a:p>
          <a:endParaRPr lang="cs-CZ"/>
        </a:p>
      </dgm:t>
    </dgm:pt>
    <dgm:pt modelId="{D44A0F0F-A007-4E86-8E3E-A6CBE300259D}" type="pres">
      <dgm:prSet presAssocID="{C8C7175C-822F-4F2D-85BB-9E4CE127FBC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A56774-88F4-430F-99B5-6BAA48B927F8}" type="presOf" srcId="{C8C7175C-822F-4F2D-85BB-9E4CE127FBC4}" destId="{D44A0F0F-A007-4E86-8E3E-A6CBE300259D}" srcOrd="0" destOrd="0" presId="urn:microsoft.com/office/officeart/2005/8/layout/vList2"/>
    <dgm:cxn modelId="{1C9FD669-A8E5-4EC1-8CA5-FE716DF3943E}" srcId="{31B67757-E4A5-45D8-B8EF-982B89B0136F}" destId="{3B0994EE-2D1F-457E-A197-749D411D696F}" srcOrd="1" destOrd="0" parTransId="{AB0F1F15-8856-4C99-8929-D5D1F5770124}" sibTransId="{A0A1F4DE-72C9-4222-B602-DBAE747793E7}"/>
    <dgm:cxn modelId="{A9FAB013-C97C-4416-9593-3369324D1375}" type="presOf" srcId="{6CD22D98-72E2-4157-A73F-300D32EF32BF}" destId="{DDF432A1-56EF-4004-AED9-E58144666CE1}" srcOrd="0" destOrd="0" presId="urn:microsoft.com/office/officeart/2005/8/layout/vList2"/>
    <dgm:cxn modelId="{8CECDD96-BC18-409B-9D6F-A159A1103DA2}" srcId="{31B67757-E4A5-45D8-B8EF-982B89B0136F}" destId="{C8C7175C-822F-4F2D-85BB-9E4CE127FBC4}" srcOrd="5" destOrd="0" parTransId="{A32D7D66-27AF-43DA-BE7A-00B6DA4A41FE}" sibTransId="{B793FE8A-A729-42BB-9D9D-CA43F6BB60B0}"/>
    <dgm:cxn modelId="{9EE5A27F-8C2C-4B94-8AA5-4133AF3C7E7F}" type="presOf" srcId="{8CC78FA0-A7D9-4DBF-845F-5837544C90CC}" destId="{FA07BB25-CDAD-492B-BAAE-951899D8AD16}" srcOrd="0" destOrd="0" presId="urn:microsoft.com/office/officeart/2005/8/layout/vList2"/>
    <dgm:cxn modelId="{63872C10-AE6D-4448-9D51-6BB868FC2206}" srcId="{31B67757-E4A5-45D8-B8EF-982B89B0136F}" destId="{6CD22D98-72E2-4157-A73F-300D32EF32BF}" srcOrd="2" destOrd="0" parTransId="{6BFDF70E-494F-4B50-99F6-7E1AF939C201}" sibTransId="{348DD1F6-DCC9-43CD-9D47-92051AE09352}"/>
    <dgm:cxn modelId="{94D95B85-B8B7-4EAA-ABF9-AC19B57825E1}" srcId="{31B67757-E4A5-45D8-B8EF-982B89B0136F}" destId="{8CC78FA0-A7D9-4DBF-845F-5837544C90CC}" srcOrd="0" destOrd="0" parTransId="{9AD7B31A-53D8-4ADA-850C-347A44B19991}" sibTransId="{9A50737A-6B3B-4158-AF97-6A5229D9C559}"/>
    <dgm:cxn modelId="{865D5B2E-603D-4840-8B86-D40E305FA993}" type="presOf" srcId="{E0E2434D-5DE4-484D-8022-9B53912741CB}" destId="{635D36E0-F8BF-4F30-B964-2D229A652CAD}" srcOrd="0" destOrd="0" presId="urn:microsoft.com/office/officeart/2005/8/layout/vList2"/>
    <dgm:cxn modelId="{EB93AAF1-8E2E-4AC5-9A0F-60BF6B46007B}" type="presOf" srcId="{31B67757-E4A5-45D8-B8EF-982B89B0136F}" destId="{F601239B-BB7C-41B4-8465-F58BB751E32A}" srcOrd="0" destOrd="0" presId="urn:microsoft.com/office/officeart/2005/8/layout/vList2"/>
    <dgm:cxn modelId="{8EBF408E-A995-4681-8653-2585666C4EA7}" type="presOf" srcId="{3B0994EE-2D1F-457E-A197-749D411D696F}" destId="{68DECDEF-8369-40EB-B83A-F0AAE877FE00}" srcOrd="0" destOrd="0" presId="urn:microsoft.com/office/officeart/2005/8/layout/vList2"/>
    <dgm:cxn modelId="{D3775752-B3B1-4A75-BBB0-2D76C07DDAF4}" type="presOf" srcId="{2159F71F-8241-467A-9192-08AC6567EE60}" destId="{05FEF4E5-A33C-4599-ADA9-32411E6C1880}" srcOrd="0" destOrd="0" presId="urn:microsoft.com/office/officeart/2005/8/layout/vList2"/>
    <dgm:cxn modelId="{8836EF86-A499-4435-B9B0-70DB7EA239A5}" srcId="{31B67757-E4A5-45D8-B8EF-982B89B0136F}" destId="{2159F71F-8241-467A-9192-08AC6567EE60}" srcOrd="3" destOrd="0" parTransId="{93090627-9506-4762-8042-858010F423D0}" sibTransId="{3890E2E7-1432-4D77-AB6B-A169F4F8C84E}"/>
    <dgm:cxn modelId="{D41ECBD3-F722-4C37-8D07-C3434566BC65}" srcId="{31B67757-E4A5-45D8-B8EF-982B89B0136F}" destId="{E0E2434D-5DE4-484D-8022-9B53912741CB}" srcOrd="4" destOrd="0" parTransId="{0789EE88-787C-4731-A248-8A29839690B0}" sibTransId="{8CEAC061-6964-491E-A6F2-FF032B328DDD}"/>
    <dgm:cxn modelId="{B8B12FDF-5FE9-4C74-B28A-E9EC339E0B92}" type="presParOf" srcId="{F601239B-BB7C-41B4-8465-F58BB751E32A}" destId="{FA07BB25-CDAD-492B-BAAE-951899D8AD16}" srcOrd="0" destOrd="0" presId="urn:microsoft.com/office/officeart/2005/8/layout/vList2"/>
    <dgm:cxn modelId="{121AA41F-1FAA-4624-9C2D-0ED96FDBC706}" type="presParOf" srcId="{F601239B-BB7C-41B4-8465-F58BB751E32A}" destId="{6711C683-5DA3-4BD0-8645-3E15322FA8CE}" srcOrd="1" destOrd="0" presId="urn:microsoft.com/office/officeart/2005/8/layout/vList2"/>
    <dgm:cxn modelId="{4173E284-C620-495E-896F-8A949B4A7FF0}" type="presParOf" srcId="{F601239B-BB7C-41B4-8465-F58BB751E32A}" destId="{68DECDEF-8369-40EB-B83A-F0AAE877FE00}" srcOrd="2" destOrd="0" presId="urn:microsoft.com/office/officeart/2005/8/layout/vList2"/>
    <dgm:cxn modelId="{42890ED0-954B-49BF-9796-8163D5C8E84C}" type="presParOf" srcId="{F601239B-BB7C-41B4-8465-F58BB751E32A}" destId="{0F544184-0445-419F-91F2-E7B4040762A9}" srcOrd="3" destOrd="0" presId="urn:microsoft.com/office/officeart/2005/8/layout/vList2"/>
    <dgm:cxn modelId="{17B75915-0994-4739-9EFA-C98FF5E82817}" type="presParOf" srcId="{F601239B-BB7C-41B4-8465-F58BB751E32A}" destId="{DDF432A1-56EF-4004-AED9-E58144666CE1}" srcOrd="4" destOrd="0" presId="urn:microsoft.com/office/officeart/2005/8/layout/vList2"/>
    <dgm:cxn modelId="{FF2BFE1C-9001-4D37-AE4B-81554C44E70E}" type="presParOf" srcId="{F601239B-BB7C-41B4-8465-F58BB751E32A}" destId="{F6DAE1C7-730A-4DA8-85CA-15EC697ADE14}" srcOrd="5" destOrd="0" presId="urn:microsoft.com/office/officeart/2005/8/layout/vList2"/>
    <dgm:cxn modelId="{C1BF3366-7C53-476A-BD7D-B20D9B590DE2}" type="presParOf" srcId="{F601239B-BB7C-41B4-8465-F58BB751E32A}" destId="{05FEF4E5-A33C-4599-ADA9-32411E6C1880}" srcOrd="6" destOrd="0" presId="urn:microsoft.com/office/officeart/2005/8/layout/vList2"/>
    <dgm:cxn modelId="{EFACED24-938B-402C-B945-F0A7D96A940D}" type="presParOf" srcId="{F601239B-BB7C-41B4-8465-F58BB751E32A}" destId="{91A7051F-4131-4E18-8562-E55266F1BEDF}" srcOrd="7" destOrd="0" presId="urn:microsoft.com/office/officeart/2005/8/layout/vList2"/>
    <dgm:cxn modelId="{98D76512-A2D9-47A9-BFAE-D02D71A3E74A}" type="presParOf" srcId="{F601239B-BB7C-41B4-8465-F58BB751E32A}" destId="{635D36E0-F8BF-4F30-B964-2D229A652CAD}" srcOrd="8" destOrd="0" presId="urn:microsoft.com/office/officeart/2005/8/layout/vList2"/>
    <dgm:cxn modelId="{218DC3C6-4881-4EF9-BBC5-40953E2BFE12}" type="presParOf" srcId="{F601239B-BB7C-41B4-8465-F58BB751E32A}" destId="{622866FC-FB61-4A20-9D19-82244641287B}" srcOrd="9" destOrd="0" presId="urn:microsoft.com/office/officeart/2005/8/layout/vList2"/>
    <dgm:cxn modelId="{ECFC0281-B650-4AE6-94ED-D30896B81A26}" type="presParOf" srcId="{F601239B-BB7C-41B4-8465-F58BB751E32A}" destId="{D44A0F0F-A007-4E86-8E3E-A6CBE300259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D5140C-AAF8-40ED-AF99-94B5EC7E5B0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26C0FAB-AC69-4476-951D-D370562E6B5C}">
      <dgm:prSet/>
      <dgm:spPr/>
      <dgm:t>
        <a:bodyPr/>
        <a:lstStyle/>
        <a:p>
          <a:pPr rtl="0"/>
          <a:r>
            <a:rPr lang="cs-CZ" dirty="0" smtClean="0"/>
            <a:t>Shodli jsme se na specifickém množství setkání?</a:t>
          </a:r>
          <a:endParaRPr lang="cs-CZ" dirty="0"/>
        </a:p>
      </dgm:t>
    </dgm:pt>
    <dgm:pt modelId="{5A52A2E8-E982-4F6F-A13B-305CC64504FA}" type="parTrans" cxnId="{4AF73D94-336E-476A-9FD4-08F920E8B93B}">
      <dgm:prSet/>
      <dgm:spPr/>
      <dgm:t>
        <a:bodyPr/>
        <a:lstStyle/>
        <a:p>
          <a:endParaRPr lang="cs-CZ"/>
        </a:p>
      </dgm:t>
    </dgm:pt>
    <dgm:pt modelId="{0BA0248B-C90D-4485-823B-6DB1B2BFFF7F}" type="sibTrans" cxnId="{4AF73D94-336E-476A-9FD4-08F920E8B93B}">
      <dgm:prSet/>
      <dgm:spPr/>
      <dgm:t>
        <a:bodyPr/>
        <a:lstStyle/>
        <a:p>
          <a:endParaRPr lang="cs-CZ"/>
        </a:p>
      </dgm:t>
    </dgm:pt>
    <dgm:pt modelId="{A23AE4E3-1BDE-4371-B74C-8C4C7DC2F0C1}">
      <dgm:prSet/>
      <dgm:spPr/>
      <dgm:t>
        <a:bodyPr/>
        <a:lstStyle/>
        <a:p>
          <a:pPr rtl="0"/>
          <a:r>
            <a:rPr lang="cs-CZ" smtClean="0"/>
            <a:t>Poskytl jsem v případě dítěte konkrétní indikátory? </a:t>
          </a:r>
          <a:endParaRPr lang="cs-CZ"/>
        </a:p>
      </dgm:t>
    </dgm:pt>
    <dgm:pt modelId="{F4F9691C-5DD4-49BF-9C31-37E189E8DA92}" type="parTrans" cxnId="{0B61D278-9C00-4159-9900-AE5DA892EAC0}">
      <dgm:prSet/>
      <dgm:spPr/>
      <dgm:t>
        <a:bodyPr/>
        <a:lstStyle/>
        <a:p>
          <a:endParaRPr lang="cs-CZ"/>
        </a:p>
      </dgm:t>
    </dgm:pt>
    <dgm:pt modelId="{BA3BB9D2-DAAC-4135-BF7D-AE6F8EDB3240}" type="sibTrans" cxnId="{0B61D278-9C00-4159-9900-AE5DA892EAC0}">
      <dgm:prSet/>
      <dgm:spPr/>
      <dgm:t>
        <a:bodyPr/>
        <a:lstStyle/>
        <a:p>
          <a:endParaRPr lang="cs-CZ"/>
        </a:p>
      </dgm:t>
    </dgm:pt>
    <dgm:pt modelId="{22998EBE-CA07-4D8F-A900-B11169B39442}" type="pres">
      <dgm:prSet presAssocID="{66D5140C-AAF8-40ED-AF99-94B5EC7E5B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C9F0DC9-70EF-4958-8299-24F15542A952}" type="pres">
      <dgm:prSet presAssocID="{A26C0FAB-AC69-4476-951D-D370562E6B5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18DFB0-2983-4495-B0A0-EE034616531F}" type="pres">
      <dgm:prSet presAssocID="{0BA0248B-C90D-4485-823B-6DB1B2BFFF7F}" presName="sibTrans" presStyleCnt="0"/>
      <dgm:spPr/>
    </dgm:pt>
    <dgm:pt modelId="{D63A834A-CDC2-4A39-A868-23A0A73C1455}" type="pres">
      <dgm:prSet presAssocID="{A23AE4E3-1BDE-4371-B74C-8C4C7DC2F0C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AF73D94-336E-476A-9FD4-08F920E8B93B}" srcId="{66D5140C-AAF8-40ED-AF99-94B5EC7E5B0D}" destId="{A26C0FAB-AC69-4476-951D-D370562E6B5C}" srcOrd="0" destOrd="0" parTransId="{5A52A2E8-E982-4F6F-A13B-305CC64504FA}" sibTransId="{0BA0248B-C90D-4485-823B-6DB1B2BFFF7F}"/>
    <dgm:cxn modelId="{0B61D278-9C00-4159-9900-AE5DA892EAC0}" srcId="{66D5140C-AAF8-40ED-AF99-94B5EC7E5B0D}" destId="{A23AE4E3-1BDE-4371-B74C-8C4C7DC2F0C1}" srcOrd="1" destOrd="0" parTransId="{F4F9691C-5DD4-49BF-9C31-37E189E8DA92}" sibTransId="{BA3BB9D2-DAAC-4135-BF7D-AE6F8EDB3240}"/>
    <dgm:cxn modelId="{8C60D653-FF3D-4481-A642-029DB5A42F81}" type="presOf" srcId="{A23AE4E3-1BDE-4371-B74C-8C4C7DC2F0C1}" destId="{D63A834A-CDC2-4A39-A868-23A0A73C1455}" srcOrd="0" destOrd="0" presId="urn:microsoft.com/office/officeart/2005/8/layout/hList6"/>
    <dgm:cxn modelId="{F626E490-1AE1-4780-916B-35254053787E}" type="presOf" srcId="{A26C0FAB-AC69-4476-951D-D370562E6B5C}" destId="{DC9F0DC9-70EF-4958-8299-24F15542A952}" srcOrd="0" destOrd="0" presId="urn:microsoft.com/office/officeart/2005/8/layout/hList6"/>
    <dgm:cxn modelId="{EB58E747-B1F0-4102-952F-A70DBDA782A0}" type="presOf" srcId="{66D5140C-AAF8-40ED-AF99-94B5EC7E5B0D}" destId="{22998EBE-CA07-4D8F-A900-B11169B39442}" srcOrd="0" destOrd="0" presId="urn:microsoft.com/office/officeart/2005/8/layout/hList6"/>
    <dgm:cxn modelId="{F66FF1EB-4FF9-48D3-BF5C-B7CCE47EA652}" type="presParOf" srcId="{22998EBE-CA07-4D8F-A900-B11169B39442}" destId="{DC9F0DC9-70EF-4958-8299-24F15542A952}" srcOrd="0" destOrd="0" presId="urn:microsoft.com/office/officeart/2005/8/layout/hList6"/>
    <dgm:cxn modelId="{77D426C6-26FD-43FF-A8E8-9765085AFB58}" type="presParOf" srcId="{22998EBE-CA07-4D8F-A900-B11169B39442}" destId="{B418DFB0-2983-4495-B0A0-EE034616531F}" srcOrd="1" destOrd="0" presId="urn:microsoft.com/office/officeart/2005/8/layout/hList6"/>
    <dgm:cxn modelId="{1A931A30-10F8-4D3C-A639-2352F85D0203}" type="presParOf" srcId="{22998EBE-CA07-4D8F-A900-B11169B39442}" destId="{D63A834A-CDC2-4A39-A868-23A0A73C1455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1B160C-30A9-4021-AD54-67CCAC47118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FD404A-A4D9-4D1D-8F4F-6BF81BED9BED}">
      <dgm:prSet/>
      <dgm:spPr/>
      <dgm:t>
        <a:bodyPr/>
        <a:lstStyle/>
        <a:p>
          <a:pPr rtl="0"/>
          <a:r>
            <a:rPr lang="cs-CZ" b="1" dirty="0" smtClean="0"/>
            <a:t>Mám následující informace o </a:t>
          </a:r>
          <a:r>
            <a:rPr lang="cs-CZ" b="1" dirty="0" smtClean="0"/>
            <a:t>klientovi</a:t>
          </a:r>
          <a:r>
            <a:rPr lang="cs-CZ" b="1" dirty="0" smtClean="0"/>
            <a:t>?</a:t>
          </a:r>
          <a:endParaRPr lang="cs-CZ" dirty="0"/>
        </a:p>
      </dgm:t>
    </dgm:pt>
    <dgm:pt modelId="{FD3433A8-E549-4B35-AD15-4D97FA9283D3}" type="parTrans" cxnId="{9AD8C35E-9F13-4D10-B738-EC8283AD90FF}">
      <dgm:prSet/>
      <dgm:spPr/>
      <dgm:t>
        <a:bodyPr/>
        <a:lstStyle/>
        <a:p>
          <a:endParaRPr lang="cs-CZ"/>
        </a:p>
      </dgm:t>
    </dgm:pt>
    <dgm:pt modelId="{827D5BBF-CD6D-4B17-BCBE-C598096F783A}" type="sibTrans" cxnId="{9AD8C35E-9F13-4D10-B738-EC8283AD90FF}">
      <dgm:prSet/>
      <dgm:spPr/>
      <dgm:t>
        <a:bodyPr/>
        <a:lstStyle/>
        <a:p>
          <a:endParaRPr lang="cs-CZ"/>
        </a:p>
      </dgm:t>
    </dgm:pt>
    <dgm:pt modelId="{D4CD7082-B352-4F3C-B830-2A33649D75EF}">
      <dgm:prSet/>
      <dgm:spPr/>
      <dgm:t>
        <a:bodyPr/>
        <a:lstStyle/>
        <a:p>
          <a:pPr rtl="0"/>
          <a:r>
            <a:rPr lang="cs-CZ" dirty="0" smtClean="0"/>
            <a:t>Adresa</a:t>
          </a:r>
          <a:endParaRPr lang="cs-CZ" dirty="0"/>
        </a:p>
      </dgm:t>
    </dgm:pt>
    <dgm:pt modelId="{0446E25B-AD5F-4EF5-BD99-44A5F8883FD1}" type="parTrans" cxnId="{D8239674-9020-4BD8-8EE0-D4EDB34520D5}">
      <dgm:prSet/>
      <dgm:spPr/>
      <dgm:t>
        <a:bodyPr/>
        <a:lstStyle/>
        <a:p>
          <a:endParaRPr lang="cs-CZ"/>
        </a:p>
      </dgm:t>
    </dgm:pt>
    <dgm:pt modelId="{68774273-4494-4A45-B42C-8B22DA96A57B}" type="sibTrans" cxnId="{D8239674-9020-4BD8-8EE0-D4EDB34520D5}">
      <dgm:prSet/>
      <dgm:spPr/>
      <dgm:t>
        <a:bodyPr/>
        <a:lstStyle/>
        <a:p>
          <a:endParaRPr lang="cs-CZ"/>
        </a:p>
      </dgm:t>
    </dgm:pt>
    <dgm:pt modelId="{40FACA3B-0EED-4A93-A0B2-2F5698F45749}">
      <dgm:prSet/>
      <dgm:spPr/>
      <dgm:t>
        <a:bodyPr/>
        <a:lstStyle/>
        <a:p>
          <a:pPr rtl="0"/>
          <a:r>
            <a:rPr lang="cs-CZ" dirty="0" smtClean="0"/>
            <a:t>Telefon</a:t>
          </a:r>
          <a:endParaRPr lang="cs-CZ" dirty="0"/>
        </a:p>
      </dgm:t>
    </dgm:pt>
    <dgm:pt modelId="{FBC48A6C-90C9-4C85-B810-D8190D16F4DB}" type="parTrans" cxnId="{62AB0C76-F8D0-4FE9-BC04-F82C89424B58}">
      <dgm:prSet/>
      <dgm:spPr/>
      <dgm:t>
        <a:bodyPr/>
        <a:lstStyle/>
        <a:p>
          <a:endParaRPr lang="cs-CZ"/>
        </a:p>
      </dgm:t>
    </dgm:pt>
    <dgm:pt modelId="{E8424101-7A7A-4DBE-B842-41D7E58F5FB5}" type="sibTrans" cxnId="{62AB0C76-F8D0-4FE9-BC04-F82C89424B58}">
      <dgm:prSet/>
      <dgm:spPr/>
      <dgm:t>
        <a:bodyPr/>
        <a:lstStyle/>
        <a:p>
          <a:endParaRPr lang="cs-CZ"/>
        </a:p>
      </dgm:t>
    </dgm:pt>
    <dgm:pt modelId="{40E4297E-52CC-4CB1-A8A6-DF02B928AD01}">
      <dgm:prSet/>
      <dgm:spPr/>
      <dgm:t>
        <a:bodyPr/>
        <a:lstStyle/>
        <a:p>
          <a:pPr rtl="0"/>
          <a:r>
            <a:rPr lang="cs-CZ" dirty="0" smtClean="0"/>
            <a:t>Etnická příslušnost </a:t>
          </a:r>
          <a:endParaRPr lang="cs-CZ" dirty="0"/>
        </a:p>
      </dgm:t>
    </dgm:pt>
    <dgm:pt modelId="{E974B865-FD00-46F7-9D73-67DAF7F9B8D0}" type="parTrans" cxnId="{30236F04-B916-41D0-9516-D69571F4C061}">
      <dgm:prSet/>
      <dgm:spPr/>
      <dgm:t>
        <a:bodyPr/>
        <a:lstStyle/>
        <a:p>
          <a:endParaRPr lang="cs-CZ"/>
        </a:p>
      </dgm:t>
    </dgm:pt>
    <dgm:pt modelId="{844EEFDB-D756-44E8-A6DA-802B0FD2FAA3}" type="sibTrans" cxnId="{30236F04-B916-41D0-9516-D69571F4C061}">
      <dgm:prSet/>
      <dgm:spPr/>
      <dgm:t>
        <a:bodyPr/>
        <a:lstStyle/>
        <a:p>
          <a:endParaRPr lang="cs-CZ"/>
        </a:p>
      </dgm:t>
    </dgm:pt>
    <dgm:pt modelId="{C97148A1-ED2A-48FC-A01A-5B0E4A8398E8}">
      <dgm:prSet/>
      <dgm:spPr/>
      <dgm:t>
        <a:bodyPr/>
        <a:lstStyle/>
        <a:p>
          <a:pPr rtl="0"/>
          <a:r>
            <a:rPr lang="cs-CZ" dirty="0" smtClean="0"/>
            <a:t>Pohlaví/gender</a:t>
          </a:r>
          <a:endParaRPr lang="cs-CZ" dirty="0"/>
        </a:p>
      </dgm:t>
    </dgm:pt>
    <dgm:pt modelId="{E0FBB68A-FC17-4AFD-80B9-7943E233A335}" type="parTrans" cxnId="{2C82906C-2709-44D2-8787-52B00FFE6A96}">
      <dgm:prSet/>
      <dgm:spPr/>
      <dgm:t>
        <a:bodyPr/>
        <a:lstStyle/>
        <a:p>
          <a:endParaRPr lang="cs-CZ"/>
        </a:p>
      </dgm:t>
    </dgm:pt>
    <dgm:pt modelId="{642B70D6-C550-472D-8799-8CD289FC5F63}" type="sibTrans" cxnId="{2C82906C-2709-44D2-8787-52B00FFE6A96}">
      <dgm:prSet/>
      <dgm:spPr/>
      <dgm:t>
        <a:bodyPr/>
        <a:lstStyle/>
        <a:p>
          <a:endParaRPr lang="cs-CZ"/>
        </a:p>
      </dgm:t>
    </dgm:pt>
    <dgm:pt modelId="{ED07F63A-1878-4FAC-833E-1F32ABC7D849}">
      <dgm:prSet/>
      <dgm:spPr/>
      <dgm:t>
        <a:bodyPr/>
        <a:lstStyle/>
        <a:p>
          <a:pPr rtl="0"/>
          <a:r>
            <a:rPr lang="cs-CZ" dirty="0" smtClean="0"/>
            <a:t>Sexuální orientace </a:t>
          </a:r>
          <a:endParaRPr lang="cs-CZ" dirty="0"/>
        </a:p>
      </dgm:t>
    </dgm:pt>
    <dgm:pt modelId="{A9B7780A-97FA-4B0D-B232-DA279619C3BD}" type="parTrans" cxnId="{79AC609D-FF7A-4CEE-A6F4-DBFFCA6EC6FD}">
      <dgm:prSet/>
      <dgm:spPr/>
      <dgm:t>
        <a:bodyPr/>
        <a:lstStyle/>
        <a:p>
          <a:endParaRPr lang="cs-CZ"/>
        </a:p>
      </dgm:t>
    </dgm:pt>
    <dgm:pt modelId="{06A08648-C722-4F4B-BA7C-FA7B7262EF94}" type="sibTrans" cxnId="{79AC609D-FF7A-4CEE-A6F4-DBFFCA6EC6FD}">
      <dgm:prSet/>
      <dgm:spPr/>
      <dgm:t>
        <a:bodyPr/>
        <a:lstStyle/>
        <a:p>
          <a:endParaRPr lang="cs-CZ"/>
        </a:p>
      </dgm:t>
    </dgm:pt>
    <dgm:pt modelId="{7CD2B6F0-9F8E-4F17-952D-5FD50CC7106C}">
      <dgm:prSet/>
      <dgm:spPr/>
      <dgm:t>
        <a:bodyPr/>
        <a:lstStyle/>
        <a:p>
          <a:pPr rtl="0"/>
          <a:r>
            <a:rPr lang="cs-CZ" dirty="0" smtClean="0"/>
            <a:t>Náboženství</a:t>
          </a:r>
          <a:endParaRPr lang="cs-CZ" dirty="0"/>
        </a:p>
      </dgm:t>
    </dgm:pt>
    <dgm:pt modelId="{9C797B04-886E-4EC3-8307-B8EE85E9835B}" type="parTrans" cxnId="{E593C8FF-60F8-4E74-AC4B-8BF68C2BF894}">
      <dgm:prSet/>
      <dgm:spPr/>
      <dgm:t>
        <a:bodyPr/>
        <a:lstStyle/>
        <a:p>
          <a:endParaRPr lang="cs-CZ"/>
        </a:p>
      </dgm:t>
    </dgm:pt>
    <dgm:pt modelId="{EFBB9FF4-E7F6-46AC-B883-2A10169027CD}" type="sibTrans" cxnId="{E593C8FF-60F8-4E74-AC4B-8BF68C2BF894}">
      <dgm:prSet/>
      <dgm:spPr/>
      <dgm:t>
        <a:bodyPr/>
        <a:lstStyle/>
        <a:p>
          <a:endParaRPr lang="cs-CZ"/>
        </a:p>
      </dgm:t>
    </dgm:pt>
    <dgm:pt modelId="{D6991C79-F520-4171-B865-18B67EE898E2}">
      <dgm:prSet/>
      <dgm:spPr/>
      <dgm:t>
        <a:bodyPr/>
        <a:lstStyle/>
        <a:p>
          <a:pPr rtl="0"/>
          <a:r>
            <a:rPr lang="cs-CZ" dirty="0" smtClean="0"/>
            <a:t>Rodinný stav</a:t>
          </a:r>
          <a:endParaRPr lang="cs-CZ" dirty="0"/>
        </a:p>
      </dgm:t>
    </dgm:pt>
    <dgm:pt modelId="{B0CC8B92-51D8-4583-8AC8-2A2E606DE55C}" type="parTrans" cxnId="{8032E6B2-176F-4E43-9AEA-72C7A33ACE37}">
      <dgm:prSet/>
      <dgm:spPr/>
      <dgm:t>
        <a:bodyPr/>
        <a:lstStyle/>
        <a:p>
          <a:endParaRPr lang="cs-CZ"/>
        </a:p>
      </dgm:t>
    </dgm:pt>
    <dgm:pt modelId="{71FFB957-B85B-4609-A208-9785FA46102E}" type="sibTrans" cxnId="{8032E6B2-176F-4E43-9AEA-72C7A33ACE37}">
      <dgm:prSet/>
      <dgm:spPr/>
      <dgm:t>
        <a:bodyPr/>
        <a:lstStyle/>
        <a:p>
          <a:endParaRPr lang="cs-CZ"/>
        </a:p>
      </dgm:t>
    </dgm:pt>
    <dgm:pt modelId="{182DF1B4-EBE7-4D51-A2D0-3F9912F51A82}">
      <dgm:prSet/>
      <dgm:spPr/>
      <dgm:t>
        <a:bodyPr/>
        <a:lstStyle/>
        <a:p>
          <a:pPr rtl="0"/>
          <a:r>
            <a:rPr lang="cs-CZ" dirty="0" smtClean="0"/>
            <a:t>Děti</a:t>
          </a:r>
          <a:endParaRPr lang="cs-CZ" dirty="0"/>
        </a:p>
      </dgm:t>
    </dgm:pt>
    <dgm:pt modelId="{9211C990-CBD9-49C3-BC55-51C396F696B6}" type="parTrans" cxnId="{A644D520-7F24-4A2F-A283-9C04B5ED1229}">
      <dgm:prSet/>
      <dgm:spPr/>
      <dgm:t>
        <a:bodyPr/>
        <a:lstStyle/>
        <a:p>
          <a:endParaRPr lang="cs-CZ"/>
        </a:p>
      </dgm:t>
    </dgm:pt>
    <dgm:pt modelId="{4D4A6322-E2EC-4599-9A18-EAE652136222}" type="sibTrans" cxnId="{A644D520-7F24-4A2F-A283-9C04B5ED1229}">
      <dgm:prSet/>
      <dgm:spPr/>
      <dgm:t>
        <a:bodyPr/>
        <a:lstStyle/>
        <a:p>
          <a:endParaRPr lang="cs-CZ"/>
        </a:p>
      </dgm:t>
    </dgm:pt>
    <dgm:pt modelId="{0C44C104-C71D-44E3-A944-E07F2C54CC3F}">
      <dgm:prSet/>
      <dgm:spPr/>
      <dgm:t>
        <a:bodyPr/>
        <a:lstStyle/>
        <a:p>
          <a:pPr rtl="0"/>
          <a:r>
            <a:rPr lang="cs-CZ" dirty="0" smtClean="0"/>
            <a:t>Povolání/ místo zaměstnavatele</a:t>
          </a:r>
          <a:endParaRPr lang="cs-CZ" dirty="0"/>
        </a:p>
      </dgm:t>
    </dgm:pt>
    <dgm:pt modelId="{BA6D92A6-1282-4B62-8BEF-A37C67513450}" type="parTrans" cxnId="{0E7F01A4-92F0-429D-BF0A-E281AD57C14B}">
      <dgm:prSet/>
      <dgm:spPr/>
      <dgm:t>
        <a:bodyPr/>
        <a:lstStyle/>
        <a:p>
          <a:endParaRPr lang="cs-CZ"/>
        </a:p>
      </dgm:t>
    </dgm:pt>
    <dgm:pt modelId="{CD1DACFA-128F-486E-B72A-A4F65C3D81F9}" type="sibTrans" cxnId="{0E7F01A4-92F0-429D-BF0A-E281AD57C14B}">
      <dgm:prSet/>
      <dgm:spPr/>
      <dgm:t>
        <a:bodyPr/>
        <a:lstStyle/>
        <a:p>
          <a:endParaRPr lang="cs-CZ"/>
        </a:p>
      </dgm:t>
    </dgm:pt>
    <dgm:pt modelId="{A73ED179-7640-48B5-AA55-BEDFEB448A07}">
      <dgm:prSet/>
      <dgm:spPr/>
      <dgm:t>
        <a:bodyPr/>
        <a:lstStyle/>
        <a:p>
          <a:pPr rtl="0"/>
          <a:r>
            <a:rPr lang="cs-CZ" dirty="0" smtClean="0"/>
            <a:t>Vzdělání</a:t>
          </a:r>
          <a:endParaRPr lang="cs-CZ" dirty="0"/>
        </a:p>
      </dgm:t>
    </dgm:pt>
    <dgm:pt modelId="{7C1472B7-A505-4AC1-8E70-AB93623640DF}" type="parTrans" cxnId="{BD5EABB3-DBDE-4791-A3ED-CB0E4AD25762}">
      <dgm:prSet/>
      <dgm:spPr/>
      <dgm:t>
        <a:bodyPr/>
        <a:lstStyle/>
        <a:p>
          <a:endParaRPr lang="cs-CZ"/>
        </a:p>
      </dgm:t>
    </dgm:pt>
    <dgm:pt modelId="{A0021741-F734-48C9-81DF-C22BC6B711C4}" type="sibTrans" cxnId="{BD5EABB3-DBDE-4791-A3ED-CB0E4AD25762}">
      <dgm:prSet/>
      <dgm:spPr/>
      <dgm:t>
        <a:bodyPr/>
        <a:lstStyle/>
        <a:p>
          <a:endParaRPr lang="cs-CZ"/>
        </a:p>
      </dgm:t>
    </dgm:pt>
    <dgm:pt modelId="{26E822EA-6C5B-4FF9-B2D1-6F5248A402BA}">
      <dgm:prSet/>
      <dgm:spPr/>
      <dgm:t>
        <a:bodyPr/>
        <a:lstStyle/>
        <a:p>
          <a:pPr rtl="0"/>
          <a:r>
            <a:rPr lang="cs-CZ" dirty="0" smtClean="0"/>
            <a:t>Zdroj a množství příjmu</a:t>
          </a:r>
          <a:endParaRPr lang="cs-CZ" dirty="0"/>
        </a:p>
      </dgm:t>
    </dgm:pt>
    <dgm:pt modelId="{68347BE5-410C-4565-AB5B-B6C3D401A6ED}" type="parTrans" cxnId="{23A35E2C-0521-4DCF-AAFD-CE79977FEB6B}">
      <dgm:prSet/>
      <dgm:spPr/>
      <dgm:t>
        <a:bodyPr/>
        <a:lstStyle/>
        <a:p>
          <a:endParaRPr lang="cs-CZ"/>
        </a:p>
      </dgm:t>
    </dgm:pt>
    <dgm:pt modelId="{4A1E9D9E-D4AA-4C01-987E-AC2C7454CFD0}" type="sibTrans" cxnId="{23A35E2C-0521-4DCF-AAFD-CE79977FEB6B}">
      <dgm:prSet/>
      <dgm:spPr/>
      <dgm:t>
        <a:bodyPr/>
        <a:lstStyle/>
        <a:p>
          <a:endParaRPr lang="cs-CZ"/>
        </a:p>
      </dgm:t>
    </dgm:pt>
    <dgm:pt modelId="{154E83B3-67FA-47F9-B399-7EA4A06D6B21}">
      <dgm:prSet/>
      <dgm:spPr/>
      <dgm:t>
        <a:bodyPr/>
        <a:lstStyle/>
        <a:p>
          <a:pPr rtl="0"/>
          <a:r>
            <a:rPr lang="cs-CZ" dirty="0" smtClean="0"/>
            <a:t>Zdraví</a:t>
          </a:r>
          <a:endParaRPr lang="cs-CZ" dirty="0"/>
        </a:p>
      </dgm:t>
    </dgm:pt>
    <dgm:pt modelId="{AAB0FE60-F188-4DE4-9941-A74A47A0B6EF}" type="parTrans" cxnId="{BC2581A8-B008-4B85-AF6E-E9EEA164D55C}">
      <dgm:prSet/>
      <dgm:spPr/>
      <dgm:t>
        <a:bodyPr/>
        <a:lstStyle/>
        <a:p>
          <a:endParaRPr lang="cs-CZ"/>
        </a:p>
      </dgm:t>
    </dgm:pt>
    <dgm:pt modelId="{1AB366DC-E75C-4DA8-9BFB-72CC69D0BD32}" type="sibTrans" cxnId="{BC2581A8-B008-4B85-AF6E-E9EEA164D55C}">
      <dgm:prSet/>
      <dgm:spPr/>
      <dgm:t>
        <a:bodyPr/>
        <a:lstStyle/>
        <a:p>
          <a:endParaRPr lang="cs-CZ"/>
        </a:p>
      </dgm:t>
    </dgm:pt>
    <dgm:pt modelId="{7C791CC9-992D-4D69-8003-35F2C6558F41}">
      <dgm:prSet/>
      <dgm:spPr/>
      <dgm:t>
        <a:bodyPr/>
        <a:lstStyle/>
        <a:p>
          <a:pPr rtl="0"/>
          <a:r>
            <a:rPr lang="cs-CZ" dirty="0" smtClean="0"/>
            <a:t>Zdroj reference</a:t>
          </a:r>
          <a:endParaRPr lang="cs-CZ" dirty="0"/>
        </a:p>
      </dgm:t>
    </dgm:pt>
    <dgm:pt modelId="{B08AEA9B-EB3B-4484-890B-1DB588D1162A}" type="parTrans" cxnId="{E7C32384-846B-400C-8025-F06C4EB11D05}">
      <dgm:prSet/>
      <dgm:spPr/>
      <dgm:t>
        <a:bodyPr/>
        <a:lstStyle/>
        <a:p>
          <a:endParaRPr lang="cs-CZ"/>
        </a:p>
      </dgm:t>
    </dgm:pt>
    <dgm:pt modelId="{293634EA-FFA8-4D76-95CB-6F13D05CA4FA}" type="sibTrans" cxnId="{E7C32384-846B-400C-8025-F06C4EB11D05}">
      <dgm:prSet/>
      <dgm:spPr/>
      <dgm:t>
        <a:bodyPr/>
        <a:lstStyle/>
        <a:p>
          <a:endParaRPr lang="cs-CZ"/>
        </a:p>
      </dgm:t>
    </dgm:pt>
    <dgm:pt modelId="{D0020366-E5F5-4F7F-B784-6220CC75DEF0}">
      <dgm:prSet/>
      <dgm:spPr/>
      <dgm:t>
        <a:bodyPr/>
        <a:lstStyle/>
        <a:p>
          <a:pPr rtl="0"/>
          <a:r>
            <a:rPr lang="cs-CZ" dirty="0" smtClean="0"/>
            <a:t>Důvod reference</a:t>
          </a:r>
          <a:endParaRPr lang="cs-CZ" dirty="0"/>
        </a:p>
      </dgm:t>
    </dgm:pt>
    <dgm:pt modelId="{4BFC9026-2C40-4AF5-AB80-AB648F3491FD}" type="parTrans" cxnId="{25529645-BBCD-409B-AB92-7B6680A3E231}">
      <dgm:prSet/>
      <dgm:spPr/>
      <dgm:t>
        <a:bodyPr/>
        <a:lstStyle/>
        <a:p>
          <a:endParaRPr lang="cs-CZ"/>
        </a:p>
      </dgm:t>
    </dgm:pt>
    <dgm:pt modelId="{55E73057-6465-446B-93BD-08588E5D2D14}" type="sibTrans" cxnId="{25529645-BBCD-409B-AB92-7B6680A3E231}">
      <dgm:prSet/>
      <dgm:spPr/>
      <dgm:t>
        <a:bodyPr/>
        <a:lstStyle/>
        <a:p>
          <a:endParaRPr lang="cs-CZ"/>
        </a:p>
      </dgm:t>
    </dgm:pt>
    <dgm:pt modelId="{1488D783-B14A-4A34-A6DE-EA0E483D9432}">
      <dgm:prSet/>
      <dgm:spPr/>
      <dgm:t>
        <a:bodyPr/>
        <a:lstStyle/>
        <a:p>
          <a:pPr rtl="0"/>
          <a:r>
            <a:rPr lang="cs-CZ" dirty="0" smtClean="0"/>
            <a:t>Složení domácnosti</a:t>
          </a:r>
          <a:endParaRPr lang="cs-CZ" dirty="0"/>
        </a:p>
      </dgm:t>
    </dgm:pt>
    <dgm:pt modelId="{ED0EA2CC-4451-4465-9F7A-29503BB671DE}" type="parTrans" cxnId="{63F2D922-90AB-441B-A629-C7BBCD4AE760}">
      <dgm:prSet/>
      <dgm:spPr/>
      <dgm:t>
        <a:bodyPr/>
        <a:lstStyle/>
        <a:p>
          <a:endParaRPr lang="cs-CZ"/>
        </a:p>
      </dgm:t>
    </dgm:pt>
    <dgm:pt modelId="{4E8D878B-D321-443A-8B04-6B23B795CCE2}" type="sibTrans" cxnId="{63F2D922-90AB-441B-A629-C7BBCD4AE760}">
      <dgm:prSet/>
      <dgm:spPr/>
      <dgm:t>
        <a:bodyPr/>
        <a:lstStyle/>
        <a:p>
          <a:endParaRPr lang="cs-CZ"/>
        </a:p>
      </dgm:t>
    </dgm:pt>
    <dgm:pt modelId="{3BA45FD0-A969-4930-9AB9-1F57D886A2EB}">
      <dgm:prSet/>
      <dgm:spPr/>
      <dgm:t>
        <a:bodyPr/>
        <a:lstStyle/>
        <a:p>
          <a:pPr rtl="0"/>
          <a:r>
            <a:rPr lang="cs-CZ" dirty="0" smtClean="0"/>
            <a:t>Širší rodina</a:t>
          </a:r>
          <a:endParaRPr lang="cs-CZ" dirty="0"/>
        </a:p>
      </dgm:t>
    </dgm:pt>
    <dgm:pt modelId="{D03578DA-CD5C-470F-AD1C-59AED7F02172}" type="parTrans" cxnId="{BA73BDC7-AAA2-4551-A93A-5797CAD245CC}">
      <dgm:prSet/>
      <dgm:spPr/>
      <dgm:t>
        <a:bodyPr/>
        <a:lstStyle/>
        <a:p>
          <a:endParaRPr lang="cs-CZ"/>
        </a:p>
      </dgm:t>
    </dgm:pt>
    <dgm:pt modelId="{DA84C763-C606-4612-A6B5-7BE8BE5B0A92}" type="sibTrans" cxnId="{BA73BDC7-AAA2-4551-A93A-5797CAD245CC}">
      <dgm:prSet/>
      <dgm:spPr/>
      <dgm:t>
        <a:bodyPr/>
        <a:lstStyle/>
        <a:p>
          <a:endParaRPr lang="cs-CZ"/>
        </a:p>
      </dgm:t>
    </dgm:pt>
    <dgm:pt modelId="{E36FD307-8BEE-4354-A391-8F750C10C0A0}" type="pres">
      <dgm:prSet presAssocID="{F51B160C-30A9-4021-AD54-67CCAC4711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94B918-DC29-4DEA-A6CA-CC6F128FADAC}" type="pres">
      <dgm:prSet presAssocID="{23FD404A-A4D9-4D1D-8F4F-6BF81BED9BE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4A57E0-F2F7-429B-8CDA-7CA46B1D4D52}" type="pres">
      <dgm:prSet presAssocID="{23FD404A-A4D9-4D1D-8F4F-6BF81BED9BE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529645-BBCD-409B-AB92-7B6680A3E231}" srcId="{7C791CC9-992D-4D69-8003-35F2C6558F41}" destId="{D0020366-E5F5-4F7F-B784-6220CC75DEF0}" srcOrd="0" destOrd="0" parTransId="{4BFC9026-2C40-4AF5-AB80-AB648F3491FD}" sibTransId="{55E73057-6465-446B-93BD-08588E5D2D14}"/>
    <dgm:cxn modelId="{B8810502-9D74-498C-9070-155C24A9DB4B}" type="presOf" srcId="{A73ED179-7640-48B5-AA55-BEDFEB448A07}" destId="{F14A57E0-F2F7-429B-8CDA-7CA46B1D4D52}" srcOrd="0" destOrd="9" presId="urn:microsoft.com/office/officeart/2005/8/layout/vList2"/>
    <dgm:cxn modelId="{384CA46A-0D7C-4BEC-9AF2-7A123E422F2B}" type="presOf" srcId="{7CD2B6F0-9F8E-4F17-952D-5FD50CC7106C}" destId="{F14A57E0-F2F7-429B-8CDA-7CA46B1D4D52}" srcOrd="0" destOrd="5" presId="urn:microsoft.com/office/officeart/2005/8/layout/vList2"/>
    <dgm:cxn modelId="{0E7F01A4-92F0-429D-BF0A-E281AD57C14B}" srcId="{23FD404A-A4D9-4D1D-8F4F-6BF81BED9BED}" destId="{0C44C104-C71D-44E3-A944-E07F2C54CC3F}" srcOrd="4" destOrd="0" parTransId="{BA6D92A6-1282-4B62-8BEF-A37C67513450}" sibTransId="{CD1DACFA-128F-486E-B72A-A4F65C3D81F9}"/>
    <dgm:cxn modelId="{30236F04-B916-41D0-9516-D69571F4C061}" srcId="{23FD404A-A4D9-4D1D-8F4F-6BF81BED9BED}" destId="{40E4297E-52CC-4CB1-A8A6-DF02B928AD01}" srcOrd="1" destOrd="0" parTransId="{E974B865-FD00-46F7-9D73-67DAF7F9B8D0}" sibTransId="{844EEFDB-D756-44E8-A6DA-802B0FD2FAA3}"/>
    <dgm:cxn modelId="{D8239674-9020-4BD8-8EE0-D4EDB34520D5}" srcId="{23FD404A-A4D9-4D1D-8F4F-6BF81BED9BED}" destId="{D4CD7082-B352-4F3C-B830-2A33649D75EF}" srcOrd="0" destOrd="0" parTransId="{0446E25B-AD5F-4EF5-BD99-44A5F8883FD1}" sibTransId="{68774273-4494-4A45-B42C-8B22DA96A57B}"/>
    <dgm:cxn modelId="{E7C32384-846B-400C-8025-F06C4EB11D05}" srcId="{23FD404A-A4D9-4D1D-8F4F-6BF81BED9BED}" destId="{7C791CC9-992D-4D69-8003-35F2C6558F41}" srcOrd="6" destOrd="0" parTransId="{B08AEA9B-EB3B-4484-890B-1DB588D1162A}" sibTransId="{293634EA-FFA8-4D76-95CB-6F13D05CA4FA}"/>
    <dgm:cxn modelId="{C7C564B1-4DD8-4BEC-B685-02E058FC8161}" type="presOf" srcId="{154E83B3-67FA-47F9-B399-7EA4A06D6B21}" destId="{F14A57E0-F2F7-429B-8CDA-7CA46B1D4D52}" srcOrd="0" destOrd="11" presId="urn:microsoft.com/office/officeart/2005/8/layout/vList2"/>
    <dgm:cxn modelId="{2C82906C-2709-44D2-8787-52B00FFE6A96}" srcId="{40E4297E-52CC-4CB1-A8A6-DF02B928AD01}" destId="{C97148A1-ED2A-48FC-A01A-5B0E4A8398E8}" srcOrd="0" destOrd="0" parTransId="{E0FBB68A-FC17-4AFD-80B9-7943E233A335}" sibTransId="{642B70D6-C550-472D-8799-8CD289FC5F63}"/>
    <dgm:cxn modelId="{76411959-4ED8-4FFE-B31F-2F77B139F57D}" type="presOf" srcId="{D0020366-E5F5-4F7F-B784-6220CC75DEF0}" destId="{F14A57E0-F2F7-429B-8CDA-7CA46B1D4D52}" srcOrd="0" destOrd="13" presId="urn:microsoft.com/office/officeart/2005/8/layout/vList2"/>
    <dgm:cxn modelId="{1D658AD6-CC51-460F-B7A7-1D49F866817C}" type="presOf" srcId="{7C791CC9-992D-4D69-8003-35F2C6558F41}" destId="{F14A57E0-F2F7-429B-8CDA-7CA46B1D4D52}" srcOrd="0" destOrd="12" presId="urn:microsoft.com/office/officeart/2005/8/layout/vList2"/>
    <dgm:cxn modelId="{BAFA28B1-D03E-4EC0-A2B4-780CB96EE5C1}" type="presOf" srcId="{D4CD7082-B352-4F3C-B830-2A33649D75EF}" destId="{F14A57E0-F2F7-429B-8CDA-7CA46B1D4D52}" srcOrd="0" destOrd="0" presId="urn:microsoft.com/office/officeart/2005/8/layout/vList2"/>
    <dgm:cxn modelId="{D5055400-FF7D-46D9-858B-891CF8103D50}" type="presOf" srcId="{ED07F63A-1878-4FAC-833E-1F32ABC7D849}" destId="{F14A57E0-F2F7-429B-8CDA-7CA46B1D4D52}" srcOrd="0" destOrd="4" presId="urn:microsoft.com/office/officeart/2005/8/layout/vList2"/>
    <dgm:cxn modelId="{8032E6B2-176F-4E43-9AEA-72C7A33ACE37}" srcId="{23FD404A-A4D9-4D1D-8F4F-6BF81BED9BED}" destId="{D6991C79-F520-4171-B865-18B67EE898E2}" srcOrd="3" destOrd="0" parTransId="{B0CC8B92-51D8-4583-8AC8-2A2E606DE55C}" sibTransId="{71FFB957-B85B-4609-A208-9785FA46102E}"/>
    <dgm:cxn modelId="{9C6C0F48-2E96-4A5E-B88C-6C87F1F8C558}" type="presOf" srcId="{3BA45FD0-A969-4930-9AB9-1F57D886A2EB}" destId="{F14A57E0-F2F7-429B-8CDA-7CA46B1D4D52}" srcOrd="0" destOrd="15" presId="urn:microsoft.com/office/officeart/2005/8/layout/vList2"/>
    <dgm:cxn modelId="{62AB0C76-F8D0-4FE9-BC04-F82C89424B58}" srcId="{D4CD7082-B352-4F3C-B830-2A33649D75EF}" destId="{40FACA3B-0EED-4A93-A0B2-2F5698F45749}" srcOrd="0" destOrd="0" parTransId="{FBC48A6C-90C9-4C85-B810-D8190D16F4DB}" sibTransId="{E8424101-7A7A-4DBE-B842-41D7E58F5FB5}"/>
    <dgm:cxn modelId="{D6A7D68A-5837-4A77-9445-70B8EA47A1BD}" type="presOf" srcId="{40E4297E-52CC-4CB1-A8A6-DF02B928AD01}" destId="{F14A57E0-F2F7-429B-8CDA-7CA46B1D4D52}" srcOrd="0" destOrd="2" presId="urn:microsoft.com/office/officeart/2005/8/layout/vList2"/>
    <dgm:cxn modelId="{8CBA979C-871F-40A9-AD80-1A5FF1759882}" type="presOf" srcId="{23FD404A-A4D9-4D1D-8F4F-6BF81BED9BED}" destId="{6194B918-DC29-4DEA-A6CA-CC6F128FADAC}" srcOrd="0" destOrd="0" presId="urn:microsoft.com/office/officeart/2005/8/layout/vList2"/>
    <dgm:cxn modelId="{BD5EABB3-DBDE-4791-A3ED-CB0E4AD25762}" srcId="{0C44C104-C71D-44E3-A944-E07F2C54CC3F}" destId="{A73ED179-7640-48B5-AA55-BEDFEB448A07}" srcOrd="0" destOrd="0" parTransId="{7C1472B7-A505-4AC1-8E70-AB93623640DF}" sibTransId="{A0021741-F734-48C9-81DF-C22BC6B711C4}"/>
    <dgm:cxn modelId="{89C84CC8-C5E7-4352-AC9B-3DEA6063F0FA}" type="presOf" srcId="{0C44C104-C71D-44E3-A944-E07F2C54CC3F}" destId="{F14A57E0-F2F7-429B-8CDA-7CA46B1D4D52}" srcOrd="0" destOrd="8" presId="urn:microsoft.com/office/officeart/2005/8/layout/vList2"/>
    <dgm:cxn modelId="{E593C8FF-60F8-4E74-AC4B-8BF68C2BF894}" srcId="{ED07F63A-1878-4FAC-833E-1F32ABC7D849}" destId="{7CD2B6F0-9F8E-4F17-952D-5FD50CC7106C}" srcOrd="0" destOrd="0" parTransId="{9C797B04-886E-4EC3-8307-B8EE85E9835B}" sibTransId="{EFBB9FF4-E7F6-46AC-B883-2A10169027CD}"/>
    <dgm:cxn modelId="{83AC2319-C702-43EB-B7EB-C8AE5B4EA42D}" type="presOf" srcId="{182DF1B4-EBE7-4D51-A2D0-3F9912F51A82}" destId="{F14A57E0-F2F7-429B-8CDA-7CA46B1D4D52}" srcOrd="0" destOrd="7" presId="urn:microsoft.com/office/officeart/2005/8/layout/vList2"/>
    <dgm:cxn modelId="{BA73BDC7-AAA2-4551-A93A-5797CAD245CC}" srcId="{1488D783-B14A-4A34-A6DE-EA0E483D9432}" destId="{3BA45FD0-A969-4930-9AB9-1F57D886A2EB}" srcOrd="0" destOrd="0" parTransId="{D03578DA-CD5C-470F-AD1C-59AED7F02172}" sibTransId="{DA84C763-C606-4612-A6B5-7BE8BE5B0A92}"/>
    <dgm:cxn modelId="{B17F1E6C-6721-491B-AEAB-2DEAE96D0D14}" type="presOf" srcId="{F51B160C-30A9-4021-AD54-67CCAC471186}" destId="{E36FD307-8BEE-4354-A391-8F750C10C0A0}" srcOrd="0" destOrd="0" presId="urn:microsoft.com/office/officeart/2005/8/layout/vList2"/>
    <dgm:cxn modelId="{79AC609D-FF7A-4CEE-A6F4-DBFFCA6EC6FD}" srcId="{23FD404A-A4D9-4D1D-8F4F-6BF81BED9BED}" destId="{ED07F63A-1878-4FAC-833E-1F32ABC7D849}" srcOrd="2" destOrd="0" parTransId="{A9B7780A-97FA-4B0D-B232-DA279619C3BD}" sibTransId="{06A08648-C722-4F4B-BA7C-FA7B7262EF94}"/>
    <dgm:cxn modelId="{573DD81A-99B1-4F02-AB24-A32425C657CD}" type="presOf" srcId="{1488D783-B14A-4A34-A6DE-EA0E483D9432}" destId="{F14A57E0-F2F7-429B-8CDA-7CA46B1D4D52}" srcOrd="0" destOrd="14" presId="urn:microsoft.com/office/officeart/2005/8/layout/vList2"/>
    <dgm:cxn modelId="{C829A2E4-60E8-44C7-AE68-96941CA50465}" type="presOf" srcId="{C97148A1-ED2A-48FC-A01A-5B0E4A8398E8}" destId="{F14A57E0-F2F7-429B-8CDA-7CA46B1D4D52}" srcOrd="0" destOrd="3" presId="urn:microsoft.com/office/officeart/2005/8/layout/vList2"/>
    <dgm:cxn modelId="{23A35E2C-0521-4DCF-AAFD-CE79977FEB6B}" srcId="{23FD404A-A4D9-4D1D-8F4F-6BF81BED9BED}" destId="{26E822EA-6C5B-4FF9-B2D1-6F5248A402BA}" srcOrd="5" destOrd="0" parTransId="{68347BE5-410C-4565-AB5B-B6C3D401A6ED}" sibTransId="{4A1E9D9E-D4AA-4C01-987E-AC2C7454CFD0}"/>
    <dgm:cxn modelId="{9AD8C35E-9F13-4D10-B738-EC8283AD90FF}" srcId="{F51B160C-30A9-4021-AD54-67CCAC471186}" destId="{23FD404A-A4D9-4D1D-8F4F-6BF81BED9BED}" srcOrd="0" destOrd="0" parTransId="{FD3433A8-E549-4B35-AD15-4D97FA9283D3}" sibTransId="{827D5BBF-CD6D-4B17-BCBE-C598096F783A}"/>
    <dgm:cxn modelId="{338DAD4D-9AA3-44FD-A72C-4A890264E6DD}" type="presOf" srcId="{D6991C79-F520-4171-B865-18B67EE898E2}" destId="{F14A57E0-F2F7-429B-8CDA-7CA46B1D4D52}" srcOrd="0" destOrd="6" presId="urn:microsoft.com/office/officeart/2005/8/layout/vList2"/>
    <dgm:cxn modelId="{A4BDDF82-95D2-422E-9E65-BD48FFA55F26}" type="presOf" srcId="{40FACA3B-0EED-4A93-A0B2-2F5698F45749}" destId="{F14A57E0-F2F7-429B-8CDA-7CA46B1D4D52}" srcOrd="0" destOrd="1" presId="urn:microsoft.com/office/officeart/2005/8/layout/vList2"/>
    <dgm:cxn modelId="{BC2581A8-B008-4B85-AF6E-E9EEA164D55C}" srcId="{26E822EA-6C5B-4FF9-B2D1-6F5248A402BA}" destId="{154E83B3-67FA-47F9-B399-7EA4A06D6B21}" srcOrd="0" destOrd="0" parTransId="{AAB0FE60-F188-4DE4-9941-A74A47A0B6EF}" sibTransId="{1AB366DC-E75C-4DA8-9BFB-72CC69D0BD32}"/>
    <dgm:cxn modelId="{63F2D922-90AB-441B-A629-C7BBCD4AE760}" srcId="{23FD404A-A4D9-4D1D-8F4F-6BF81BED9BED}" destId="{1488D783-B14A-4A34-A6DE-EA0E483D9432}" srcOrd="7" destOrd="0" parTransId="{ED0EA2CC-4451-4465-9F7A-29503BB671DE}" sibTransId="{4E8D878B-D321-443A-8B04-6B23B795CCE2}"/>
    <dgm:cxn modelId="{CE9F2D53-C312-4121-8464-AAE3438DA64B}" type="presOf" srcId="{26E822EA-6C5B-4FF9-B2D1-6F5248A402BA}" destId="{F14A57E0-F2F7-429B-8CDA-7CA46B1D4D52}" srcOrd="0" destOrd="10" presId="urn:microsoft.com/office/officeart/2005/8/layout/vList2"/>
    <dgm:cxn modelId="{A644D520-7F24-4A2F-A283-9C04B5ED1229}" srcId="{D6991C79-F520-4171-B865-18B67EE898E2}" destId="{182DF1B4-EBE7-4D51-A2D0-3F9912F51A82}" srcOrd="0" destOrd="0" parTransId="{9211C990-CBD9-49C3-BC55-51C396F696B6}" sibTransId="{4D4A6322-E2EC-4599-9A18-EAE652136222}"/>
    <dgm:cxn modelId="{26EA9491-8EC4-45D6-9358-B3E45C96EA88}" type="presParOf" srcId="{E36FD307-8BEE-4354-A391-8F750C10C0A0}" destId="{6194B918-DC29-4DEA-A6CA-CC6F128FADAC}" srcOrd="0" destOrd="0" presId="urn:microsoft.com/office/officeart/2005/8/layout/vList2"/>
    <dgm:cxn modelId="{B8118D6B-D019-4C9C-A7BA-68DF207FD955}" type="presParOf" srcId="{E36FD307-8BEE-4354-A391-8F750C10C0A0}" destId="{F14A57E0-F2F7-429B-8CDA-7CA46B1D4D5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CDCED9-ACFB-47B8-B33E-B19FE10F70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0149F29-FF3E-4060-855F-49E1983E4C7F}">
      <dgm:prSet/>
      <dgm:spPr/>
      <dgm:t>
        <a:bodyPr/>
        <a:lstStyle/>
        <a:p>
          <a:pPr rtl="0"/>
          <a:r>
            <a:rPr lang="cs-CZ" smtClean="0"/>
            <a:t>Mám následující informace o rodině a domácnosti klienta?</a:t>
          </a:r>
          <a:endParaRPr lang="cs-CZ"/>
        </a:p>
      </dgm:t>
    </dgm:pt>
    <dgm:pt modelId="{F5C43A0B-DB85-468F-83A1-A69E67093276}" type="parTrans" cxnId="{7DF98665-9B8E-4479-BCD4-0D5C527878E0}">
      <dgm:prSet/>
      <dgm:spPr/>
      <dgm:t>
        <a:bodyPr/>
        <a:lstStyle/>
        <a:p>
          <a:endParaRPr lang="cs-CZ"/>
        </a:p>
      </dgm:t>
    </dgm:pt>
    <dgm:pt modelId="{73D008F1-6AA4-48A3-B6F3-8BBDFD4D4124}" type="sibTrans" cxnId="{7DF98665-9B8E-4479-BCD4-0D5C527878E0}">
      <dgm:prSet/>
      <dgm:spPr/>
      <dgm:t>
        <a:bodyPr/>
        <a:lstStyle/>
        <a:p>
          <a:endParaRPr lang="cs-CZ"/>
        </a:p>
      </dgm:t>
    </dgm:pt>
    <dgm:pt modelId="{E3F5A27D-5E48-4F95-A2B3-681A2D3D8ABE}">
      <dgm:prSet/>
      <dgm:spPr/>
      <dgm:t>
        <a:bodyPr/>
        <a:lstStyle/>
        <a:p>
          <a:pPr rtl="0"/>
          <a:r>
            <a:rPr lang="cs-CZ" smtClean="0"/>
            <a:t>Vztah ke klientovi</a:t>
          </a:r>
          <a:endParaRPr lang="cs-CZ"/>
        </a:p>
      </dgm:t>
    </dgm:pt>
    <dgm:pt modelId="{64700D19-7300-4A27-8AC2-DE36394D0F73}" type="parTrans" cxnId="{BD358F09-D955-4879-9E61-5315BDAF75B0}">
      <dgm:prSet/>
      <dgm:spPr/>
      <dgm:t>
        <a:bodyPr/>
        <a:lstStyle/>
        <a:p>
          <a:endParaRPr lang="cs-CZ"/>
        </a:p>
      </dgm:t>
    </dgm:pt>
    <dgm:pt modelId="{DBC79FB4-005B-4388-9448-4728E022291C}" type="sibTrans" cxnId="{BD358F09-D955-4879-9E61-5315BDAF75B0}">
      <dgm:prSet/>
      <dgm:spPr/>
      <dgm:t>
        <a:bodyPr/>
        <a:lstStyle/>
        <a:p>
          <a:endParaRPr lang="cs-CZ"/>
        </a:p>
      </dgm:t>
    </dgm:pt>
    <dgm:pt modelId="{B3722410-E03D-4113-BAFF-7DE1F33BD552}">
      <dgm:prSet/>
      <dgm:spPr/>
      <dgm:t>
        <a:bodyPr/>
        <a:lstStyle/>
        <a:p>
          <a:pPr rtl="0"/>
          <a:r>
            <a:rPr lang="cs-CZ" smtClean="0"/>
            <a:t>Věk</a:t>
          </a:r>
          <a:endParaRPr lang="cs-CZ"/>
        </a:p>
      </dgm:t>
    </dgm:pt>
    <dgm:pt modelId="{9A88C0AB-CF5B-48E1-9167-018A9974CE68}" type="parTrans" cxnId="{4FBDA9A3-1D6B-47B8-98A4-BD33601C598F}">
      <dgm:prSet/>
      <dgm:spPr/>
      <dgm:t>
        <a:bodyPr/>
        <a:lstStyle/>
        <a:p>
          <a:endParaRPr lang="cs-CZ"/>
        </a:p>
      </dgm:t>
    </dgm:pt>
    <dgm:pt modelId="{409A7E3C-0B9D-4003-BCAB-A869790E2F1C}" type="sibTrans" cxnId="{4FBDA9A3-1D6B-47B8-98A4-BD33601C598F}">
      <dgm:prSet/>
      <dgm:spPr/>
      <dgm:t>
        <a:bodyPr/>
        <a:lstStyle/>
        <a:p>
          <a:endParaRPr lang="cs-CZ"/>
        </a:p>
      </dgm:t>
    </dgm:pt>
    <dgm:pt modelId="{D99E25FA-87B4-4DBF-8C64-3E7A46C964EF}">
      <dgm:prSet/>
      <dgm:spPr/>
      <dgm:t>
        <a:bodyPr/>
        <a:lstStyle/>
        <a:p>
          <a:pPr rtl="0"/>
          <a:r>
            <a:rPr lang="cs-CZ" smtClean="0"/>
            <a:t>Pohlaví/gender</a:t>
          </a:r>
          <a:endParaRPr lang="cs-CZ"/>
        </a:p>
      </dgm:t>
    </dgm:pt>
    <dgm:pt modelId="{ADF8AEF0-54E8-48AF-9019-30EE5AA562BC}" type="parTrans" cxnId="{E9095F4B-4665-4032-B1B0-AB11F88B7B11}">
      <dgm:prSet/>
      <dgm:spPr/>
      <dgm:t>
        <a:bodyPr/>
        <a:lstStyle/>
        <a:p>
          <a:endParaRPr lang="cs-CZ"/>
        </a:p>
      </dgm:t>
    </dgm:pt>
    <dgm:pt modelId="{E701EA3B-3897-4DCB-BE9C-4609090443C2}" type="sibTrans" cxnId="{E9095F4B-4665-4032-B1B0-AB11F88B7B11}">
      <dgm:prSet/>
      <dgm:spPr/>
      <dgm:t>
        <a:bodyPr/>
        <a:lstStyle/>
        <a:p>
          <a:endParaRPr lang="cs-CZ"/>
        </a:p>
      </dgm:t>
    </dgm:pt>
    <dgm:pt modelId="{7EE03BB9-EDEB-463B-B0E4-B4CC80A3BDEA}">
      <dgm:prSet/>
      <dgm:spPr/>
      <dgm:t>
        <a:bodyPr/>
        <a:lstStyle/>
        <a:p>
          <a:pPr rtl="0"/>
          <a:r>
            <a:rPr lang="cs-CZ" smtClean="0"/>
            <a:t>Etnicita</a:t>
          </a:r>
          <a:endParaRPr lang="cs-CZ"/>
        </a:p>
      </dgm:t>
    </dgm:pt>
    <dgm:pt modelId="{8F45A91C-0799-46CE-9C67-D84089AC7FFF}" type="parTrans" cxnId="{A73D6F58-7C04-462A-9D0F-83E418758174}">
      <dgm:prSet/>
      <dgm:spPr/>
      <dgm:t>
        <a:bodyPr/>
        <a:lstStyle/>
        <a:p>
          <a:endParaRPr lang="cs-CZ"/>
        </a:p>
      </dgm:t>
    </dgm:pt>
    <dgm:pt modelId="{7F685B06-ADE3-4BF6-B53D-241C67133B83}" type="sibTrans" cxnId="{A73D6F58-7C04-462A-9D0F-83E418758174}">
      <dgm:prSet/>
      <dgm:spPr/>
      <dgm:t>
        <a:bodyPr/>
        <a:lstStyle/>
        <a:p>
          <a:endParaRPr lang="cs-CZ"/>
        </a:p>
      </dgm:t>
    </dgm:pt>
    <dgm:pt modelId="{C5CB2BBB-818B-4235-A897-0F2F6805507B}">
      <dgm:prSet/>
      <dgm:spPr/>
      <dgm:t>
        <a:bodyPr/>
        <a:lstStyle/>
        <a:p>
          <a:pPr rtl="0"/>
          <a:r>
            <a:rPr lang="cs-CZ" smtClean="0"/>
            <a:t>Povolání/kvalifikace</a:t>
          </a:r>
          <a:endParaRPr lang="cs-CZ"/>
        </a:p>
      </dgm:t>
    </dgm:pt>
    <dgm:pt modelId="{9F534C73-9353-4EF1-9372-3BFDAD372F8D}" type="parTrans" cxnId="{21AAA094-FBA6-4E90-BF5B-C3CB4F2149E6}">
      <dgm:prSet/>
      <dgm:spPr/>
      <dgm:t>
        <a:bodyPr/>
        <a:lstStyle/>
        <a:p>
          <a:endParaRPr lang="cs-CZ"/>
        </a:p>
      </dgm:t>
    </dgm:pt>
    <dgm:pt modelId="{0FDAE074-EDE2-4B1E-BC29-1C7EB4804658}" type="sibTrans" cxnId="{21AAA094-FBA6-4E90-BF5B-C3CB4F2149E6}">
      <dgm:prSet/>
      <dgm:spPr/>
      <dgm:t>
        <a:bodyPr/>
        <a:lstStyle/>
        <a:p>
          <a:endParaRPr lang="cs-CZ"/>
        </a:p>
      </dgm:t>
    </dgm:pt>
    <dgm:pt modelId="{0A2178BF-01F2-43A0-BCE6-1BE9CAA72551}">
      <dgm:prSet/>
      <dgm:spPr/>
      <dgm:t>
        <a:bodyPr/>
        <a:lstStyle/>
        <a:p>
          <a:pPr rtl="0"/>
          <a:r>
            <a:rPr lang="cs-CZ" smtClean="0"/>
            <a:t>Zdroj příjmu</a:t>
          </a:r>
          <a:endParaRPr lang="cs-CZ"/>
        </a:p>
      </dgm:t>
    </dgm:pt>
    <dgm:pt modelId="{A9AF1BAC-EBFD-41CC-B768-80809D192D9B}" type="parTrans" cxnId="{D5BD3BD9-E2D5-47E0-B26B-D89D6F4D8369}">
      <dgm:prSet/>
      <dgm:spPr/>
      <dgm:t>
        <a:bodyPr/>
        <a:lstStyle/>
        <a:p>
          <a:endParaRPr lang="cs-CZ"/>
        </a:p>
      </dgm:t>
    </dgm:pt>
    <dgm:pt modelId="{DF0CB347-50BD-4BAD-88A2-04F684B60907}" type="sibTrans" cxnId="{D5BD3BD9-E2D5-47E0-B26B-D89D6F4D8369}">
      <dgm:prSet/>
      <dgm:spPr/>
      <dgm:t>
        <a:bodyPr/>
        <a:lstStyle/>
        <a:p>
          <a:endParaRPr lang="cs-CZ"/>
        </a:p>
      </dgm:t>
    </dgm:pt>
    <dgm:pt modelId="{CAFBD580-DDA5-4250-B987-29FED4BFC118}">
      <dgm:prSet/>
      <dgm:spPr/>
      <dgm:t>
        <a:bodyPr/>
        <a:lstStyle/>
        <a:p>
          <a:pPr rtl="0"/>
          <a:r>
            <a:rPr lang="cs-CZ" smtClean="0"/>
            <a:t>Zdraví</a:t>
          </a:r>
          <a:endParaRPr lang="cs-CZ"/>
        </a:p>
      </dgm:t>
    </dgm:pt>
    <dgm:pt modelId="{E33DF72A-F02C-402A-9707-96A59EDDB566}" type="parTrans" cxnId="{A6ACC64F-99FF-4265-93E2-08BFFE333B4C}">
      <dgm:prSet/>
      <dgm:spPr/>
      <dgm:t>
        <a:bodyPr/>
        <a:lstStyle/>
        <a:p>
          <a:endParaRPr lang="cs-CZ"/>
        </a:p>
      </dgm:t>
    </dgm:pt>
    <dgm:pt modelId="{452A4B58-79FA-46B4-9014-423BADFD32B1}" type="sibTrans" cxnId="{A6ACC64F-99FF-4265-93E2-08BFFE333B4C}">
      <dgm:prSet/>
      <dgm:spPr/>
      <dgm:t>
        <a:bodyPr/>
        <a:lstStyle/>
        <a:p>
          <a:endParaRPr lang="cs-CZ"/>
        </a:p>
      </dgm:t>
    </dgm:pt>
    <dgm:pt modelId="{AB583EA4-AC1E-4454-9E77-F5BE16A52368}">
      <dgm:prSet/>
      <dgm:spPr/>
      <dgm:t>
        <a:bodyPr/>
        <a:lstStyle/>
        <a:p>
          <a:pPr rtl="0"/>
          <a:r>
            <a:rPr lang="cs-CZ" smtClean="0"/>
            <a:t>Další podstatné</a:t>
          </a:r>
          <a:endParaRPr lang="cs-CZ"/>
        </a:p>
      </dgm:t>
    </dgm:pt>
    <dgm:pt modelId="{E4F2245B-9EF9-4D1B-8F49-FA6DF9FD9103}" type="parTrans" cxnId="{FF8AD9E0-FA50-449D-841A-E920EE56F427}">
      <dgm:prSet/>
      <dgm:spPr/>
      <dgm:t>
        <a:bodyPr/>
        <a:lstStyle/>
        <a:p>
          <a:endParaRPr lang="cs-CZ"/>
        </a:p>
      </dgm:t>
    </dgm:pt>
    <dgm:pt modelId="{EB913F95-8876-4581-AC6D-2D07BDDF8E91}" type="sibTrans" cxnId="{FF8AD9E0-FA50-449D-841A-E920EE56F427}">
      <dgm:prSet/>
      <dgm:spPr/>
      <dgm:t>
        <a:bodyPr/>
        <a:lstStyle/>
        <a:p>
          <a:endParaRPr lang="cs-CZ"/>
        </a:p>
      </dgm:t>
    </dgm:pt>
    <dgm:pt modelId="{FDCCFD82-6BA0-401D-8D76-E669D017CFF7}" type="pres">
      <dgm:prSet presAssocID="{39CDCED9-ACFB-47B8-B33E-B19FE10F70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AE0711D-3F12-4891-85A4-9ECA40631B45}" type="pres">
      <dgm:prSet presAssocID="{70149F29-FF3E-4060-855F-49E1983E4C7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0E7FF6-E2D5-42BA-B9D0-2791134056E9}" type="pres">
      <dgm:prSet presAssocID="{70149F29-FF3E-4060-855F-49E1983E4C7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3D6F58-7C04-462A-9D0F-83E418758174}" srcId="{70149F29-FF3E-4060-855F-49E1983E4C7F}" destId="{7EE03BB9-EDEB-463B-B0E4-B4CC80A3BDEA}" srcOrd="3" destOrd="0" parTransId="{8F45A91C-0799-46CE-9C67-D84089AC7FFF}" sibTransId="{7F685B06-ADE3-4BF6-B53D-241C67133B83}"/>
    <dgm:cxn modelId="{1DB17791-7D22-457F-BCA4-7ADA1D20DF71}" type="presOf" srcId="{AB583EA4-AC1E-4454-9E77-F5BE16A52368}" destId="{F90E7FF6-E2D5-42BA-B9D0-2791134056E9}" srcOrd="0" destOrd="7" presId="urn:microsoft.com/office/officeart/2005/8/layout/vList2"/>
    <dgm:cxn modelId="{D5BD3BD9-E2D5-47E0-B26B-D89D6F4D8369}" srcId="{70149F29-FF3E-4060-855F-49E1983E4C7F}" destId="{0A2178BF-01F2-43A0-BCE6-1BE9CAA72551}" srcOrd="5" destOrd="0" parTransId="{A9AF1BAC-EBFD-41CC-B768-80809D192D9B}" sibTransId="{DF0CB347-50BD-4BAD-88A2-04F684B60907}"/>
    <dgm:cxn modelId="{8CD8F9A0-FED9-4446-A3C2-4AFB23F3405B}" type="presOf" srcId="{B3722410-E03D-4113-BAFF-7DE1F33BD552}" destId="{F90E7FF6-E2D5-42BA-B9D0-2791134056E9}" srcOrd="0" destOrd="1" presId="urn:microsoft.com/office/officeart/2005/8/layout/vList2"/>
    <dgm:cxn modelId="{E9095F4B-4665-4032-B1B0-AB11F88B7B11}" srcId="{70149F29-FF3E-4060-855F-49E1983E4C7F}" destId="{D99E25FA-87B4-4DBF-8C64-3E7A46C964EF}" srcOrd="2" destOrd="0" parTransId="{ADF8AEF0-54E8-48AF-9019-30EE5AA562BC}" sibTransId="{E701EA3B-3897-4DCB-BE9C-4609090443C2}"/>
    <dgm:cxn modelId="{5E4BABBF-12FC-41B2-AD7D-ED222E835E9F}" type="presOf" srcId="{D99E25FA-87B4-4DBF-8C64-3E7A46C964EF}" destId="{F90E7FF6-E2D5-42BA-B9D0-2791134056E9}" srcOrd="0" destOrd="2" presId="urn:microsoft.com/office/officeart/2005/8/layout/vList2"/>
    <dgm:cxn modelId="{BD358F09-D955-4879-9E61-5315BDAF75B0}" srcId="{70149F29-FF3E-4060-855F-49E1983E4C7F}" destId="{E3F5A27D-5E48-4F95-A2B3-681A2D3D8ABE}" srcOrd="0" destOrd="0" parTransId="{64700D19-7300-4A27-8AC2-DE36394D0F73}" sibTransId="{DBC79FB4-005B-4388-9448-4728E022291C}"/>
    <dgm:cxn modelId="{6F955D08-1BAD-4369-8EC9-6D44C6E8EFD8}" type="presOf" srcId="{0A2178BF-01F2-43A0-BCE6-1BE9CAA72551}" destId="{F90E7FF6-E2D5-42BA-B9D0-2791134056E9}" srcOrd="0" destOrd="5" presId="urn:microsoft.com/office/officeart/2005/8/layout/vList2"/>
    <dgm:cxn modelId="{D1F82157-3606-4AE8-8C14-FED4701E06BC}" type="presOf" srcId="{39CDCED9-ACFB-47B8-B33E-B19FE10F70B0}" destId="{FDCCFD82-6BA0-401D-8D76-E669D017CFF7}" srcOrd="0" destOrd="0" presId="urn:microsoft.com/office/officeart/2005/8/layout/vList2"/>
    <dgm:cxn modelId="{7DF98665-9B8E-4479-BCD4-0D5C527878E0}" srcId="{39CDCED9-ACFB-47B8-B33E-B19FE10F70B0}" destId="{70149F29-FF3E-4060-855F-49E1983E4C7F}" srcOrd="0" destOrd="0" parTransId="{F5C43A0B-DB85-468F-83A1-A69E67093276}" sibTransId="{73D008F1-6AA4-48A3-B6F3-8BBDFD4D4124}"/>
    <dgm:cxn modelId="{94387E9B-A3D8-46C8-AD0F-4481956FEEAE}" type="presOf" srcId="{7EE03BB9-EDEB-463B-B0E4-B4CC80A3BDEA}" destId="{F90E7FF6-E2D5-42BA-B9D0-2791134056E9}" srcOrd="0" destOrd="3" presId="urn:microsoft.com/office/officeart/2005/8/layout/vList2"/>
    <dgm:cxn modelId="{A6ACC64F-99FF-4265-93E2-08BFFE333B4C}" srcId="{70149F29-FF3E-4060-855F-49E1983E4C7F}" destId="{CAFBD580-DDA5-4250-B987-29FED4BFC118}" srcOrd="6" destOrd="0" parTransId="{E33DF72A-F02C-402A-9707-96A59EDDB566}" sibTransId="{452A4B58-79FA-46B4-9014-423BADFD32B1}"/>
    <dgm:cxn modelId="{FF471494-0325-4E88-8CEC-D52979C4EE97}" type="presOf" srcId="{CAFBD580-DDA5-4250-B987-29FED4BFC118}" destId="{F90E7FF6-E2D5-42BA-B9D0-2791134056E9}" srcOrd="0" destOrd="6" presId="urn:microsoft.com/office/officeart/2005/8/layout/vList2"/>
    <dgm:cxn modelId="{21AAA094-FBA6-4E90-BF5B-C3CB4F2149E6}" srcId="{70149F29-FF3E-4060-855F-49E1983E4C7F}" destId="{C5CB2BBB-818B-4235-A897-0F2F6805507B}" srcOrd="4" destOrd="0" parTransId="{9F534C73-9353-4EF1-9372-3BFDAD372F8D}" sibTransId="{0FDAE074-EDE2-4B1E-BC29-1C7EB4804658}"/>
    <dgm:cxn modelId="{4FBDA9A3-1D6B-47B8-98A4-BD33601C598F}" srcId="{70149F29-FF3E-4060-855F-49E1983E4C7F}" destId="{B3722410-E03D-4113-BAFF-7DE1F33BD552}" srcOrd="1" destOrd="0" parTransId="{9A88C0AB-CF5B-48E1-9167-018A9974CE68}" sibTransId="{409A7E3C-0B9D-4003-BCAB-A869790E2F1C}"/>
    <dgm:cxn modelId="{FF8AD9E0-FA50-449D-841A-E920EE56F427}" srcId="{70149F29-FF3E-4060-855F-49E1983E4C7F}" destId="{AB583EA4-AC1E-4454-9E77-F5BE16A52368}" srcOrd="7" destOrd="0" parTransId="{E4F2245B-9EF9-4D1B-8F49-FA6DF9FD9103}" sibTransId="{EB913F95-8876-4581-AC6D-2D07BDDF8E91}"/>
    <dgm:cxn modelId="{B49D4021-6555-4976-A076-50DA684CE47F}" type="presOf" srcId="{E3F5A27D-5E48-4F95-A2B3-681A2D3D8ABE}" destId="{F90E7FF6-E2D5-42BA-B9D0-2791134056E9}" srcOrd="0" destOrd="0" presId="urn:microsoft.com/office/officeart/2005/8/layout/vList2"/>
    <dgm:cxn modelId="{FB5EE47D-A3F0-4795-8435-833CF7074D92}" type="presOf" srcId="{70149F29-FF3E-4060-855F-49E1983E4C7F}" destId="{9AE0711D-3F12-4891-85A4-9ECA40631B45}" srcOrd="0" destOrd="0" presId="urn:microsoft.com/office/officeart/2005/8/layout/vList2"/>
    <dgm:cxn modelId="{5FA6939C-B519-494A-BD34-0F50A0FCE466}" type="presOf" srcId="{C5CB2BBB-818B-4235-A897-0F2F6805507B}" destId="{F90E7FF6-E2D5-42BA-B9D0-2791134056E9}" srcOrd="0" destOrd="4" presId="urn:microsoft.com/office/officeart/2005/8/layout/vList2"/>
    <dgm:cxn modelId="{69ED1B22-B5A0-411D-8239-5453C9FF9A63}" type="presParOf" srcId="{FDCCFD82-6BA0-401D-8D76-E669D017CFF7}" destId="{9AE0711D-3F12-4891-85A4-9ECA40631B45}" srcOrd="0" destOrd="0" presId="urn:microsoft.com/office/officeart/2005/8/layout/vList2"/>
    <dgm:cxn modelId="{E8DCBB14-7F5C-4512-AD9F-97A42DD931DE}" type="presParOf" srcId="{FDCCFD82-6BA0-401D-8D76-E669D017CFF7}" destId="{F90E7FF6-E2D5-42BA-B9D0-2791134056E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9AC024-AAEE-439B-B8F9-128E5773E26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6C092B-7092-48B8-8D6C-8F8BBF9C3671}">
      <dgm:prSet/>
      <dgm:spPr/>
      <dgm:t>
        <a:bodyPr/>
        <a:lstStyle/>
        <a:p>
          <a:pPr rtl="0"/>
          <a:r>
            <a:rPr lang="cs-CZ" u="sng" dirty="0" smtClean="0"/>
            <a:t>Explorace problému</a:t>
          </a:r>
          <a:endParaRPr lang="cs-CZ" dirty="0"/>
        </a:p>
      </dgm:t>
    </dgm:pt>
    <dgm:pt modelId="{5D1A46BE-21B2-4DE4-8DF7-546D53504AF6}" type="parTrans" cxnId="{9FB6EEFE-194C-4A55-8F1A-6989B2C4E979}">
      <dgm:prSet/>
      <dgm:spPr/>
      <dgm:t>
        <a:bodyPr/>
        <a:lstStyle/>
        <a:p>
          <a:endParaRPr lang="cs-CZ"/>
        </a:p>
      </dgm:t>
    </dgm:pt>
    <dgm:pt modelId="{2FDFF5FD-EF55-41EC-BCA3-C3800DAC3B8A}" type="sibTrans" cxnId="{9FB6EEFE-194C-4A55-8F1A-6989B2C4E979}">
      <dgm:prSet/>
      <dgm:spPr/>
      <dgm:t>
        <a:bodyPr/>
        <a:lstStyle/>
        <a:p>
          <a:endParaRPr lang="cs-CZ"/>
        </a:p>
      </dgm:t>
    </dgm:pt>
    <dgm:pt modelId="{040D47CE-FCED-475F-976D-4B92D3E973E7}">
      <dgm:prSet/>
      <dgm:spPr/>
      <dgm:t>
        <a:bodyPr/>
        <a:lstStyle/>
        <a:p>
          <a:pPr rtl="0"/>
          <a:r>
            <a:rPr lang="cs-CZ" u="sng" smtClean="0"/>
            <a:t>I. sekvence: </a:t>
          </a:r>
          <a:r>
            <a:rPr lang="cs-CZ" b="1" u="sng" smtClean="0"/>
            <a:t>identifikace problémů</a:t>
          </a:r>
          <a:endParaRPr lang="cs-CZ"/>
        </a:p>
      </dgm:t>
    </dgm:pt>
    <dgm:pt modelId="{C5001171-E1BD-459C-A833-BAEF06782184}" type="parTrans" cxnId="{D43D0B72-8372-4928-8974-80DD215DD1C9}">
      <dgm:prSet/>
      <dgm:spPr/>
      <dgm:t>
        <a:bodyPr/>
        <a:lstStyle/>
        <a:p>
          <a:endParaRPr lang="cs-CZ"/>
        </a:p>
      </dgm:t>
    </dgm:pt>
    <dgm:pt modelId="{FD14223F-B7C7-4F4B-A843-61B62D82FC45}" type="sibTrans" cxnId="{D43D0B72-8372-4928-8974-80DD215DD1C9}">
      <dgm:prSet/>
      <dgm:spPr/>
      <dgm:t>
        <a:bodyPr/>
        <a:lstStyle/>
        <a:p>
          <a:endParaRPr lang="cs-CZ"/>
        </a:p>
      </dgm:t>
    </dgm:pt>
    <dgm:pt modelId="{49163DC1-3D29-4963-B306-E3EBC74020E8}">
      <dgm:prSet/>
      <dgm:spPr/>
      <dgm:t>
        <a:bodyPr/>
        <a:lstStyle/>
        <a:p>
          <a:pPr rtl="0"/>
          <a:r>
            <a:rPr lang="cs-CZ" u="sng" smtClean="0"/>
            <a:t>II. sekvence: </a:t>
          </a:r>
          <a:r>
            <a:rPr lang="cs-CZ" b="1" u="sng" smtClean="0"/>
            <a:t>specifikace problémů</a:t>
          </a:r>
          <a:endParaRPr lang="cs-CZ"/>
        </a:p>
      </dgm:t>
    </dgm:pt>
    <dgm:pt modelId="{EECFA0AB-A2C0-4B43-AE82-61F21912FFED}" type="parTrans" cxnId="{AC1F509D-AFEC-45E1-A7AC-EBB4CC52C386}">
      <dgm:prSet/>
      <dgm:spPr/>
      <dgm:t>
        <a:bodyPr/>
        <a:lstStyle/>
        <a:p>
          <a:endParaRPr lang="cs-CZ"/>
        </a:p>
      </dgm:t>
    </dgm:pt>
    <dgm:pt modelId="{E2C0E5A8-3F7F-4132-A776-6C3D180B799F}" type="sibTrans" cxnId="{AC1F509D-AFEC-45E1-A7AC-EBB4CC52C386}">
      <dgm:prSet/>
      <dgm:spPr/>
      <dgm:t>
        <a:bodyPr/>
        <a:lstStyle/>
        <a:p>
          <a:endParaRPr lang="cs-CZ"/>
        </a:p>
      </dgm:t>
    </dgm:pt>
    <dgm:pt modelId="{334F0588-E3BE-4598-A32F-71E28E8E3228}">
      <dgm:prSet/>
      <dgm:spPr/>
      <dgm:t>
        <a:bodyPr/>
        <a:lstStyle/>
        <a:p>
          <a:pPr rtl="0"/>
          <a:r>
            <a:rPr lang="cs-CZ" u="sng" smtClean="0"/>
            <a:t>III. sekvence: </a:t>
          </a:r>
          <a:r>
            <a:rPr lang="cs-CZ" b="1" u="sng" smtClean="0"/>
            <a:t>stanovení priorit</a:t>
          </a:r>
          <a:r>
            <a:rPr lang="cs-CZ" u="sng" smtClean="0"/>
            <a:t> </a:t>
          </a:r>
          <a:endParaRPr lang="cs-CZ"/>
        </a:p>
      </dgm:t>
    </dgm:pt>
    <dgm:pt modelId="{A73972EC-0647-4150-B6A4-EE10477155C7}" type="parTrans" cxnId="{40155253-4837-43C5-97D5-0E71F9E7A784}">
      <dgm:prSet/>
      <dgm:spPr/>
      <dgm:t>
        <a:bodyPr/>
        <a:lstStyle/>
        <a:p>
          <a:endParaRPr lang="cs-CZ"/>
        </a:p>
      </dgm:t>
    </dgm:pt>
    <dgm:pt modelId="{6AF8F91E-906A-42D9-9E3A-7A249F394F0F}" type="sibTrans" cxnId="{40155253-4837-43C5-97D5-0E71F9E7A784}">
      <dgm:prSet/>
      <dgm:spPr/>
      <dgm:t>
        <a:bodyPr/>
        <a:lstStyle/>
        <a:p>
          <a:endParaRPr lang="cs-CZ"/>
        </a:p>
      </dgm:t>
    </dgm:pt>
    <dgm:pt modelId="{D7B239FD-3512-436F-BFF4-265484131B8C}" type="pres">
      <dgm:prSet presAssocID="{4D9AC024-AAEE-439B-B8F9-128E5773E2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1202372-35EF-41F5-A354-6A9FADA670DE}" type="pres">
      <dgm:prSet presAssocID="{F66C092B-7092-48B8-8D6C-8F8BBF9C3671}" presName="linNode" presStyleCnt="0"/>
      <dgm:spPr/>
    </dgm:pt>
    <dgm:pt modelId="{1C004067-E014-4661-A0D6-812B1668BE8F}" type="pres">
      <dgm:prSet presAssocID="{F66C092B-7092-48B8-8D6C-8F8BBF9C3671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D45D1B-A132-499C-8FA6-B2F21813E6BA}" type="pres">
      <dgm:prSet presAssocID="{F66C092B-7092-48B8-8D6C-8F8BBF9C3671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B6EEFE-194C-4A55-8F1A-6989B2C4E979}" srcId="{4D9AC024-AAEE-439B-B8F9-128E5773E268}" destId="{F66C092B-7092-48B8-8D6C-8F8BBF9C3671}" srcOrd="0" destOrd="0" parTransId="{5D1A46BE-21B2-4DE4-8DF7-546D53504AF6}" sibTransId="{2FDFF5FD-EF55-41EC-BCA3-C3800DAC3B8A}"/>
    <dgm:cxn modelId="{5C810CC6-C36B-4E18-8007-FC8DCCDD6FFD}" type="presOf" srcId="{334F0588-E3BE-4598-A32F-71E28E8E3228}" destId="{2ED45D1B-A132-499C-8FA6-B2F21813E6BA}" srcOrd="0" destOrd="2" presId="urn:microsoft.com/office/officeart/2005/8/layout/vList5"/>
    <dgm:cxn modelId="{D43D0B72-8372-4928-8974-80DD215DD1C9}" srcId="{F66C092B-7092-48B8-8D6C-8F8BBF9C3671}" destId="{040D47CE-FCED-475F-976D-4B92D3E973E7}" srcOrd="0" destOrd="0" parTransId="{C5001171-E1BD-459C-A833-BAEF06782184}" sibTransId="{FD14223F-B7C7-4F4B-A843-61B62D82FC45}"/>
    <dgm:cxn modelId="{6E4E71DE-5B6A-4EE7-B81A-E0A334DBE228}" type="presOf" srcId="{F66C092B-7092-48B8-8D6C-8F8BBF9C3671}" destId="{1C004067-E014-4661-A0D6-812B1668BE8F}" srcOrd="0" destOrd="0" presId="urn:microsoft.com/office/officeart/2005/8/layout/vList5"/>
    <dgm:cxn modelId="{00560A4E-6A22-4B36-86D4-EB441ED6EF90}" type="presOf" srcId="{49163DC1-3D29-4963-B306-E3EBC74020E8}" destId="{2ED45D1B-A132-499C-8FA6-B2F21813E6BA}" srcOrd="0" destOrd="1" presId="urn:microsoft.com/office/officeart/2005/8/layout/vList5"/>
    <dgm:cxn modelId="{AC1F509D-AFEC-45E1-A7AC-EBB4CC52C386}" srcId="{F66C092B-7092-48B8-8D6C-8F8BBF9C3671}" destId="{49163DC1-3D29-4963-B306-E3EBC74020E8}" srcOrd="1" destOrd="0" parTransId="{EECFA0AB-A2C0-4B43-AE82-61F21912FFED}" sibTransId="{E2C0E5A8-3F7F-4132-A776-6C3D180B799F}"/>
    <dgm:cxn modelId="{75623E50-D1B5-4E1E-9A17-65A554A4F201}" type="presOf" srcId="{040D47CE-FCED-475F-976D-4B92D3E973E7}" destId="{2ED45D1B-A132-499C-8FA6-B2F21813E6BA}" srcOrd="0" destOrd="0" presId="urn:microsoft.com/office/officeart/2005/8/layout/vList5"/>
    <dgm:cxn modelId="{94D954AC-0E69-4004-9C6C-557EA8AF7519}" type="presOf" srcId="{4D9AC024-AAEE-439B-B8F9-128E5773E268}" destId="{D7B239FD-3512-436F-BFF4-265484131B8C}" srcOrd="0" destOrd="0" presId="urn:microsoft.com/office/officeart/2005/8/layout/vList5"/>
    <dgm:cxn modelId="{40155253-4837-43C5-97D5-0E71F9E7A784}" srcId="{F66C092B-7092-48B8-8D6C-8F8BBF9C3671}" destId="{334F0588-E3BE-4598-A32F-71E28E8E3228}" srcOrd="2" destOrd="0" parTransId="{A73972EC-0647-4150-B6A4-EE10477155C7}" sibTransId="{6AF8F91E-906A-42D9-9E3A-7A249F394F0F}"/>
    <dgm:cxn modelId="{0F19C1FD-9623-44F4-8174-2F726925FA2D}" type="presParOf" srcId="{D7B239FD-3512-436F-BFF4-265484131B8C}" destId="{51202372-35EF-41F5-A354-6A9FADA670DE}" srcOrd="0" destOrd="0" presId="urn:microsoft.com/office/officeart/2005/8/layout/vList5"/>
    <dgm:cxn modelId="{40121163-640B-4297-9BAD-56C2FCC5D554}" type="presParOf" srcId="{51202372-35EF-41F5-A354-6A9FADA670DE}" destId="{1C004067-E014-4661-A0D6-812B1668BE8F}" srcOrd="0" destOrd="0" presId="urn:microsoft.com/office/officeart/2005/8/layout/vList5"/>
    <dgm:cxn modelId="{E9B4C055-DE98-4517-9631-C00ACE58ED64}" type="presParOf" srcId="{51202372-35EF-41F5-A354-6A9FADA670DE}" destId="{2ED45D1B-A132-499C-8FA6-B2F21813E6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8ECF95F-FF9C-4D8A-8A8A-F88C8A00B8A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823B782-0E60-475C-B272-457BE3B6CC5F}">
      <dgm:prSet/>
      <dgm:spPr/>
      <dgm:t>
        <a:bodyPr/>
        <a:lstStyle/>
        <a:p>
          <a:pPr rtl="0"/>
          <a:r>
            <a:rPr lang="cs-CZ" smtClean="0"/>
            <a:t>V čem je problém?</a:t>
          </a:r>
          <a:endParaRPr lang="cs-CZ"/>
        </a:p>
      </dgm:t>
    </dgm:pt>
    <dgm:pt modelId="{82564AB8-D4BD-4F90-BFC0-2BD3EA8D373E}" type="parTrans" cxnId="{F83E516E-3B1E-4385-A5AF-C559D49D609F}">
      <dgm:prSet/>
      <dgm:spPr/>
      <dgm:t>
        <a:bodyPr/>
        <a:lstStyle/>
        <a:p>
          <a:endParaRPr lang="cs-CZ"/>
        </a:p>
      </dgm:t>
    </dgm:pt>
    <dgm:pt modelId="{9E767FF6-A461-44CA-B062-B51BD55C65C2}" type="sibTrans" cxnId="{F83E516E-3B1E-4385-A5AF-C559D49D609F}">
      <dgm:prSet/>
      <dgm:spPr/>
      <dgm:t>
        <a:bodyPr/>
        <a:lstStyle/>
        <a:p>
          <a:endParaRPr lang="cs-CZ"/>
        </a:p>
      </dgm:t>
    </dgm:pt>
    <dgm:pt modelId="{7093B10E-FED0-46C1-A26C-CF0580D39580}">
      <dgm:prSet/>
      <dgm:spPr/>
      <dgm:t>
        <a:bodyPr/>
        <a:lstStyle/>
        <a:p>
          <a:pPr rtl="0"/>
          <a:r>
            <a:rPr lang="cs-CZ" dirty="0" smtClean="0"/>
            <a:t>Problémy= nenaplněné potřeby = cíle</a:t>
          </a:r>
          <a:endParaRPr lang="cs-CZ" dirty="0"/>
        </a:p>
      </dgm:t>
    </dgm:pt>
    <dgm:pt modelId="{3F7AFA1E-25C4-4CB4-A3B8-A715B2F923BE}" type="parTrans" cxnId="{134C7C2E-70D1-4906-A25B-6F49C81AB80A}">
      <dgm:prSet/>
      <dgm:spPr/>
      <dgm:t>
        <a:bodyPr/>
        <a:lstStyle/>
        <a:p>
          <a:endParaRPr lang="cs-CZ"/>
        </a:p>
      </dgm:t>
    </dgm:pt>
    <dgm:pt modelId="{B0AA32DD-F590-4952-9C3E-1FEC023793EB}" type="sibTrans" cxnId="{134C7C2E-70D1-4906-A25B-6F49C81AB80A}">
      <dgm:prSet/>
      <dgm:spPr/>
      <dgm:t>
        <a:bodyPr/>
        <a:lstStyle/>
        <a:p>
          <a:endParaRPr lang="cs-CZ"/>
        </a:p>
      </dgm:t>
    </dgm:pt>
    <dgm:pt modelId="{AD00227B-6109-429A-BE08-1054B0B46586}">
      <dgm:prSet/>
      <dgm:spPr/>
      <dgm:t>
        <a:bodyPr/>
        <a:lstStyle/>
        <a:p>
          <a:pPr rtl="0"/>
          <a:r>
            <a:rPr lang="cs-CZ" smtClean="0"/>
            <a:t>Cílové problémy jsou </a:t>
          </a:r>
          <a:r>
            <a:rPr lang="cs-CZ" b="1" smtClean="0"/>
            <a:t>pocity, chování či podmínky, </a:t>
          </a:r>
          <a:r>
            <a:rPr lang="cs-CZ" smtClean="0"/>
            <a:t>které chce klient změnit. </a:t>
          </a:r>
          <a:endParaRPr lang="cs-CZ"/>
        </a:p>
      </dgm:t>
    </dgm:pt>
    <dgm:pt modelId="{626EFEFA-0677-4229-94A9-A8BAFCCAFF2D}" type="parTrans" cxnId="{FE9CB63E-D73F-4C54-AE23-2C86C2EF92DD}">
      <dgm:prSet/>
      <dgm:spPr/>
      <dgm:t>
        <a:bodyPr/>
        <a:lstStyle/>
        <a:p>
          <a:endParaRPr lang="cs-CZ"/>
        </a:p>
      </dgm:t>
    </dgm:pt>
    <dgm:pt modelId="{8F4F2084-514F-4000-B7B6-BD86A6628738}" type="sibTrans" cxnId="{FE9CB63E-D73F-4C54-AE23-2C86C2EF92DD}">
      <dgm:prSet/>
      <dgm:spPr/>
      <dgm:t>
        <a:bodyPr/>
        <a:lstStyle/>
        <a:p>
          <a:endParaRPr lang="cs-CZ"/>
        </a:p>
      </dgm:t>
    </dgm:pt>
    <dgm:pt modelId="{F9F7526B-C5AF-46E3-BF55-62E8F82E700B}" type="pres">
      <dgm:prSet presAssocID="{F8ECF95F-FF9C-4D8A-8A8A-F88C8A00B8A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F73F1A-F115-435B-A75D-3A1CDDE6E50E}" type="pres">
      <dgm:prSet presAssocID="{8823B782-0E60-475C-B272-457BE3B6CC5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35A319-8CBC-4F94-9925-6FD269CCBB9F}" type="pres">
      <dgm:prSet presAssocID="{9E767FF6-A461-44CA-B062-B51BD55C65C2}" presName="sibTrans" presStyleLbl="sibTrans2D1" presStyleIdx="0" presStyleCnt="3"/>
      <dgm:spPr/>
      <dgm:t>
        <a:bodyPr/>
        <a:lstStyle/>
        <a:p>
          <a:endParaRPr lang="cs-CZ"/>
        </a:p>
      </dgm:t>
    </dgm:pt>
    <dgm:pt modelId="{596F66CE-DDB7-4AD7-BB2E-39F5CAD7357F}" type="pres">
      <dgm:prSet presAssocID="{9E767FF6-A461-44CA-B062-B51BD55C65C2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D5ABF880-DC98-49D3-842D-0FAA331F837A}" type="pres">
      <dgm:prSet presAssocID="{7093B10E-FED0-46C1-A26C-CF0580D3958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A2208F-B388-4418-81A3-950540E46C26}" type="pres">
      <dgm:prSet presAssocID="{B0AA32DD-F590-4952-9C3E-1FEC023793EB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68879D3-0359-4E84-8C1C-64ACC6F4E10C}" type="pres">
      <dgm:prSet presAssocID="{B0AA32DD-F590-4952-9C3E-1FEC023793EB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95471247-05A6-45AF-B7AF-9C4A3F54FEB5}" type="pres">
      <dgm:prSet presAssocID="{AD00227B-6109-429A-BE08-1054B0B4658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1192A1-9A1F-40C3-855E-F48571E9625F}" type="pres">
      <dgm:prSet presAssocID="{8F4F2084-514F-4000-B7B6-BD86A6628738}" presName="sibTrans" presStyleLbl="sibTrans2D1" presStyleIdx="2" presStyleCnt="3"/>
      <dgm:spPr/>
      <dgm:t>
        <a:bodyPr/>
        <a:lstStyle/>
        <a:p>
          <a:endParaRPr lang="cs-CZ"/>
        </a:p>
      </dgm:t>
    </dgm:pt>
    <dgm:pt modelId="{E5D4FD84-10A3-471F-BC41-D932E0EF8EDB}" type="pres">
      <dgm:prSet presAssocID="{8F4F2084-514F-4000-B7B6-BD86A6628738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BDCF8257-8845-4D17-9225-ACAB962265A8}" type="presOf" srcId="{9E767FF6-A461-44CA-B062-B51BD55C65C2}" destId="{596F66CE-DDB7-4AD7-BB2E-39F5CAD7357F}" srcOrd="1" destOrd="0" presId="urn:microsoft.com/office/officeart/2005/8/layout/cycle2"/>
    <dgm:cxn modelId="{B10436DD-B908-45AD-85A2-AF35CAC5D8B6}" type="presOf" srcId="{B0AA32DD-F590-4952-9C3E-1FEC023793EB}" destId="{168879D3-0359-4E84-8C1C-64ACC6F4E10C}" srcOrd="1" destOrd="0" presId="urn:microsoft.com/office/officeart/2005/8/layout/cycle2"/>
    <dgm:cxn modelId="{8F6710D3-C6A2-4B9B-9ED0-3C2BCC67BDBB}" type="presOf" srcId="{9E767FF6-A461-44CA-B062-B51BD55C65C2}" destId="{5935A319-8CBC-4F94-9925-6FD269CCBB9F}" srcOrd="0" destOrd="0" presId="urn:microsoft.com/office/officeart/2005/8/layout/cycle2"/>
    <dgm:cxn modelId="{46459472-071C-4144-A76E-9351E6E2B25A}" type="presOf" srcId="{AD00227B-6109-429A-BE08-1054B0B46586}" destId="{95471247-05A6-45AF-B7AF-9C4A3F54FEB5}" srcOrd="0" destOrd="0" presId="urn:microsoft.com/office/officeart/2005/8/layout/cycle2"/>
    <dgm:cxn modelId="{FE9CB63E-D73F-4C54-AE23-2C86C2EF92DD}" srcId="{F8ECF95F-FF9C-4D8A-8A8A-F88C8A00B8A7}" destId="{AD00227B-6109-429A-BE08-1054B0B46586}" srcOrd="2" destOrd="0" parTransId="{626EFEFA-0677-4229-94A9-A8BAFCCAFF2D}" sibTransId="{8F4F2084-514F-4000-B7B6-BD86A6628738}"/>
    <dgm:cxn modelId="{F00CCCE9-B2BA-4891-A41C-E2FFB3D17529}" type="presOf" srcId="{8F4F2084-514F-4000-B7B6-BD86A6628738}" destId="{D01192A1-9A1F-40C3-855E-F48571E9625F}" srcOrd="0" destOrd="0" presId="urn:microsoft.com/office/officeart/2005/8/layout/cycle2"/>
    <dgm:cxn modelId="{F83E516E-3B1E-4385-A5AF-C559D49D609F}" srcId="{F8ECF95F-FF9C-4D8A-8A8A-F88C8A00B8A7}" destId="{8823B782-0E60-475C-B272-457BE3B6CC5F}" srcOrd="0" destOrd="0" parTransId="{82564AB8-D4BD-4F90-BFC0-2BD3EA8D373E}" sibTransId="{9E767FF6-A461-44CA-B062-B51BD55C65C2}"/>
    <dgm:cxn modelId="{EBBF49F9-EB7C-4773-9F73-C960D96C4861}" type="presOf" srcId="{F8ECF95F-FF9C-4D8A-8A8A-F88C8A00B8A7}" destId="{F9F7526B-C5AF-46E3-BF55-62E8F82E700B}" srcOrd="0" destOrd="0" presId="urn:microsoft.com/office/officeart/2005/8/layout/cycle2"/>
    <dgm:cxn modelId="{E3DF67A5-871D-4B2C-839F-E379A31CFC45}" type="presOf" srcId="{8F4F2084-514F-4000-B7B6-BD86A6628738}" destId="{E5D4FD84-10A3-471F-BC41-D932E0EF8EDB}" srcOrd="1" destOrd="0" presId="urn:microsoft.com/office/officeart/2005/8/layout/cycle2"/>
    <dgm:cxn modelId="{C3136A33-DBED-40AA-A6FB-3A98DD69C458}" type="presOf" srcId="{7093B10E-FED0-46C1-A26C-CF0580D39580}" destId="{D5ABF880-DC98-49D3-842D-0FAA331F837A}" srcOrd="0" destOrd="0" presId="urn:microsoft.com/office/officeart/2005/8/layout/cycle2"/>
    <dgm:cxn modelId="{134C7C2E-70D1-4906-A25B-6F49C81AB80A}" srcId="{F8ECF95F-FF9C-4D8A-8A8A-F88C8A00B8A7}" destId="{7093B10E-FED0-46C1-A26C-CF0580D39580}" srcOrd="1" destOrd="0" parTransId="{3F7AFA1E-25C4-4CB4-A3B8-A715B2F923BE}" sibTransId="{B0AA32DD-F590-4952-9C3E-1FEC023793EB}"/>
    <dgm:cxn modelId="{FA8ED7DE-432C-4C8B-B842-3102FCD13712}" type="presOf" srcId="{8823B782-0E60-475C-B272-457BE3B6CC5F}" destId="{FDF73F1A-F115-435B-A75D-3A1CDDE6E50E}" srcOrd="0" destOrd="0" presId="urn:microsoft.com/office/officeart/2005/8/layout/cycle2"/>
    <dgm:cxn modelId="{252FEB38-D8B7-4B20-8FC7-D5FB843D4058}" type="presOf" srcId="{B0AA32DD-F590-4952-9C3E-1FEC023793EB}" destId="{56A2208F-B388-4418-81A3-950540E46C26}" srcOrd="0" destOrd="0" presId="urn:microsoft.com/office/officeart/2005/8/layout/cycle2"/>
    <dgm:cxn modelId="{2DBD750B-34A5-47A7-91B4-6A5FB35F1C37}" type="presParOf" srcId="{F9F7526B-C5AF-46E3-BF55-62E8F82E700B}" destId="{FDF73F1A-F115-435B-A75D-3A1CDDE6E50E}" srcOrd="0" destOrd="0" presId="urn:microsoft.com/office/officeart/2005/8/layout/cycle2"/>
    <dgm:cxn modelId="{8C4DEB5C-AE46-441D-96ED-97100E7BE0F8}" type="presParOf" srcId="{F9F7526B-C5AF-46E3-BF55-62E8F82E700B}" destId="{5935A319-8CBC-4F94-9925-6FD269CCBB9F}" srcOrd="1" destOrd="0" presId="urn:microsoft.com/office/officeart/2005/8/layout/cycle2"/>
    <dgm:cxn modelId="{CB8CD99A-0A00-4763-A2AC-DB0343CF2725}" type="presParOf" srcId="{5935A319-8CBC-4F94-9925-6FD269CCBB9F}" destId="{596F66CE-DDB7-4AD7-BB2E-39F5CAD7357F}" srcOrd="0" destOrd="0" presId="urn:microsoft.com/office/officeart/2005/8/layout/cycle2"/>
    <dgm:cxn modelId="{D7875E45-9431-4A92-9F53-CB7B37082202}" type="presParOf" srcId="{F9F7526B-C5AF-46E3-BF55-62E8F82E700B}" destId="{D5ABF880-DC98-49D3-842D-0FAA331F837A}" srcOrd="2" destOrd="0" presId="urn:microsoft.com/office/officeart/2005/8/layout/cycle2"/>
    <dgm:cxn modelId="{11483C7C-7375-4DBC-A1A9-83A53BCEA73B}" type="presParOf" srcId="{F9F7526B-C5AF-46E3-BF55-62E8F82E700B}" destId="{56A2208F-B388-4418-81A3-950540E46C26}" srcOrd="3" destOrd="0" presId="urn:microsoft.com/office/officeart/2005/8/layout/cycle2"/>
    <dgm:cxn modelId="{302D77CE-00EA-4EAE-AABE-EBF266DBF140}" type="presParOf" srcId="{56A2208F-B388-4418-81A3-950540E46C26}" destId="{168879D3-0359-4E84-8C1C-64ACC6F4E10C}" srcOrd="0" destOrd="0" presId="urn:microsoft.com/office/officeart/2005/8/layout/cycle2"/>
    <dgm:cxn modelId="{67F70299-DDA6-4E05-9538-E48677E84A02}" type="presParOf" srcId="{F9F7526B-C5AF-46E3-BF55-62E8F82E700B}" destId="{95471247-05A6-45AF-B7AF-9C4A3F54FEB5}" srcOrd="4" destOrd="0" presId="urn:microsoft.com/office/officeart/2005/8/layout/cycle2"/>
    <dgm:cxn modelId="{E4096824-B9CA-4D46-8485-BFB790D08CD8}" type="presParOf" srcId="{F9F7526B-C5AF-46E3-BF55-62E8F82E700B}" destId="{D01192A1-9A1F-40C3-855E-F48571E9625F}" srcOrd="5" destOrd="0" presId="urn:microsoft.com/office/officeart/2005/8/layout/cycle2"/>
    <dgm:cxn modelId="{189B3F4F-D453-4554-B5FB-807ADA0B68D8}" type="presParOf" srcId="{D01192A1-9A1F-40C3-855E-F48571E9625F}" destId="{E5D4FD84-10A3-471F-BC41-D932E0EF8ED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A035C-9C0F-4CB3-B1E9-E44A56FD3BC3}">
      <dsp:nvSpPr>
        <dsp:cNvPr id="0" name=""/>
        <dsp:cNvSpPr/>
      </dsp:nvSpPr>
      <dsp:spPr>
        <a:xfrm rot="5400000">
          <a:off x="-822960" y="822960"/>
          <a:ext cx="4937760" cy="3291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Vysvětlení </a:t>
          </a:r>
          <a:r>
            <a:rPr lang="cs-CZ" sz="3500" i="1" kern="1200" smtClean="0"/>
            <a:t>Role/Účelu/Postupu</a:t>
          </a:r>
          <a:r>
            <a:rPr lang="cs-CZ" sz="3500" kern="1200" smtClean="0"/>
            <a:t> má dvě funkce: </a:t>
          </a:r>
          <a:endParaRPr lang="cs-CZ" sz="3500" kern="1200"/>
        </a:p>
      </dsp:txBody>
      <dsp:txXfrm rot="-5400000">
        <a:off x="0" y="1645920"/>
        <a:ext cx="3291840" cy="1645920"/>
      </dsp:txXfrm>
    </dsp:sp>
    <dsp:sp modelId="{D03A8FDC-5361-4F98-BCDA-7A8E5B292A47}">
      <dsp:nvSpPr>
        <dsp:cNvPr id="0" name=""/>
        <dsp:cNvSpPr/>
      </dsp:nvSpPr>
      <dsp:spPr>
        <a:xfrm rot="5400000">
          <a:off x="4114800" y="-822960"/>
          <a:ext cx="3291840" cy="49377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6670" rIns="26670" bIns="26670" numCol="1" spcCol="1270" anchor="ctr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 smtClean="0"/>
            <a:t>Eliminují strach z neznámého</a:t>
          </a:r>
          <a:endParaRPr lang="cs-CZ" sz="4200" kern="1200"/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200" kern="1200" smtClean="0"/>
            <a:t>Informace podporují participaci (řešení)</a:t>
          </a:r>
          <a:endParaRPr lang="cs-CZ" sz="4200" kern="1200"/>
        </a:p>
      </dsp:txBody>
      <dsp:txXfrm rot="-5400000">
        <a:off x="3291840" y="160694"/>
        <a:ext cx="4777066" cy="29704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99306-284D-4812-89EE-2D0F5BAEE3A6}">
      <dsp:nvSpPr>
        <dsp:cNvPr id="0" name=""/>
        <dsp:cNvSpPr/>
      </dsp:nvSpPr>
      <dsp:spPr>
        <a:xfrm>
          <a:off x="617219" y="0"/>
          <a:ext cx="6995160" cy="49377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05E951-B528-4CD6-8CB5-5A6117393E01}">
      <dsp:nvSpPr>
        <dsp:cNvPr id="0" name=""/>
        <dsp:cNvSpPr/>
      </dsp:nvSpPr>
      <dsp:spPr>
        <a:xfrm>
          <a:off x="2260" y="1481327"/>
          <a:ext cx="1316012" cy="19751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1) Příprava</a:t>
          </a:r>
          <a:endParaRPr lang="cs-CZ" sz="1900" kern="1200"/>
        </a:p>
      </dsp:txBody>
      <dsp:txXfrm>
        <a:off x="66502" y="1545569"/>
        <a:ext cx="1187528" cy="1846620"/>
      </dsp:txXfrm>
    </dsp:sp>
    <dsp:sp modelId="{3D8CEB6A-E533-4D9D-8B5F-2BD4FC095CD7}">
      <dsp:nvSpPr>
        <dsp:cNvPr id="0" name=""/>
        <dsp:cNvSpPr/>
      </dsp:nvSpPr>
      <dsp:spPr>
        <a:xfrm>
          <a:off x="1384073" y="1481327"/>
          <a:ext cx="1316012" cy="19751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2) Explorace problému</a:t>
          </a:r>
          <a:endParaRPr lang="cs-CZ" sz="1900" kern="1200"/>
        </a:p>
      </dsp:txBody>
      <dsp:txXfrm>
        <a:off x="1448315" y="1545569"/>
        <a:ext cx="1187528" cy="1846620"/>
      </dsp:txXfrm>
    </dsp:sp>
    <dsp:sp modelId="{D7AAD369-446B-4237-B7D8-E5DAAFCC90C9}">
      <dsp:nvSpPr>
        <dsp:cNvPr id="0" name=""/>
        <dsp:cNvSpPr/>
      </dsp:nvSpPr>
      <dsp:spPr>
        <a:xfrm>
          <a:off x="2765886" y="1481327"/>
          <a:ext cx="1316012" cy="19751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3) Dohoda o cílech</a:t>
          </a:r>
          <a:endParaRPr lang="cs-CZ" sz="1900" kern="1200"/>
        </a:p>
      </dsp:txBody>
      <dsp:txXfrm>
        <a:off x="2830128" y="1545569"/>
        <a:ext cx="1187528" cy="1846620"/>
      </dsp:txXfrm>
    </dsp:sp>
    <dsp:sp modelId="{8C90CFE8-64C0-424D-8EDB-EEDED48F4465}">
      <dsp:nvSpPr>
        <dsp:cNvPr id="0" name=""/>
        <dsp:cNvSpPr/>
      </dsp:nvSpPr>
      <dsp:spPr>
        <a:xfrm>
          <a:off x="4147700" y="1481327"/>
          <a:ext cx="1316012" cy="19751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4) Formulace úkolů</a:t>
          </a:r>
          <a:endParaRPr lang="cs-CZ" sz="1900" kern="1200"/>
        </a:p>
      </dsp:txBody>
      <dsp:txXfrm>
        <a:off x="4211942" y="1545569"/>
        <a:ext cx="1187528" cy="1846620"/>
      </dsp:txXfrm>
    </dsp:sp>
    <dsp:sp modelId="{2DB8DEE1-845E-4D93-8782-5E2D08051AFE}">
      <dsp:nvSpPr>
        <dsp:cNvPr id="0" name=""/>
        <dsp:cNvSpPr/>
      </dsp:nvSpPr>
      <dsp:spPr>
        <a:xfrm>
          <a:off x="5529513" y="1481327"/>
          <a:ext cx="1316012" cy="19751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5) Fáze plnění úkolů</a:t>
          </a:r>
          <a:endParaRPr lang="cs-CZ" sz="1900" kern="1200"/>
        </a:p>
      </dsp:txBody>
      <dsp:txXfrm>
        <a:off x="5593755" y="1545569"/>
        <a:ext cx="1187528" cy="1846620"/>
      </dsp:txXfrm>
    </dsp:sp>
    <dsp:sp modelId="{AF7CBC64-602B-4981-AFFA-D24DC0797D42}">
      <dsp:nvSpPr>
        <dsp:cNvPr id="0" name=""/>
        <dsp:cNvSpPr/>
      </dsp:nvSpPr>
      <dsp:spPr>
        <a:xfrm>
          <a:off x="6911326" y="1481327"/>
          <a:ext cx="1316012" cy="19751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smtClean="0"/>
            <a:t>6) Terminace</a:t>
          </a:r>
          <a:endParaRPr lang="cs-CZ" sz="1900" kern="1200"/>
        </a:p>
      </dsp:txBody>
      <dsp:txXfrm>
        <a:off x="6975568" y="1545569"/>
        <a:ext cx="1187528" cy="1846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238FD-473A-4F30-B30C-78C698067ECB}">
      <dsp:nvSpPr>
        <dsp:cNvPr id="0" name=""/>
        <dsp:cNvSpPr/>
      </dsp:nvSpPr>
      <dsp:spPr>
        <a:xfrm>
          <a:off x="0" y="28890"/>
          <a:ext cx="8229600" cy="7985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1. Dozvěděl se klient?</a:t>
          </a:r>
          <a:endParaRPr lang="cs-CZ" sz="2100" kern="1200"/>
        </a:p>
      </dsp:txBody>
      <dsp:txXfrm>
        <a:off x="38981" y="67871"/>
        <a:ext cx="8151638" cy="720562"/>
      </dsp:txXfrm>
    </dsp:sp>
    <dsp:sp modelId="{CF042E56-84A1-4A76-836F-27808F33ED27}">
      <dsp:nvSpPr>
        <dsp:cNvPr id="0" name=""/>
        <dsp:cNvSpPr/>
      </dsp:nvSpPr>
      <dsp:spPr>
        <a:xfrm>
          <a:off x="0" y="827415"/>
          <a:ext cx="8229600" cy="156492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Mé jméno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Jméno organizace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Charakter organizace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Moji pozici a charakter práce v organizaci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Kdo klienta referoval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Důvod reference</a:t>
          </a:r>
          <a:endParaRPr lang="cs-CZ" sz="1600" kern="1200"/>
        </a:p>
      </dsp:txBody>
      <dsp:txXfrm>
        <a:off x="0" y="827415"/>
        <a:ext cx="8229600" cy="1564920"/>
      </dsp:txXfrm>
    </dsp:sp>
    <dsp:sp modelId="{7ACB6FFD-CAF5-4424-9C50-8AF9F40F5330}">
      <dsp:nvSpPr>
        <dsp:cNvPr id="0" name=""/>
        <dsp:cNvSpPr/>
      </dsp:nvSpPr>
      <dsp:spPr>
        <a:xfrm>
          <a:off x="0" y="2392335"/>
          <a:ext cx="8229600" cy="7985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2. Rozumí klient tomu, že budeme společně pracovat na specifické oblasti jeho životní situace?</a:t>
          </a:r>
          <a:endParaRPr lang="cs-CZ" sz="2100" kern="1200"/>
        </a:p>
      </dsp:txBody>
      <dsp:txXfrm>
        <a:off x="38981" y="2431316"/>
        <a:ext cx="8151638" cy="720562"/>
      </dsp:txXfrm>
    </dsp:sp>
    <dsp:sp modelId="{BB8768C9-C1A3-4666-BF41-A87C3F18392D}">
      <dsp:nvSpPr>
        <dsp:cNvPr id="0" name=""/>
        <dsp:cNvSpPr/>
      </dsp:nvSpPr>
      <dsp:spPr>
        <a:xfrm>
          <a:off x="0" y="3251340"/>
          <a:ext cx="8229600" cy="7985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3. Rozumí klient tomu, že je jeho volbou zvolit oblast, na které budeme pracovat?</a:t>
          </a:r>
          <a:endParaRPr lang="cs-CZ" sz="2100" kern="1200"/>
        </a:p>
      </dsp:txBody>
      <dsp:txXfrm>
        <a:off x="38981" y="3290321"/>
        <a:ext cx="8151638" cy="720562"/>
      </dsp:txXfrm>
    </dsp:sp>
    <dsp:sp modelId="{18BD4942-F139-42F1-B733-685D8DE0E1B2}">
      <dsp:nvSpPr>
        <dsp:cNvPr id="0" name=""/>
        <dsp:cNvSpPr/>
      </dsp:nvSpPr>
      <dsp:spPr>
        <a:xfrm>
          <a:off x="0" y="4110345"/>
          <a:ext cx="8229600" cy="7985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4. Dozvěděl se klient, že máme omezený časový rámec?</a:t>
          </a:r>
          <a:endParaRPr lang="cs-CZ" sz="2100" kern="1200" dirty="0"/>
        </a:p>
      </dsp:txBody>
      <dsp:txXfrm>
        <a:off x="38981" y="4149326"/>
        <a:ext cx="8151638" cy="7205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7BB25-CDAD-492B-BAAE-951899D8AD16}">
      <dsp:nvSpPr>
        <dsp:cNvPr id="0" name=""/>
        <dsp:cNvSpPr/>
      </dsp:nvSpPr>
      <dsp:spPr>
        <a:xfrm>
          <a:off x="0" y="43379"/>
          <a:ext cx="8229600" cy="760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Výzkum ukazuje, že časový limit zlepšuje výsledek.</a:t>
          </a:r>
          <a:endParaRPr lang="cs-CZ" sz="2000" kern="1200" dirty="0"/>
        </a:p>
      </dsp:txBody>
      <dsp:txXfrm>
        <a:off x="37125" y="80504"/>
        <a:ext cx="8155350" cy="686250"/>
      </dsp:txXfrm>
    </dsp:sp>
    <dsp:sp modelId="{68DECDEF-8369-40EB-B83A-F0AAE877FE00}">
      <dsp:nvSpPr>
        <dsp:cNvPr id="0" name=""/>
        <dsp:cNvSpPr/>
      </dsp:nvSpPr>
      <dsp:spPr>
        <a:xfrm>
          <a:off x="0" y="861480"/>
          <a:ext cx="8229600" cy="760500"/>
        </a:xfrm>
        <a:prstGeom prst="roundRect">
          <a:avLst/>
        </a:prstGeom>
        <a:solidFill>
          <a:schemeClr val="accent5">
            <a:hueOff val="-5159"/>
            <a:satOff val="-3701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Klienti nechtějí být v péči celý život (viz naše zkušenost s lékařem, </a:t>
          </a:r>
          <a:r>
            <a:rPr lang="cs-CZ" sz="2000" kern="1200" dirty="0" smtClean="0"/>
            <a:t>právníkem, opravářem ledniček </a:t>
          </a:r>
          <a:r>
            <a:rPr lang="cs-CZ" sz="2000" kern="1200" dirty="0" smtClean="0"/>
            <a:t>…), chtějí pomoci v co nejkratším čase.</a:t>
          </a:r>
          <a:endParaRPr lang="cs-CZ" sz="2000" kern="1200" dirty="0"/>
        </a:p>
      </dsp:txBody>
      <dsp:txXfrm>
        <a:off x="37125" y="898605"/>
        <a:ext cx="8155350" cy="686250"/>
      </dsp:txXfrm>
    </dsp:sp>
    <dsp:sp modelId="{DDF432A1-56EF-4004-AED9-E58144666CE1}">
      <dsp:nvSpPr>
        <dsp:cNvPr id="0" name=""/>
        <dsp:cNvSpPr/>
      </dsp:nvSpPr>
      <dsp:spPr>
        <a:xfrm>
          <a:off x="0" y="1679580"/>
          <a:ext cx="8229600" cy="760500"/>
        </a:xfrm>
        <a:prstGeom prst="roundRect">
          <a:avLst/>
        </a:prstGeom>
        <a:solidFill>
          <a:schemeClr val="accent5">
            <a:hueOff val="-10318"/>
            <a:satOff val="-7401"/>
            <a:lumOff val="-39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Časové limity lze prodloužit.</a:t>
          </a:r>
          <a:endParaRPr lang="cs-CZ" sz="2000" kern="1200" dirty="0"/>
        </a:p>
      </dsp:txBody>
      <dsp:txXfrm>
        <a:off x="37125" y="1716705"/>
        <a:ext cx="8155350" cy="686250"/>
      </dsp:txXfrm>
    </dsp:sp>
    <dsp:sp modelId="{05FEF4E5-A33C-4599-ADA9-32411E6C1880}">
      <dsp:nvSpPr>
        <dsp:cNvPr id="0" name=""/>
        <dsp:cNvSpPr/>
      </dsp:nvSpPr>
      <dsp:spPr>
        <a:xfrm>
          <a:off x="0" y="2497680"/>
          <a:ext cx="8229600" cy="760500"/>
        </a:xfrm>
        <a:prstGeom prst="roundRect">
          <a:avLst/>
        </a:prstGeom>
        <a:solidFill>
          <a:schemeClr val="accent5">
            <a:hueOff val="-15477"/>
            <a:satOff val="-11102"/>
            <a:lumOff val="-588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Přechod z dlouhodobé péče ke krátkodobému kontraktu je obtížný, je vnímán jako odmítnutí. </a:t>
          </a:r>
          <a:endParaRPr lang="cs-CZ" sz="2000" kern="1200" dirty="0"/>
        </a:p>
      </dsp:txBody>
      <dsp:txXfrm>
        <a:off x="37125" y="2534805"/>
        <a:ext cx="8155350" cy="686250"/>
      </dsp:txXfrm>
    </dsp:sp>
    <dsp:sp modelId="{635D36E0-F8BF-4F30-B964-2D229A652CAD}">
      <dsp:nvSpPr>
        <dsp:cNvPr id="0" name=""/>
        <dsp:cNvSpPr/>
      </dsp:nvSpPr>
      <dsp:spPr>
        <a:xfrm>
          <a:off x="0" y="3315780"/>
          <a:ext cx="8229600" cy="760500"/>
        </a:xfrm>
        <a:prstGeom prst="roundRect">
          <a:avLst/>
        </a:prstGeom>
        <a:solidFill>
          <a:schemeClr val="accent5">
            <a:hueOff val="-20636"/>
            <a:satOff val="-14802"/>
            <a:lumOff val="-78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Pro vhodnou aplikaci časových limitů je potřeba praxe. </a:t>
          </a:r>
          <a:endParaRPr lang="cs-CZ" sz="2000" kern="1200"/>
        </a:p>
      </dsp:txBody>
      <dsp:txXfrm>
        <a:off x="37125" y="3352905"/>
        <a:ext cx="8155350" cy="686250"/>
      </dsp:txXfrm>
    </dsp:sp>
    <dsp:sp modelId="{D44A0F0F-A007-4E86-8E3E-A6CBE300259D}">
      <dsp:nvSpPr>
        <dsp:cNvPr id="0" name=""/>
        <dsp:cNvSpPr/>
      </dsp:nvSpPr>
      <dsp:spPr>
        <a:xfrm>
          <a:off x="0" y="4133880"/>
          <a:ext cx="8229600" cy="760500"/>
        </a:xfrm>
        <a:prstGeom prst="roundRect">
          <a:avLst/>
        </a:prstGeom>
        <a:solidFill>
          <a:schemeClr val="accent5">
            <a:hueOff val="-25795"/>
            <a:satOff val="-18503"/>
            <a:lumOff val="-980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Při práci s dětmi pozor! Potřebují jasný indikátor, konkrétní hmatatelný bod (značka v kalendáři, počet svíček). </a:t>
          </a:r>
          <a:endParaRPr lang="cs-CZ" sz="2000" kern="1200"/>
        </a:p>
      </dsp:txBody>
      <dsp:txXfrm>
        <a:off x="37125" y="4171005"/>
        <a:ext cx="8155350" cy="686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F0DC9-70EF-4958-8299-24F15542A952}">
      <dsp:nvSpPr>
        <dsp:cNvPr id="0" name=""/>
        <dsp:cNvSpPr/>
      </dsp:nvSpPr>
      <dsp:spPr>
        <a:xfrm rot="16200000">
          <a:off x="-483710" y="487828"/>
          <a:ext cx="4937760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0" tIns="0" rIns="287734" bIns="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Shodli jsme se na specifickém množství setkání?</a:t>
          </a:r>
          <a:endParaRPr lang="cs-CZ" sz="4500" kern="1200" dirty="0"/>
        </a:p>
      </dsp:txBody>
      <dsp:txXfrm rot="5400000">
        <a:off x="4119" y="987551"/>
        <a:ext cx="3962102" cy="2962656"/>
      </dsp:txXfrm>
    </dsp:sp>
    <dsp:sp modelId="{D63A834A-CDC2-4A39-A868-23A0A73C1455}">
      <dsp:nvSpPr>
        <dsp:cNvPr id="0" name=""/>
        <dsp:cNvSpPr/>
      </dsp:nvSpPr>
      <dsp:spPr>
        <a:xfrm rot="16200000">
          <a:off x="3775550" y="487828"/>
          <a:ext cx="4937760" cy="396210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0" tIns="0" rIns="287734" bIns="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smtClean="0"/>
            <a:t>Poskytl jsem v případě dítěte konkrétní indikátory? </a:t>
          </a:r>
          <a:endParaRPr lang="cs-CZ" sz="4500" kern="1200"/>
        </a:p>
      </dsp:txBody>
      <dsp:txXfrm rot="5400000">
        <a:off x="4263379" y="987551"/>
        <a:ext cx="3962102" cy="29626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4B918-DC29-4DEA-A6CA-CC6F128FADAC}">
      <dsp:nvSpPr>
        <dsp:cNvPr id="0" name=""/>
        <dsp:cNvSpPr/>
      </dsp:nvSpPr>
      <dsp:spPr>
        <a:xfrm>
          <a:off x="0" y="136620"/>
          <a:ext cx="822960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Mám následující informace o </a:t>
          </a:r>
          <a:r>
            <a:rPr lang="cs-CZ" sz="2100" b="1" kern="1200" dirty="0" smtClean="0"/>
            <a:t>klientovi</a:t>
          </a:r>
          <a:r>
            <a:rPr lang="cs-CZ" sz="2100" b="1" kern="1200" dirty="0" smtClean="0"/>
            <a:t>?</a:t>
          </a:r>
          <a:endParaRPr lang="cs-CZ" sz="2100" kern="1200" dirty="0"/>
        </a:p>
      </dsp:txBody>
      <dsp:txXfrm>
        <a:off x="23988" y="160608"/>
        <a:ext cx="8181624" cy="443423"/>
      </dsp:txXfrm>
    </dsp:sp>
    <dsp:sp modelId="{F14A57E0-F2F7-429B-8CDA-7CA46B1D4D52}">
      <dsp:nvSpPr>
        <dsp:cNvPr id="0" name=""/>
        <dsp:cNvSpPr/>
      </dsp:nvSpPr>
      <dsp:spPr>
        <a:xfrm>
          <a:off x="0" y="628020"/>
          <a:ext cx="8229600" cy="4173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Adresa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Telefon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Etnická příslušnost 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Pohlaví/gender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Sexuální orientace 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Náboženství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Rodinný stav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Děti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Povolání/ místo zaměstnavatele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Vzdělání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Zdroj a množství příjmu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Zdraví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Zdroj reference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Důvod reference</a:t>
          </a:r>
          <a:endParaRPr lang="cs-CZ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Složení domácnosti</a:t>
          </a:r>
          <a:endParaRPr lang="cs-CZ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dirty="0" smtClean="0"/>
            <a:t>Širší rodina</a:t>
          </a:r>
          <a:endParaRPr lang="cs-CZ" sz="1600" kern="1200" dirty="0"/>
        </a:p>
      </dsp:txBody>
      <dsp:txXfrm>
        <a:off x="0" y="628020"/>
        <a:ext cx="8229600" cy="4173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1EC86-0F70-4E0C-9CB7-0B2081874D47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74696-920E-4179-8AE9-9A46844443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242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958FFD-1D92-4BB2-AB62-ACC291F745B9}" type="slidenum">
              <a:rPr lang="cs-CZ"/>
              <a:pPr/>
              <a:t>26</a:t>
            </a:fld>
            <a:endParaRPr lang="cs-CZ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706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122C6-1E84-485F-B0C9-34941162E30A}" type="slidenum">
              <a:rPr lang="cs-CZ"/>
              <a:pPr/>
              <a:t>27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23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C1959-880C-4352-9A75-1AE1E6CD0EF4}" type="slidenum">
              <a:rPr lang="cs-CZ"/>
              <a:pPr/>
              <a:t>34</a:t>
            </a:fld>
            <a:endParaRPr lang="cs-CZ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90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455C4-687F-4C94-8B57-CC4E642B151F}" type="slidenum">
              <a:rPr lang="cs-CZ"/>
              <a:pPr/>
              <a:t>37</a:t>
            </a:fld>
            <a:endParaRPr lang="cs-CZ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47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5F153-5AA2-4D66-945B-A1798A4E1759}" type="slidenum">
              <a:rPr lang="cs-CZ"/>
              <a:pPr/>
              <a:t>38</a:t>
            </a:fld>
            <a:endParaRPr 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301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620E3D-BF9F-4822-9A22-B20FD7307D40}" type="slidenum">
              <a:rPr lang="cs-CZ"/>
              <a:pPr/>
              <a:t>39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270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9DD963F-FA4C-405A-B275-D0E08785DE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343850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8BC2635-3B6E-472C-9C8B-365C774DD21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6077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F26F5E-D778-4CAD-8396-E6534C8D1984}" type="datetimeFigureOut">
              <a:rPr lang="cs-CZ" smtClean="0"/>
              <a:t>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B91604-9324-4CC2-87CF-38FFCDB4C68E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  <p:sldLayoutId id="2147483945" r:id="rId1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1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Příprava intervence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SPR 140 Posouzení životní situace</a:t>
            </a:r>
          </a:p>
        </p:txBody>
      </p:sp>
    </p:spTree>
    <p:extLst>
      <p:ext uri="{BB962C8B-B14F-4D97-AF65-F5344CB8AC3E}">
        <p14:creationId xmlns:p14="http://schemas.microsoft.com/office/powerpoint/2010/main" val="115137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23" y="130716"/>
            <a:ext cx="1051577" cy="147220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3.2.0 Časové limity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Řada studií prokazují, že krátkodobé intervence </a:t>
            </a:r>
          </a:p>
          <a:p>
            <a:pPr marL="0" indent="0">
              <a:buNone/>
            </a:pPr>
            <a:r>
              <a:rPr lang="cs-CZ" dirty="0" smtClean="0"/>
              <a:t>mohou být stejně či více užitečné, než dlouhodobá práce (např. </a:t>
            </a:r>
            <a:r>
              <a:rPr lang="cs-CZ" dirty="0" err="1" smtClean="0"/>
              <a:t>Koss</a:t>
            </a:r>
            <a:r>
              <a:rPr lang="cs-CZ" dirty="0" smtClean="0"/>
              <a:t> and </a:t>
            </a:r>
            <a:r>
              <a:rPr lang="cs-CZ" dirty="0" err="1" smtClean="0"/>
              <a:t>Butcher</a:t>
            </a:r>
            <a:r>
              <a:rPr lang="cs-CZ" dirty="0" smtClean="0"/>
              <a:t>, 1986).</a:t>
            </a:r>
          </a:p>
          <a:p>
            <a:r>
              <a:rPr lang="cs-CZ" dirty="0" smtClean="0"/>
              <a:t>V ÚOP je rámec cca </a:t>
            </a:r>
            <a:r>
              <a:rPr lang="cs-CZ" b="1" u="sng" dirty="0" smtClean="0"/>
              <a:t>6-12 sezení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 výhodné stanovit zvláštní rámec pro iniciální fázi a další schůzky přidat pro vlastní zvládnutí situace. </a:t>
            </a:r>
          </a:p>
          <a:p>
            <a:r>
              <a:rPr lang="cs-CZ" dirty="0" smtClean="0"/>
              <a:t>Iniciální fáze netrvá obvykle déle než </a:t>
            </a:r>
            <a:r>
              <a:rPr lang="cs-CZ" u="sng" dirty="0" smtClean="0"/>
              <a:t>4</a:t>
            </a:r>
            <a:r>
              <a:rPr lang="cs-CZ" dirty="0" smtClean="0"/>
              <a:t> schůzky (nejčastěji však spočívá v 1-2 schůzkách).</a:t>
            </a:r>
          </a:p>
          <a:p>
            <a:r>
              <a:rPr lang="cs-CZ" dirty="0" smtClean="0"/>
              <a:t>ÚOP může být využito k monitorování situace (budeme sledovat vývoj … sejdeme se 5x).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7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časových limitů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2877936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88" y="-4192"/>
            <a:ext cx="1810512" cy="9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1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seznam pro časové limity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47030738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8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Cvičení 2: Časový limit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Promyslete si a </a:t>
            </a:r>
            <a:r>
              <a:rPr lang="cs-CZ" dirty="0"/>
              <a:t>předběžně si stanovte časový </a:t>
            </a:r>
            <a:r>
              <a:rPr lang="cs-CZ" dirty="0" smtClean="0"/>
              <a:t>limit pro práci se svým klientem!</a:t>
            </a:r>
          </a:p>
          <a:p>
            <a:r>
              <a:rPr lang="cs-CZ" dirty="0" smtClean="0"/>
              <a:t>Vysvětlete důvody pro Vámi navržený počet schůzek!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17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3.3.0 Získávání </a:t>
            </a:r>
            <a:r>
              <a:rPr lang="cs-CZ" dirty="0" smtClean="0"/>
              <a:t>základních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Máme všechny potřebné základní údaje? </a:t>
            </a:r>
          </a:p>
          <a:p>
            <a:r>
              <a:rPr lang="cs-CZ" dirty="0" smtClean="0"/>
              <a:t>Pozor na citlivé doptávání se: </a:t>
            </a:r>
          </a:p>
          <a:p>
            <a:r>
              <a:rPr lang="cs-CZ" dirty="0" smtClean="0"/>
              <a:t>„Potřeboval bych zjistit některé údaje o vaší rodině, abychom mohli najít vhodný program, řešení …“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3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seznam nezbytných informací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8715704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591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seznam nezbytných informací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6875619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36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Cvičení 3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Které informace postrádáte?</a:t>
            </a:r>
          </a:p>
          <a:p>
            <a:r>
              <a:rPr lang="cs-CZ" dirty="0" smtClean="0"/>
              <a:t>Jsou pro vás některé informace nedostupné?</a:t>
            </a:r>
          </a:p>
          <a:p>
            <a:r>
              <a:rPr lang="cs-CZ" dirty="0" smtClean="0"/>
              <a:t>Je vám nepříjemné zjišťovat některý typ informací? </a:t>
            </a:r>
          </a:p>
          <a:p>
            <a:r>
              <a:rPr lang="cs-CZ" dirty="0" smtClean="0"/>
              <a:t>Jakou zkušenost máte se sběrem informací od klientů?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3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3.4.0 Určení problémů a jejich priorit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Jedná se o nejdůležitější aktivitu!</a:t>
            </a:r>
          </a:p>
          <a:p>
            <a:r>
              <a:rPr lang="cs-CZ" dirty="0" smtClean="0"/>
              <a:t>Základní pravidlo: </a:t>
            </a:r>
            <a:r>
              <a:rPr lang="cs-CZ" b="1" u="sng" dirty="0" smtClean="0"/>
              <a:t>problémy určuje klient</a:t>
            </a:r>
            <a:r>
              <a:rPr lang="cs-CZ" dirty="0" smtClean="0"/>
              <a:t>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79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/>
            <a:r>
              <a:rPr lang="cs-CZ" sz="2400" dirty="0">
                <a:solidFill>
                  <a:schemeClr val="tx1"/>
                </a:solidFill>
              </a:rPr>
              <a:t/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3100" dirty="0" smtClean="0">
                <a:solidFill>
                  <a:schemeClr val="tx1"/>
                </a:solidFill>
              </a:rPr>
              <a:t/>
            </a:r>
            <a:br>
              <a:rPr lang="cs-CZ" sz="3100" dirty="0" smtClean="0">
                <a:solidFill>
                  <a:schemeClr val="tx1"/>
                </a:solidFill>
              </a:rPr>
            </a:br>
            <a:r>
              <a:rPr lang="cs-CZ" sz="3600" dirty="0" smtClean="0"/>
              <a:t>Explorace </a:t>
            </a:r>
            <a:r>
              <a:rPr lang="cs-CZ" sz="3600" dirty="0"/>
              <a:t>problému </a:t>
            </a:r>
            <a:r>
              <a:rPr lang="cs-CZ" sz="3600" dirty="0" smtClean="0"/>
              <a:t> (1. až 6. </a:t>
            </a:r>
            <a:r>
              <a:rPr lang="cs-CZ" sz="3600" dirty="0"/>
              <a:t>schůzka)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AC9EE-AC52-4A4A-82F8-F4C6847E8D2A}" type="slidenum">
              <a:rPr lang="cs-CZ" altLang="en-US"/>
              <a:pPr/>
              <a:t>19</a:t>
            </a:fld>
            <a:endParaRPr lang="cs-CZ" altLang="en-US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74564308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99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3.1.0 Vysvětlení role, účelu a postupu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88295016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033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I.Identifikace problémů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2EEB-8AEE-4C74-807E-54282D52C30F}" type="slidenum">
              <a:rPr lang="cs-CZ" altLang="en-US"/>
              <a:pPr/>
              <a:t>20</a:t>
            </a:fld>
            <a:endParaRPr lang="cs-CZ" altLang="en-US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92884009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48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seznamu </a:t>
            </a:r>
            <a:r>
              <a:rPr lang="cs-CZ" u="sng" dirty="0" smtClean="0"/>
              <a:t>problémů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 čím vlastně klient do spolupráce přichází?</a:t>
            </a:r>
          </a:p>
          <a:p>
            <a:r>
              <a:rPr lang="cs-CZ" dirty="0" smtClean="0"/>
              <a:t>Co chce klient změnit?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Problém</a:t>
            </a:r>
            <a:r>
              <a:rPr lang="cs-CZ" dirty="0" smtClean="0"/>
              <a:t> se slovem problém (citlivost na použitá slova)!</a:t>
            </a:r>
          </a:p>
          <a:p>
            <a:r>
              <a:rPr lang="cs-CZ" dirty="0" smtClean="0"/>
              <a:t>Co dalšího byste rád změnil/a?</a:t>
            </a:r>
          </a:p>
          <a:p>
            <a:r>
              <a:rPr lang="cs-CZ" dirty="0" smtClean="0"/>
              <a:t>Jde o </a:t>
            </a:r>
            <a:r>
              <a:rPr lang="cs-CZ" b="1" dirty="0" smtClean="0"/>
              <a:t>problémy</a:t>
            </a:r>
            <a:r>
              <a:rPr lang="cs-CZ" dirty="0" smtClean="0"/>
              <a:t>, nikoliv </a:t>
            </a:r>
            <a:r>
              <a:rPr lang="cs-CZ" i="1" dirty="0" smtClean="0"/>
              <a:t>cíle</a:t>
            </a:r>
            <a:r>
              <a:rPr lang="cs-CZ" dirty="0" smtClean="0"/>
              <a:t>!</a:t>
            </a:r>
          </a:p>
          <a:p>
            <a:endParaRPr lang="cs-CZ" dirty="0"/>
          </a:p>
          <a:p>
            <a:r>
              <a:rPr lang="cs-CZ" dirty="0" smtClean="0"/>
              <a:t>Formulace v konkrétních větách:</a:t>
            </a:r>
          </a:p>
          <a:p>
            <a:pPr lvl="1"/>
            <a:r>
              <a:rPr lang="cs-CZ" dirty="0" smtClean="0"/>
              <a:t>Asi mě vyhodí z práce!</a:t>
            </a:r>
          </a:p>
          <a:p>
            <a:pPr lvl="1"/>
            <a:r>
              <a:rPr lang="cs-CZ" dirty="0" smtClean="0"/>
              <a:t>Ve škole mě šikanují…</a:t>
            </a:r>
          </a:p>
          <a:p>
            <a:pPr lvl="1"/>
            <a:r>
              <a:rPr lang="cs-CZ" dirty="0" smtClean="0"/>
              <a:t>Můj otčím mě bije</a:t>
            </a:r>
          </a:p>
          <a:p>
            <a:pPr lvl="1"/>
            <a:r>
              <a:rPr lang="cs-CZ" dirty="0" smtClean="0"/>
              <a:t>Nemám žádné kamarády</a:t>
            </a:r>
          </a:p>
          <a:p>
            <a:pPr lvl="1"/>
            <a:r>
              <a:rPr lang="cs-CZ" dirty="0" smtClean="0"/>
              <a:t>Jsem alkoholik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2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Často brainstorming </a:t>
            </a:r>
          </a:p>
          <a:p>
            <a:r>
              <a:rPr lang="cs-CZ" dirty="0" smtClean="0"/>
              <a:t>Společná diskuse</a:t>
            </a:r>
          </a:p>
          <a:p>
            <a:r>
              <a:rPr lang="cs-CZ" dirty="0" smtClean="0"/>
              <a:t>I sociální pracovník může být aktivní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573016"/>
            <a:ext cx="1815998" cy="141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23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Cvičení 4: Tvorba seznamu problémů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Pracujte ve dvojicích</a:t>
            </a:r>
          </a:p>
          <a:p>
            <a:r>
              <a:rPr lang="cs-CZ" dirty="0" smtClean="0"/>
              <a:t>Jeden z dvojice hraje „svého klienta“</a:t>
            </a:r>
          </a:p>
          <a:p>
            <a:r>
              <a:rPr lang="cs-CZ" dirty="0" smtClean="0"/>
              <a:t>Druhý v roli sociálního pracovníka usiluje o získání co největšího seznamu problémů, které způsobují klientovi obtíže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3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Třídění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Hledáme </a:t>
            </a:r>
            <a:r>
              <a:rPr lang="cs-CZ" b="1" dirty="0" smtClean="0"/>
              <a:t>maximálně tři </a:t>
            </a:r>
            <a:r>
              <a:rPr lang="cs-CZ" dirty="0" smtClean="0"/>
              <a:t>problémy, které jsou důležité!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</a:t>
            </a:r>
            <a:r>
              <a:rPr lang="cs-CZ" dirty="0"/>
              <a:t>priorit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F937-1D63-4FF2-B4E0-5E41E6D8BA7A}" type="slidenum">
              <a:rPr lang="cs-CZ" altLang="en-US"/>
              <a:pPr/>
              <a:t>25</a:t>
            </a:fld>
            <a:endParaRPr lang="cs-CZ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cs-CZ" sz="2600"/>
              <a:t>Které problémy klienta nejvíce zatěžují?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/>
              <a:t>Které problémy by v případě jejich neřešení měly pro klienta nejtěžší důsledky?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/>
              <a:t>Které problémy by v případě jejich vyřešení měly pro klienta nejpříznivější důsledky?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/>
              <a:t>Které problémy mají pro klienta největší význam?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/>
              <a:t>Které problémy lze řešit s menším nasazením energie, zdrojů?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/>
              <a:t>Které problémy jsou v podstatě neřešitelné?</a:t>
            </a:r>
          </a:p>
        </p:txBody>
      </p:sp>
    </p:spTree>
    <p:extLst>
      <p:ext uri="{BB962C8B-B14F-4D97-AF65-F5344CB8AC3E}">
        <p14:creationId xmlns:p14="http://schemas.microsoft.com/office/powerpoint/2010/main" val="14738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 třídění problémů</a:t>
            </a:r>
            <a:endParaRPr 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229600" cy="1087437"/>
          </a:xfrm>
        </p:spPr>
        <p:txBody>
          <a:bodyPr/>
          <a:lstStyle/>
          <a:p>
            <a:r>
              <a:rPr lang="cs-CZ" sz="2600" dirty="0"/>
              <a:t>Pro </a:t>
            </a:r>
            <a:r>
              <a:rPr lang="cs-CZ" sz="2600" dirty="0" smtClean="0"/>
              <a:t>definici problémů</a:t>
            </a:r>
            <a:r>
              <a:rPr lang="cs-CZ" sz="2600" dirty="0"/>
              <a:t>, kde jsou dva a více osob lze použít následující tabulku potřeb:</a:t>
            </a:r>
          </a:p>
        </p:txBody>
      </p:sp>
      <p:graphicFrame>
        <p:nvGraphicFramePr>
          <p:cNvPr id="29700" name="Group 4"/>
          <p:cNvGraphicFramePr>
            <a:graphicFrameLocks noGrp="1"/>
          </p:cNvGraphicFramePr>
          <p:nvPr>
            <p:ph sz="half" idx="2"/>
          </p:nvPr>
        </p:nvGraphicFramePr>
        <p:xfrm>
          <a:off x="457200" y="2736850"/>
          <a:ext cx="8229600" cy="3394075"/>
        </p:xfrm>
        <a:graphic>
          <a:graphicData uri="http://schemas.openxmlformats.org/drawingml/2006/table">
            <a:tbl>
              <a:tblPr/>
              <a:tblGrid>
                <a:gridCol w="1646238"/>
                <a:gridCol w="1644650"/>
                <a:gridCol w="1647825"/>
                <a:gridCol w="1644650"/>
                <a:gridCol w="1646237"/>
              </a:tblGrid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Jméno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 od něj chci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Jaká je šance, že to získám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 chtějí ode mne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Jaká je šance, že to získají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ECE89-A5A1-4D5E-B66F-00E742064DB0}" type="slidenum">
              <a:rPr lang="cs-CZ" altLang="en-US"/>
              <a:pPr/>
              <a:t>26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6427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500"/>
              <a:t>Stanovení prioritních problémů </a:t>
            </a:r>
          </a:p>
        </p:txBody>
      </p:sp>
      <p:graphicFrame>
        <p:nvGraphicFramePr>
          <p:cNvPr id="33873" name="Group 81"/>
          <p:cNvGraphicFramePr>
            <a:graphicFrameLocks noGrp="1"/>
          </p:cNvGraphicFramePr>
          <p:nvPr>
            <p:ph type="tbl" idx="1"/>
          </p:nvPr>
        </p:nvGraphicFramePr>
        <p:xfrm>
          <a:off x="457200" y="1719263"/>
          <a:ext cx="8229600" cy="4411665"/>
        </p:xfrm>
        <a:graphic>
          <a:graphicData uri="http://schemas.openxmlformats.org/drawingml/2006/table">
            <a:tbl>
              <a:tblPr/>
              <a:tblGrid>
                <a:gridCol w="1371600"/>
                <a:gridCol w="1373188"/>
                <a:gridCol w="1371600"/>
                <a:gridCol w="1368425"/>
                <a:gridCol w="1373187"/>
                <a:gridCol w="1371600"/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Není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Málo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Dost 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Hodně 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Vážný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Interpersonální konflikty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Nespokojenost v sociálních vztazích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Problémy s formálními org.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Obtíže při výkonu role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Obtíže s rozhodováním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Reaktivní emoční úzkosti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Nepřiměřené zdroje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Jiné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42152-B1B6-495A-A0F6-7A79A42FB0E2}" type="slidenum">
              <a:rPr lang="cs-CZ" altLang="en-US"/>
              <a:pPr/>
              <a:t>27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6393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Cvičení </a:t>
            </a:r>
            <a:r>
              <a:rPr lang="cs-CZ" dirty="0" smtClean="0">
                <a:solidFill>
                  <a:srgbClr val="FF0000"/>
                </a:solidFill>
              </a:rPr>
              <a:t>5: Výběr problémů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57200" y="1705451"/>
            <a:ext cx="6400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cs-CZ" sz="2600" dirty="0">
                <a:solidFill>
                  <a:prstClr val="black"/>
                </a:solidFill>
              </a:rPr>
              <a:t>Pracujte ve dvojicích</a:t>
            </a:r>
          </a:p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cs-CZ" sz="2600" dirty="0">
                <a:solidFill>
                  <a:prstClr val="black"/>
                </a:solidFill>
              </a:rPr>
              <a:t>Jeden z dvojice hraje „svého klienta“</a:t>
            </a:r>
          </a:p>
          <a:p>
            <a:pPr marL="274320" lvl="0" indent="-274320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cs-CZ" sz="2600" dirty="0">
                <a:solidFill>
                  <a:prstClr val="black"/>
                </a:solidFill>
              </a:rPr>
              <a:t>Druhý v roli sociálního pracovníka usiluje o </a:t>
            </a:r>
            <a:r>
              <a:rPr lang="cs-CZ" sz="2600" dirty="0" smtClean="0">
                <a:solidFill>
                  <a:prstClr val="black"/>
                </a:solidFill>
              </a:rPr>
              <a:t>výběr tří  problémů</a:t>
            </a:r>
            <a:endParaRPr lang="cs-CZ" sz="2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50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3.5.0 Zkoumání cílových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je na situaci problematické?</a:t>
            </a:r>
          </a:p>
          <a:p>
            <a:r>
              <a:rPr lang="cs-CZ" dirty="0" smtClean="0"/>
              <a:t>Kde se to děje?</a:t>
            </a:r>
          </a:p>
          <a:p>
            <a:r>
              <a:rPr lang="cs-CZ" dirty="0" smtClean="0"/>
              <a:t>Kdy se to děje?</a:t>
            </a:r>
          </a:p>
          <a:p>
            <a:r>
              <a:rPr lang="cs-CZ" dirty="0" smtClean="0"/>
              <a:t>Kdo další je u toho, když se to děje?</a:t>
            </a:r>
          </a:p>
          <a:p>
            <a:r>
              <a:rPr lang="cs-CZ" dirty="0" smtClean="0"/>
              <a:t>Jak často se to děje?</a:t>
            </a:r>
          </a:p>
          <a:p>
            <a:r>
              <a:rPr lang="cs-CZ" dirty="0" smtClean="0"/>
              <a:t>Jaké trvání, dálka jevu?</a:t>
            </a:r>
          </a:p>
          <a:p>
            <a:r>
              <a:rPr lang="cs-CZ" dirty="0" smtClean="0"/>
              <a:t>Jak vážný je to problém?</a:t>
            </a:r>
          </a:p>
          <a:p>
            <a:r>
              <a:rPr lang="cs-CZ" dirty="0" smtClean="0"/>
              <a:t>Co bylo vykonáno, aby se problém odstranil?</a:t>
            </a:r>
          </a:p>
          <a:p>
            <a:r>
              <a:rPr lang="cs-CZ" dirty="0" smtClean="0"/>
              <a:t>Jaký byl výsledek této snahy? </a:t>
            </a:r>
          </a:p>
          <a:p>
            <a:r>
              <a:rPr lang="cs-CZ" dirty="0" smtClean="0"/>
              <a:t>Co by podle klienta mělo problém vyřešit?</a:t>
            </a:r>
          </a:p>
          <a:p>
            <a:r>
              <a:rPr lang="cs-CZ" dirty="0" smtClean="0"/>
              <a:t>Jak klient problém chápe?</a:t>
            </a:r>
          </a:p>
          <a:p>
            <a:r>
              <a:rPr lang="cs-CZ" dirty="0" smtClean="0"/>
              <a:t>Jaké emocionální důsledky problém má?</a:t>
            </a:r>
          </a:p>
          <a:p>
            <a:r>
              <a:rPr lang="cs-CZ" dirty="0" smtClean="0"/>
              <a:t>Existují nějaké stimuly, antecedenty problému?</a:t>
            </a:r>
          </a:p>
          <a:p>
            <a:r>
              <a:rPr lang="cs-CZ" dirty="0" smtClean="0"/>
              <a:t>Jaké jsou důsledky výskytu problému?</a:t>
            </a:r>
          </a:p>
          <a:p>
            <a:r>
              <a:rPr lang="cs-CZ" dirty="0" smtClean="0"/>
              <a:t>Jaké další faktory je třeba vzít v úvahu?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42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informace </a:t>
            </a:r>
            <a:r>
              <a:rPr lang="cs-CZ" dirty="0" smtClean="0"/>
              <a:t>potřebuje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B0F0"/>
                </a:solidFill>
              </a:rPr>
              <a:t>klient</a:t>
            </a:r>
            <a:r>
              <a:rPr lang="cs-CZ" b="1" dirty="0" smtClean="0"/>
              <a:t> 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u="sng" dirty="0" smtClean="0"/>
          </a:p>
          <a:p>
            <a:pPr marL="0" indent="0">
              <a:buNone/>
            </a:pPr>
            <a:r>
              <a:rPr lang="cs-CZ" b="1" u="sng" dirty="0" smtClean="0"/>
              <a:t>Cílem </a:t>
            </a:r>
            <a:r>
              <a:rPr lang="cs-CZ" b="1" u="sng" dirty="0" smtClean="0"/>
              <a:t>je utvořit pracovní alianci, budovat vztah!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Sociální pracovník</a:t>
            </a:r>
          </a:p>
          <a:p>
            <a:r>
              <a:rPr lang="cs-CZ" dirty="0" smtClean="0"/>
              <a:t>Jméno</a:t>
            </a:r>
          </a:p>
          <a:p>
            <a:r>
              <a:rPr lang="cs-CZ" dirty="0" smtClean="0"/>
              <a:t>Pracovní pozice</a:t>
            </a:r>
          </a:p>
          <a:p>
            <a:r>
              <a:rPr lang="cs-CZ" dirty="0" smtClean="0"/>
              <a:t>Obsah práce sociálního pracovníka</a:t>
            </a:r>
          </a:p>
          <a:p>
            <a:r>
              <a:rPr lang="cs-CZ" dirty="0" smtClean="0"/>
              <a:t>Jméno a charakter organizace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Vysvětlení přístupu/ procedury</a:t>
            </a:r>
          </a:p>
          <a:p>
            <a:r>
              <a:rPr lang="cs-CZ" dirty="0"/>
              <a:t>Je ověřeno, že je </a:t>
            </a:r>
            <a:r>
              <a:rPr lang="cs-CZ" dirty="0" smtClean="0"/>
              <a:t>prospěšné!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204864"/>
            <a:ext cx="1656184" cy="16561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367" y="4581128"/>
            <a:ext cx="2163778" cy="187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1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Cvičení </a:t>
            </a:r>
            <a:r>
              <a:rPr lang="cs-CZ" dirty="0" smtClean="0">
                <a:solidFill>
                  <a:srgbClr val="FF0000"/>
                </a:solidFill>
              </a:rPr>
              <a:t>6: Průzkum problémů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727CA3"/>
              </a:buClr>
            </a:pPr>
            <a:r>
              <a:rPr lang="cs-CZ" dirty="0">
                <a:solidFill>
                  <a:prstClr val="black"/>
                </a:solidFill>
              </a:rPr>
              <a:t>Pracujte ve dvojicích</a:t>
            </a:r>
          </a:p>
          <a:p>
            <a:pPr lvl="0">
              <a:buClr>
                <a:srgbClr val="727CA3"/>
              </a:buClr>
            </a:pPr>
            <a:r>
              <a:rPr lang="cs-CZ" dirty="0">
                <a:solidFill>
                  <a:prstClr val="black"/>
                </a:solidFill>
              </a:rPr>
              <a:t>Jeden z dvojice hraje „svého klienta“</a:t>
            </a:r>
          </a:p>
          <a:p>
            <a:pPr lvl="0">
              <a:buClr>
                <a:srgbClr val="727CA3"/>
              </a:buClr>
            </a:pPr>
            <a:r>
              <a:rPr lang="cs-CZ" dirty="0">
                <a:solidFill>
                  <a:prstClr val="black"/>
                </a:solidFill>
              </a:rPr>
              <a:t>Druhý v roli sociálního pracovníka usiluje o </a:t>
            </a:r>
            <a:r>
              <a:rPr lang="cs-CZ" dirty="0" smtClean="0">
                <a:solidFill>
                  <a:prstClr val="black"/>
                </a:solidFill>
              </a:rPr>
              <a:t>průzkum  </a:t>
            </a:r>
            <a:r>
              <a:rPr lang="cs-CZ" dirty="0">
                <a:solidFill>
                  <a:prstClr val="black"/>
                </a:solidFill>
              </a:rPr>
              <a:t>problémů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38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3.6.0 Specifikace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První verze</a:t>
            </a:r>
            <a:r>
              <a:rPr lang="cs-CZ" dirty="0" smtClean="0"/>
              <a:t>: Neschopnost spát</a:t>
            </a:r>
          </a:p>
          <a:p>
            <a:r>
              <a:rPr lang="cs-CZ" b="1" dirty="0" smtClean="0"/>
              <a:t>Akceptovaná verze: </a:t>
            </a:r>
          </a:p>
          <a:p>
            <a:endParaRPr lang="cs-CZ" b="1" dirty="0"/>
          </a:p>
          <a:p>
            <a:pPr lvl="1"/>
            <a:r>
              <a:rPr lang="cs-CZ" dirty="0" smtClean="0"/>
              <a:t>Neschopnost spát: klient spal v průměru jen 4 hodiny denně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4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Cvičení </a:t>
            </a:r>
            <a:r>
              <a:rPr lang="cs-CZ" dirty="0" smtClean="0">
                <a:solidFill>
                  <a:srgbClr val="FF0000"/>
                </a:solidFill>
              </a:rPr>
              <a:t>7: Specifikace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Specifikujte všechny tři problémy 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4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3.7.0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jsou explicitní, cílové body intervence.</a:t>
            </a:r>
          </a:p>
          <a:p>
            <a:r>
              <a:rPr lang="cs-CZ" dirty="0" smtClean="0"/>
              <a:t>Spát: 8 hodin denně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7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1305"/>
            <a:ext cx="8435280" cy="838200"/>
          </a:xfrm>
        </p:spPr>
        <p:txBody>
          <a:bodyPr>
            <a:normAutofit/>
          </a:bodyPr>
          <a:lstStyle/>
          <a:p>
            <a:r>
              <a:rPr lang="cs-CZ" dirty="0"/>
              <a:t>Příčiny problému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5BFC-71B2-4B56-B622-9C5ADBEFE64C}" type="slidenum">
              <a:rPr lang="cs-CZ" altLang="en-US"/>
              <a:pPr/>
              <a:t>34</a:t>
            </a:fld>
            <a:endParaRPr lang="cs-CZ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Problémy se „staly“ („nemají původ“)</a:t>
            </a:r>
          </a:p>
          <a:p>
            <a:r>
              <a:rPr lang="cs-CZ"/>
              <a:t>Co přispívá k udržení problému?</a:t>
            </a:r>
          </a:p>
          <a:p>
            <a:r>
              <a:rPr lang="cs-CZ"/>
              <a:t>Jaké jsou překážky v řešení problému?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9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a problém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8200130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94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pro intervenci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Identifikátor problému</a:t>
            </a:r>
          </a:p>
          <a:p>
            <a:r>
              <a:rPr lang="cs-CZ" dirty="0" smtClean="0"/>
              <a:t>Lokace problému (kde uvidíme dopad práce)</a:t>
            </a:r>
          </a:p>
          <a:p>
            <a:r>
              <a:rPr lang="cs-CZ" dirty="0" smtClean="0"/>
              <a:t>Lokace potřebných změn (příčiny problémů)</a:t>
            </a:r>
          </a:p>
          <a:p>
            <a:r>
              <a:rPr lang="cs-CZ" dirty="0" smtClean="0"/>
              <a:t>Lokace řešitele problémů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5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Hlavní překážky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94C4-71F1-4DBE-ADB1-EB09E438E2A4}" type="slidenum">
              <a:rPr lang="cs-CZ" altLang="en-US"/>
              <a:pPr/>
              <a:t>37</a:t>
            </a:fld>
            <a:endParaRPr lang="cs-CZ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cs-CZ"/>
              <a:t>Sociální systém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cs-CZ"/>
              <a:t>Konstrukty o světě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cs-CZ"/>
              <a:t>Emoce</a:t>
            </a: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cs-CZ"/>
              <a:t>Neúspěšná řešení</a:t>
            </a:r>
          </a:p>
        </p:txBody>
      </p:sp>
    </p:spTree>
    <p:extLst>
      <p:ext uri="{BB962C8B-B14F-4D97-AF65-F5344CB8AC3E}">
        <p14:creationId xmlns:p14="http://schemas.microsoft.com/office/powerpoint/2010/main" val="34376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Analýza příčiny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5C34-3FAC-4342-A603-C9867EFE951C}" type="slidenum">
              <a:rPr lang="cs-CZ" altLang="en-US"/>
              <a:pPr/>
              <a:t>38</a:t>
            </a:fld>
            <a:endParaRPr lang="cs-CZ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600"/>
              <a:t>Čím je problém udržován: </a:t>
            </a:r>
            <a:r>
              <a:rPr lang="cs-CZ" sz="2600" i="1"/>
              <a:t>přesvědčeními, emocemi, sociálním systémem nebo neúspěšnými řešeními</a:t>
            </a:r>
            <a:r>
              <a:rPr lang="cs-CZ" sz="2600"/>
              <a:t>?</a:t>
            </a:r>
          </a:p>
          <a:p>
            <a:pPr>
              <a:lnSpc>
                <a:spcPct val="90000"/>
              </a:lnSpc>
            </a:pPr>
            <a:r>
              <a:rPr lang="cs-CZ" sz="2600"/>
              <a:t>Jaká jsou přesvědčení uživatele služby o situaci a o potřebách?</a:t>
            </a:r>
          </a:p>
          <a:p>
            <a:pPr>
              <a:lnSpc>
                <a:spcPct val="90000"/>
              </a:lnSpc>
            </a:pPr>
            <a:r>
              <a:rPr lang="cs-CZ" sz="2600"/>
              <a:t>Pokud je příčinou nezdařené řešení, jedná se o snahu naplnit utopický cíl, nadměrné úsilí, snaha o změnu postoje druhého člověka?</a:t>
            </a:r>
          </a:p>
          <a:p>
            <a:pPr>
              <a:lnSpc>
                <a:spcPct val="90000"/>
              </a:lnSpc>
            </a:pPr>
            <a:r>
              <a:rPr lang="cs-CZ" sz="2600"/>
              <a:t>Jak může být problém klasifikován?</a:t>
            </a:r>
          </a:p>
          <a:p>
            <a:pPr>
              <a:lnSpc>
                <a:spcPct val="90000"/>
              </a:lnSpc>
            </a:pPr>
            <a:r>
              <a:rPr lang="cs-CZ" sz="2600"/>
              <a:t>Vyskytuje se propojení mezi problémy?</a:t>
            </a:r>
          </a:p>
        </p:txBody>
      </p:sp>
    </p:spTree>
    <p:extLst>
      <p:ext uri="{BB962C8B-B14F-4D97-AF65-F5344CB8AC3E}">
        <p14:creationId xmlns:p14="http://schemas.microsoft.com/office/powerpoint/2010/main" val="354336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Neúspěšná řešení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91F4-6D23-432E-8E80-A4DD84FB42D1}" type="slidenum">
              <a:rPr lang="cs-CZ" altLang="en-US"/>
              <a:pPr/>
              <a:t>39</a:t>
            </a:fld>
            <a:endParaRPr lang="cs-CZ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cs-CZ" sz="2100"/>
              <a:t>Tři typy nezdařených řešení, které se mohou stát překážkou: </a:t>
            </a:r>
          </a:p>
          <a:p>
            <a:pPr marL="457200" indent="-457200">
              <a:lnSpc>
                <a:spcPct val="90000"/>
              </a:lnSpc>
              <a:buFont typeface="Monotype Sorts" pitchFamily="2" charset="2"/>
              <a:buAutoNum type="arabicPeriod"/>
            </a:pPr>
            <a:r>
              <a:rPr lang="cs-CZ" sz="2100"/>
              <a:t>Definování </a:t>
            </a:r>
            <a:r>
              <a:rPr lang="cs-CZ" sz="2100" b="1"/>
              <a:t>utopického cíle</a:t>
            </a:r>
            <a:r>
              <a:rPr lang="cs-CZ" sz="2100"/>
              <a:t>, směřování příliš vysoko, například chtít, aby děti byli jako andělé,</a:t>
            </a:r>
          </a:p>
          <a:p>
            <a:pPr marL="457200" indent="-457200">
              <a:lnSpc>
                <a:spcPct val="90000"/>
              </a:lnSpc>
              <a:buFont typeface="Monotype Sorts" pitchFamily="2" charset="2"/>
              <a:buAutoNum type="arabicPeriod"/>
            </a:pPr>
            <a:r>
              <a:rPr lang="cs-CZ" sz="2100" b="1"/>
              <a:t>Usilovně se snažit</a:t>
            </a:r>
            <a:r>
              <a:rPr lang="cs-CZ" sz="2100"/>
              <a:t> o to, co může proběhnout spontánně. Například snažit usnout, snažit si získat lásku nevlastního dítěte.</a:t>
            </a:r>
          </a:p>
          <a:p>
            <a:pPr marL="457200" indent="-457200">
              <a:lnSpc>
                <a:spcPct val="90000"/>
              </a:lnSpc>
              <a:buFont typeface="Monotype Sorts" pitchFamily="2" charset="2"/>
              <a:buAutoNum type="arabicPeriod"/>
            </a:pPr>
            <a:r>
              <a:rPr lang="cs-CZ" sz="2100" b="1"/>
              <a:t>Snaha měnit přístupy</a:t>
            </a:r>
            <a:r>
              <a:rPr lang="cs-CZ" sz="2100"/>
              <a:t>, tam kde by se mohl uživatel služby s chováním smířit, nebo chtít po někom, aby chtěl něco, co nechce. Například stěžování, že dítě nechodí do školy s nadšením …</a:t>
            </a:r>
          </a:p>
        </p:txBody>
      </p:sp>
    </p:spTree>
    <p:extLst>
      <p:ext uri="{BB962C8B-B14F-4D97-AF65-F5344CB8AC3E}">
        <p14:creationId xmlns:p14="http://schemas.microsoft.com/office/powerpoint/2010/main" val="6599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Jaké informace </a:t>
            </a:r>
            <a:r>
              <a:rPr lang="cs-CZ" dirty="0" smtClean="0"/>
              <a:t>potřebuje </a:t>
            </a:r>
            <a:r>
              <a:rPr lang="cs-CZ" b="1" dirty="0" smtClean="0">
                <a:solidFill>
                  <a:srgbClr val="00B0F0"/>
                </a:solidFill>
              </a:rPr>
              <a:t>klient</a:t>
            </a:r>
            <a:r>
              <a:rPr lang="cs-CZ" dirty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Doporučení klienta jinou stranou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V případě doporučení – je potřeba vysvětlit </a:t>
            </a:r>
            <a:r>
              <a:rPr lang="cs-CZ" b="1" dirty="0" smtClean="0"/>
              <a:t>kdo</a:t>
            </a:r>
            <a:r>
              <a:rPr lang="cs-CZ" dirty="0" smtClean="0"/>
              <a:t> kontakt inicioval a </a:t>
            </a:r>
            <a:r>
              <a:rPr lang="cs-CZ" b="1" dirty="0" smtClean="0"/>
              <a:t>proč</a:t>
            </a:r>
            <a:r>
              <a:rPr lang="cs-CZ" dirty="0" smtClean="0"/>
              <a:t> sociální pracovník vstupuje do klientova života</a:t>
            </a:r>
          </a:p>
          <a:p>
            <a:r>
              <a:rPr lang="cs-CZ" dirty="0" smtClean="0"/>
              <a:t>Je vhodné probrat možné pocity, které doporučení vyvolalo (Hněv, strach v případě podezření ze zneužití)</a:t>
            </a:r>
          </a:p>
          <a:p>
            <a:r>
              <a:rPr lang="cs-CZ" dirty="0" smtClean="0"/>
              <a:t>Většinou do 5ti minut …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340768"/>
            <a:ext cx="861365" cy="84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0" dirty="0" smtClean="0">
                <a:solidFill>
                  <a:srgbClr val="000000"/>
                </a:solidFill>
                <a:cs typeface="Times New Roman" pitchFamily="18" charset="0"/>
              </a:rPr>
              <a:t>4. </a:t>
            </a:r>
            <a:r>
              <a:rPr lang="cs-CZ" sz="2400" b="0" dirty="0">
                <a:solidFill>
                  <a:srgbClr val="000000"/>
                </a:solidFill>
                <a:cs typeface="Times New Roman" pitchFamily="18" charset="0"/>
              </a:rPr>
              <a:t>Fáze:</a:t>
            </a:r>
            <a:br>
              <a:rPr lang="cs-CZ" sz="2400" b="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cs-CZ" sz="2400" b="0" dirty="0">
                <a:solidFill>
                  <a:srgbClr val="000000"/>
                </a:solidFill>
                <a:cs typeface="Times New Roman" pitchFamily="18" charset="0"/>
              </a:rPr>
              <a:t>Formulace cílů a úkolů </a:t>
            </a:r>
            <a:r>
              <a:rPr lang="cs-CZ" sz="2400" b="0" dirty="0" smtClean="0">
                <a:solidFill>
                  <a:srgbClr val="000000"/>
                </a:solidFill>
                <a:cs typeface="Times New Roman" pitchFamily="18" charset="0"/>
              </a:rPr>
              <a:t>(4. </a:t>
            </a:r>
            <a:r>
              <a:rPr lang="cs-CZ" sz="2400" b="0" dirty="0">
                <a:solidFill>
                  <a:srgbClr val="000000"/>
                </a:solidFill>
                <a:cs typeface="Times New Roman" pitchFamily="18" charset="0"/>
              </a:rPr>
              <a:t>až </a:t>
            </a:r>
            <a:r>
              <a:rPr lang="cs-CZ" sz="2400" b="0" dirty="0" smtClean="0">
                <a:solidFill>
                  <a:srgbClr val="000000"/>
                </a:solidFill>
                <a:cs typeface="Times New Roman" pitchFamily="18" charset="0"/>
              </a:rPr>
              <a:t>7. </a:t>
            </a:r>
            <a:r>
              <a:rPr lang="cs-CZ" sz="2400" b="0" dirty="0">
                <a:solidFill>
                  <a:srgbClr val="000000"/>
                </a:solidFill>
                <a:cs typeface="Times New Roman" pitchFamily="18" charset="0"/>
              </a:rPr>
              <a:t>schůzka)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F1E6-6E8B-4130-92C3-5643C8C9AA05}" type="slidenum">
              <a:rPr lang="cs-CZ" altLang="en-US"/>
              <a:pPr/>
              <a:t>40</a:t>
            </a:fld>
            <a:endParaRPr lang="cs-CZ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cs-CZ" u="sng"/>
          </a:p>
          <a:p>
            <a:r>
              <a:rPr lang="cs-CZ" u="sng"/>
              <a:t>I. sekvence: stanovení cílů</a:t>
            </a:r>
          </a:p>
          <a:p>
            <a:r>
              <a:rPr lang="cs-CZ" u="sng"/>
              <a:t>II. sekvence: kontraktace</a:t>
            </a:r>
          </a:p>
          <a:p>
            <a:pPr>
              <a:buFont typeface="Wingdings" pitchFamily="2" charset="2"/>
              <a:buNone/>
            </a:pPr>
            <a:endParaRPr lang="cs-CZ" u="sng"/>
          </a:p>
          <a:p>
            <a:pPr>
              <a:buFont typeface="Wingdings" pitchFamily="2" charset="2"/>
              <a:buNone/>
            </a:pPr>
            <a:endParaRPr lang="cs-CZ" b="1"/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27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úkolů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A0D1-55BA-47D5-98AD-052FB4DAB815}" type="slidenum">
              <a:rPr lang="cs-CZ" altLang="en-US"/>
              <a:pPr/>
              <a:t>41</a:t>
            </a:fld>
            <a:endParaRPr lang="cs-CZ" altLang="en-US"/>
          </a:p>
        </p:txBody>
      </p:sp>
      <p:sp>
        <p:nvSpPr>
          <p:cNvPr id="50185" name="Rectangle 9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33400" indent="-533400"/>
            <a:r>
              <a:rPr lang="cs-CZ" sz="2600" b="1" i="1"/>
              <a:t>Průzkumné</a:t>
            </a:r>
            <a:r>
              <a:rPr lang="cs-CZ" sz="2600" b="1"/>
              <a:t> úkoly</a:t>
            </a:r>
          </a:p>
          <a:p>
            <a:pPr marL="533400" indent="-533400"/>
            <a:r>
              <a:rPr lang="cs-CZ" sz="2600" b="1" i="1"/>
              <a:t>Intervenční</a:t>
            </a:r>
            <a:r>
              <a:rPr lang="cs-CZ" sz="2600" b="1"/>
              <a:t> úkoly</a:t>
            </a:r>
          </a:p>
          <a:p>
            <a:pPr marL="533400" indent="-533400"/>
            <a:r>
              <a:rPr lang="cs-CZ" sz="2600" b="1"/>
              <a:t>Úkoly mohou být </a:t>
            </a:r>
            <a:r>
              <a:rPr lang="cs-CZ" sz="2600" b="1" i="1"/>
              <a:t>prosté</a:t>
            </a:r>
            <a:r>
              <a:rPr lang="cs-CZ" sz="2600" b="1"/>
              <a:t> (jedna akce) nebo </a:t>
            </a:r>
            <a:r>
              <a:rPr lang="cs-CZ" sz="2600" b="1" i="1"/>
              <a:t>komplexní</a:t>
            </a:r>
            <a:r>
              <a:rPr lang="cs-CZ" sz="2600" b="1"/>
              <a:t> (množství různých činností). Nicméně jednoduché cíle jsou preferovány. </a:t>
            </a:r>
            <a:endParaRPr lang="cs-CZ" sz="2600" b="1" i="1"/>
          </a:p>
          <a:p>
            <a:pPr marL="533400" indent="-533400"/>
            <a:r>
              <a:rPr lang="cs-CZ" sz="2600" b="1" i="1"/>
              <a:t>Jednostranné</a:t>
            </a:r>
            <a:r>
              <a:rPr lang="cs-CZ" sz="2600" b="1"/>
              <a:t> (realizovatelný jednotlivcem)  úkoly nebo </a:t>
            </a:r>
            <a:r>
              <a:rPr lang="cs-CZ" sz="2600" b="1" i="1"/>
              <a:t>reciproční</a:t>
            </a:r>
            <a:r>
              <a:rPr lang="cs-CZ" sz="2600" b="1"/>
              <a:t> úkoly (někdo něco udělá a druhá osoba vykoná reciproční úkon).</a:t>
            </a:r>
            <a:endParaRPr lang="cs-CZ" sz="2600" b="1" i="1"/>
          </a:p>
        </p:txBody>
      </p:sp>
    </p:spTree>
    <p:extLst>
      <p:ext uri="{BB962C8B-B14F-4D97-AF65-F5344CB8AC3E}">
        <p14:creationId xmlns:p14="http://schemas.microsoft.com/office/powerpoint/2010/main" val="36210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úkolů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320D7-1559-4E1B-A726-A40D79A6E949}" type="slidenum">
              <a:rPr lang="cs-CZ" altLang="en-US"/>
              <a:pPr/>
              <a:t>42</a:t>
            </a:fld>
            <a:endParaRPr lang="cs-CZ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33400" indent="-533400"/>
            <a:r>
              <a:rPr lang="cs-CZ" i="1"/>
              <a:t>Hmotné</a:t>
            </a:r>
            <a:r>
              <a:rPr lang="cs-CZ"/>
              <a:t>  či </a:t>
            </a:r>
            <a:r>
              <a:rPr lang="cs-CZ" i="1"/>
              <a:t>mentální</a:t>
            </a:r>
            <a:r>
              <a:rPr lang="cs-CZ"/>
              <a:t> úkoly  </a:t>
            </a:r>
            <a:endParaRPr lang="cs-CZ" i="1"/>
          </a:p>
          <a:p>
            <a:pPr marL="533400" indent="-533400"/>
            <a:r>
              <a:rPr lang="cs-CZ" i="1"/>
              <a:t>Postupné</a:t>
            </a:r>
            <a:r>
              <a:rPr lang="cs-CZ"/>
              <a:t> úkoly</a:t>
            </a:r>
            <a:endParaRPr lang="cs-CZ" i="1"/>
          </a:p>
          <a:p>
            <a:pPr marL="533400" indent="-533400"/>
            <a:r>
              <a:rPr lang="cs-CZ" i="1"/>
              <a:t>Imaginární  </a:t>
            </a:r>
            <a:r>
              <a:rPr lang="cs-CZ"/>
              <a:t>úkoly</a:t>
            </a:r>
          </a:p>
          <a:p>
            <a:pPr marL="533400" indent="-533400"/>
            <a:r>
              <a:rPr lang="cs-CZ" i="1"/>
              <a:t>Obrácené úkoly</a:t>
            </a:r>
          </a:p>
          <a:p>
            <a:pPr marL="533400" indent="-533400"/>
            <a:r>
              <a:rPr lang="cs-CZ" i="1"/>
              <a:t>Paradoxní úkoly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V. Fáze: Plnění </a:t>
            </a:r>
            <a:r>
              <a:rPr lang="cs-CZ" sz="2400" dirty="0"/>
              <a:t>úkolů</a:t>
            </a:r>
            <a:r>
              <a:rPr lang="cs-CZ" sz="2400" b="0" dirty="0"/>
              <a:t> </a:t>
            </a:r>
            <a:br>
              <a:rPr lang="cs-CZ" sz="2400" b="0" dirty="0"/>
            </a:br>
            <a:r>
              <a:rPr lang="cs-CZ" sz="2400" b="0" dirty="0"/>
              <a:t>(sedmá až desátá schůzka)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F6E79-D501-46D2-B857-039607DFC4DC}" type="slidenum">
              <a:rPr lang="cs-CZ" altLang="en-US"/>
              <a:pPr/>
              <a:t>43</a:t>
            </a:fld>
            <a:endParaRPr lang="cs-CZ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Proveditelnost úkolů</a:t>
            </a:r>
          </a:p>
        </p:txBody>
      </p:sp>
    </p:spTree>
    <p:extLst>
      <p:ext uri="{BB962C8B-B14F-4D97-AF65-F5344CB8AC3E}">
        <p14:creationId xmlns:p14="http://schemas.microsoft.com/office/powerpoint/2010/main" val="19560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0" dirty="0" smtClean="0"/>
              <a:t>VI. </a:t>
            </a:r>
            <a:r>
              <a:rPr lang="cs-CZ" sz="2800" b="0" dirty="0"/>
              <a:t>Fáze</a:t>
            </a:r>
            <a:br>
              <a:rPr lang="cs-CZ" sz="2800" b="0" dirty="0"/>
            </a:br>
            <a:r>
              <a:rPr lang="cs-CZ" sz="2800" b="0" dirty="0"/>
              <a:t>Terminace </a:t>
            </a:r>
            <a:r>
              <a:rPr lang="cs-CZ" sz="2800" b="0" dirty="0" smtClean="0"/>
              <a:t>(2 </a:t>
            </a:r>
            <a:r>
              <a:rPr lang="cs-CZ" sz="2800" b="0" dirty="0"/>
              <a:t>až </a:t>
            </a:r>
            <a:r>
              <a:rPr lang="cs-CZ" sz="2800" b="0" dirty="0" smtClean="0"/>
              <a:t>3 </a:t>
            </a:r>
            <a:r>
              <a:rPr lang="cs-CZ" sz="2800" b="0" dirty="0"/>
              <a:t>kontakty)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F571-FB33-4F05-8750-30D067C995D8}" type="slidenum">
              <a:rPr lang="cs-CZ" altLang="en-US"/>
              <a:pPr/>
              <a:t>44</a:t>
            </a:fld>
            <a:endParaRPr lang="cs-CZ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Efekt zakončení kontaktů</a:t>
            </a:r>
          </a:p>
          <a:p>
            <a:r>
              <a:rPr lang="cs-CZ"/>
              <a:t>Strach z nových situací </a:t>
            </a:r>
          </a:p>
          <a:p>
            <a:r>
              <a:rPr lang="cs-CZ"/>
              <a:t>Shrnutí pozitivních bodů spolupráce</a:t>
            </a:r>
          </a:p>
          <a:p>
            <a:r>
              <a:rPr lang="cs-CZ"/>
              <a:t>Další okruhy jeho práce</a:t>
            </a:r>
          </a:p>
        </p:txBody>
      </p:sp>
    </p:spTree>
    <p:extLst>
      <p:ext uri="{BB962C8B-B14F-4D97-AF65-F5344CB8AC3E}">
        <p14:creationId xmlns:p14="http://schemas.microsoft.com/office/powerpoint/2010/main" val="28854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Zajímavý zdroj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62A1-A29F-41E5-9E9F-C7594B9F8C93}" type="slidenum">
              <a:rPr lang="cs-CZ" altLang="en-US"/>
              <a:pPr/>
              <a:t>45</a:t>
            </a:fld>
            <a:endParaRPr lang="cs-CZ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http://www.task-centered.com/</a:t>
            </a:r>
          </a:p>
        </p:txBody>
      </p:sp>
    </p:spTree>
    <p:extLst>
      <p:ext uri="{BB962C8B-B14F-4D97-AF65-F5344CB8AC3E}">
        <p14:creationId xmlns:p14="http://schemas.microsoft.com/office/powerpoint/2010/main" val="286190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ještě potřebuje vědět </a:t>
            </a:r>
            <a:r>
              <a:rPr lang="cs-CZ" dirty="0">
                <a:solidFill>
                  <a:srgbClr val="FF0000"/>
                </a:solidFill>
              </a:rPr>
              <a:t>sociální pracovník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Zkušenost </a:t>
            </a:r>
            <a:r>
              <a:rPr lang="cs-CZ" b="1" dirty="0"/>
              <a:t>klienta se sociální </a:t>
            </a:r>
            <a:r>
              <a:rPr lang="cs-CZ" b="1" dirty="0" smtClean="0"/>
              <a:t>prací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Už jste někdy spolupracoval se sociálním pracovníkem?</a:t>
            </a:r>
          </a:p>
          <a:p>
            <a:r>
              <a:rPr lang="cs-CZ" dirty="0"/>
              <a:t>Jaká zkušenost to byla pro klienta?</a:t>
            </a:r>
          </a:p>
          <a:p>
            <a:r>
              <a:rPr lang="cs-CZ" dirty="0"/>
              <a:t>Potřeba vhodně </a:t>
            </a:r>
            <a:r>
              <a:rPr lang="cs-CZ" b="1" i="1" dirty="0"/>
              <a:t>zareagovat</a:t>
            </a:r>
            <a:r>
              <a:rPr lang="cs-CZ" dirty="0"/>
              <a:t> (na kladnou i negativní zkušenost)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213" y="3443327"/>
            <a:ext cx="665487" cy="271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4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třeba vysvětlit?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B0F0"/>
                </a:solidFill>
              </a:rPr>
              <a:t>Cílový problém</a:t>
            </a:r>
          </a:p>
          <a:p>
            <a:r>
              <a:rPr lang="cs-CZ" dirty="0" smtClean="0"/>
              <a:t>Volba omezeného počtu specifických oblastí</a:t>
            </a:r>
          </a:p>
          <a:p>
            <a:r>
              <a:rPr lang="cs-CZ" dirty="0" smtClean="0"/>
              <a:t>Volbu provádí klient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Časový rámec</a:t>
            </a:r>
          </a:p>
          <a:p>
            <a:r>
              <a:rPr lang="cs-CZ" dirty="0" smtClean="0"/>
              <a:t>Práce je časově omezená (kolik schůzek?)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Mlčenlivost a její limity</a:t>
            </a:r>
          </a:p>
          <a:p>
            <a:r>
              <a:rPr lang="cs-CZ" dirty="0" smtClean="0"/>
              <a:t>Může být mlčenlivost něčím prolomena?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002" y="1268760"/>
            <a:ext cx="1385798" cy="98985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7" y="3087776"/>
            <a:ext cx="654331" cy="91728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8711" y="4736280"/>
            <a:ext cx="785520" cy="78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55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přístupu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19AE3-CA6C-4AFD-B01A-87B3D7FF6EF8}" type="slidenum">
              <a:rPr lang="cs-CZ" altLang="en-US"/>
              <a:pPr/>
              <a:t>7</a:t>
            </a:fld>
            <a:endParaRPr lang="cs-CZ" altLang="en-US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1706660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52400"/>
            <a:ext cx="1976264" cy="131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76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Kontrolní seznam vstupních informací</a:t>
            </a:r>
            <a:endParaRPr lang="cs-CZ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34923437"/>
              </p:ext>
            </p:extLst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30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Cvičení 1 První schůzka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Trojice si rozdělí role: </a:t>
            </a:r>
            <a:r>
              <a:rPr lang="cs-CZ" dirty="0" smtClean="0">
                <a:solidFill>
                  <a:srgbClr val="00B0F0"/>
                </a:solidFill>
              </a:rPr>
              <a:t>klienta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sociálního pracovníka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B050"/>
                </a:solidFill>
              </a:rPr>
              <a:t>pozorovatele</a:t>
            </a:r>
            <a:r>
              <a:rPr lang="cs-CZ" dirty="0" smtClean="0"/>
              <a:t> (supervizora)</a:t>
            </a:r>
          </a:p>
          <a:p>
            <a:r>
              <a:rPr lang="cs-CZ" dirty="0" smtClean="0"/>
              <a:t>Sociální pracovník seznámí klienta se všemi okolnostmi dle </a:t>
            </a:r>
            <a:r>
              <a:rPr lang="cs-CZ" dirty="0" smtClean="0"/>
              <a:t>předchozího seznamu.</a:t>
            </a:r>
            <a:endParaRPr lang="cs-CZ" dirty="0" smtClean="0"/>
          </a:p>
          <a:p>
            <a:r>
              <a:rPr lang="cs-CZ" dirty="0" smtClean="0"/>
              <a:t>Pozorovatel poskytne zpětnou vazbu, </a:t>
            </a:r>
            <a:r>
              <a:rPr lang="cs-CZ" dirty="0" smtClean="0">
                <a:solidFill>
                  <a:srgbClr val="FF0000"/>
                </a:solidFill>
              </a:rPr>
              <a:t>zda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jak</a:t>
            </a:r>
            <a:r>
              <a:rPr lang="cs-CZ" dirty="0" smtClean="0"/>
              <a:t> byly informace zprostředkovány (celkový proces). </a:t>
            </a:r>
            <a:endParaRPr lang="cs-CZ" dirty="0" smtClean="0"/>
          </a:p>
          <a:p>
            <a:endParaRPr lang="cs-CZ" dirty="0"/>
          </a:p>
          <a:p>
            <a:pPr lvl="1"/>
            <a:r>
              <a:rPr lang="cs-CZ" i="1" dirty="0">
                <a:latin typeface="Bauhaus 93" panose="04030905020B02020C02" pitchFamily="82" charset="0"/>
              </a:rPr>
              <a:t>Zpětná vazba je smysluplná, pokud si všímá pozitiv i oblastí, které potřebují zlepšení, je konkrétní (behaviorálně specifická). 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611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636</TotalTime>
  <Words>1512</Words>
  <Application>Microsoft Office PowerPoint</Application>
  <PresentationFormat>Předvádění na obrazovce (4:3)</PresentationFormat>
  <Paragraphs>298</Paragraphs>
  <Slides>45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5" baseType="lpstr">
      <vt:lpstr>Arial</vt:lpstr>
      <vt:lpstr>Bauhaus 93</vt:lpstr>
      <vt:lpstr>Bookman Old Style</vt:lpstr>
      <vt:lpstr>Calibri</vt:lpstr>
      <vt:lpstr>Gill Sans MT</vt:lpstr>
      <vt:lpstr>Monotype Sorts</vt:lpstr>
      <vt:lpstr>Times New Roman</vt:lpstr>
      <vt:lpstr>Wingdings</vt:lpstr>
      <vt:lpstr>Wingdings 3</vt:lpstr>
      <vt:lpstr>Původ</vt:lpstr>
      <vt:lpstr>Příprava intervence</vt:lpstr>
      <vt:lpstr>3.1.0 Vysvětlení role, účelu a postupu</vt:lpstr>
      <vt:lpstr>Jaké informace potřebuje klient ?</vt:lpstr>
      <vt:lpstr>Jaké informace potřebuje klient?</vt:lpstr>
      <vt:lpstr>Co ještě potřebuje vědět sociální pracovník?</vt:lpstr>
      <vt:lpstr>Co je třeba vysvětlit?</vt:lpstr>
      <vt:lpstr>Struktura přístupu</vt:lpstr>
      <vt:lpstr>Kontrolní seznam vstupních informací</vt:lpstr>
      <vt:lpstr>Cvičení 1 První schůzka</vt:lpstr>
      <vt:lpstr>3.2.0 Časové limity</vt:lpstr>
      <vt:lpstr>Výhody časových limitů</vt:lpstr>
      <vt:lpstr>Kontrolní seznam pro časové limity</vt:lpstr>
      <vt:lpstr>Cvičení 2: Časový limit</vt:lpstr>
      <vt:lpstr>3.3.0 Získávání základních informací</vt:lpstr>
      <vt:lpstr>Kontrolní seznam nezbytných informací</vt:lpstr>
      <vt:lpstr>Kontrolní seznam nezbytných informací</vt:lpstr>
      <vt:lpstr>Cvičení 3 </vt:lpstr>
      <vt:lpstr>3.4.0 Určení problémů a jejich priorit</vt:lpstr>
      <vt:lpstr>  Explorace problému  (1. až 6. schůzka)</vt:lpstr>
      <vt:lpstr>I.Identifikace problémů</vt:lpstr>
      <vt:lpstr>Tvorba seznamu problémů</vt:lpstr>
      <vt:lpstr>Jak? </vt:lpstr>
      <vt:lpstr>Cvičení 4: Tvorba seznamu problémů </vt:lpstr>
      <vt:lpstr>Třídění problémů</vt:lpstr>
      <vt:lpstr>Stanovení priorit</vt:lpstr>
      <vt:lpstr>Definice a třídění problémů</vt:lpstr>
      <vt:lpstr>Stanovení prioritních problémů </vt:lpstr>
      <vt:lpstr>Cvičení 5: Výběr problémů </vt:lpstr>
      <vt:lpstr>3.5.0 Zkoumání cílových problémů</vt:lpstr>
      <vt:lpstr>Cvičení 6: Průzkum problémů </vt:lpstr>
      <vt:lpstr>3.6.0 Specifikace problémů</vt:lpstr>
      <vt:lpstr>Cvičení 7: Specifikace problémů</vt:lpstr>
      <vt:lpstr>3.7.0 Cíle</vt:lpstr>
      <vt:lpstr>Příčiny problému</vt:lpstr>
      <vt:lpstr>Systémy a problém</vt:lpstr>
      <vt:lpstr>Systém pro intervenci</vt:lpstr>
      <vt:lpstr>Hlavní překážky</vt:lpstr>
      <vt:lpstr>Analýza příčiny</vt:lpstr>
      <vt:lpstr>Neúspěšná řešení</vt:lpstr>
      <vt:lpstr>4. Fáze: Formulace cílů a úkolů (4. až 7. schůzka)</vt:lpstr>
      <vt:lpstr>Typy úkolů</vt:lpstr>
      <vt:lpstr>Typy úkolů</vt:lpstr>
      <vt:lpstr>V. Fáze: Plnění úkolů  (sedmá až desátá schůzka)</vt:lpstr>
      <vt:lpstr>VI. Fáze Terminace (2 až 3 kontakty)</vt:lpstr>
      <vt:lpstr>Zajímavý zdroj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Úkolově orientovaný přístup jako obecná praxe</dc:title>
  <dc:creator>CIKT</dc:creator>
  <cp:lastModifiedBy>Pavel Navrátil</cp:lastModifiedBy>
  <cp:revision>42</cp:revision>
  <dcterms:created xsi:type="dcterms:W3CDTF">2012-10-08T07:38:22Z</dcterms:created>
  <dcterms:modified xsi:type="dcterms:W3CDTF">2014-11-03T12:30:46Z</dcterms:modified>
</cp:coreProperties>
</file>