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5" r:id="rId3"/>
    <p:sldId id="278" r:id="rId4"/>
    <p:sldId id="27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66" d="100"/>
          <a:sy n="66" d="100"/>
        </p:scale>
        <p:origin x="-732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CAD49-49AC-4FA3-8EF4-E8C11D6231E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F70E81-EB30-4646-B6CA-1A665745C1EF}">
      <dgm:prSet phldrT="[Текст]" custT="1"/>
      <dgm:spPr/>
      <dgm:t>
        <a:bodyPr/>
        <a:lstStyle/>
        <a:p>
          <a:r>
            <a:rPr lang="en-US" sz="2800" b="1" dirty="0" smtClean="0"/>
            <a:t>dialogue</a:t>
          </a:r>
          <a:endParaRPr lang="ru-RU" sz="2800" b="1" dirty="0"/>
        </a:p>
      </dgm:t>
    </dgm:pt>
    <dgm:pt modelId="{D5C1325B-E37D-4476-87C1-7ED64B7211BA}" type="parTrans" cxnId="{81B7778D-18CB-437C-9263-C840E3300552}">
      <dgm:prSet/>
      <dgm:spPr/>
      <dgm:t>
        <a:bodyPr/>
        <a:lstStyle/>
        <a:p>
          <a:endParaRPr lang="ru-RU"/>
        </a:p>
      </dgm:t>
    </dgm:pt>
    <dgm:pt modelId="{9D50571A-D54F-4727-8327-5E5DD42F2EDB}" type="sibTrans" cxnId="{81B7778D-18CB-437C-9263-C840E3300552}">
      <dgm:prSet/>
      <dgm:spPr/>
      <dgm:t>
        <a:bodyPr/>
        <a:lstStyle/>
        <a:p>
          <a:endParaRPr lang="ru-RU"/>
        </a:p>
      </dgm:t>
    </dgm:pt>
    <dgm:pt modelId="{E1C5AA5F-D152-45F1-A9D0-EE640BF7E3AB}">
      <dgm:prSet phldrT="[Текст]" custT="1"/>
      <dgm:spPr/>
      <dgm:t>
        <a:bodyPr/>
        <a:lstStyle/>
        <a:p>
          <a:r>
            <a:rPr lang="en-US" sz="2400" b="1" dirty="0" smtClean="0"/>
            <a:t>deterrence</a:t>
          </a:r>
          <a:endParaRPr lang="ru-RU" sz="2400" b="1" dirty="0"/>
        </a:p>
      </dgm:t>
    </dgm:pt>
    <dgm:pt modelId="{6505E82E-728B-49B2-98AE-2EF2DA728037}" type="parTrans" cxnId="{F711CCC5-F1FC-4C5F-8C67-C0CF6CEF6CBB}">
      <dgm:prSet/>
      <dgm:spPr/>
      <dgm:t>
        <a:bodyPr/>
        <a:lstStyle/>
        <a:p>
          <a:endParaRPr lang="ru-RU"/>
        </a:p>
      </dgm:t>
    </dgm:pt>
    <dgm:pt modelId="{2DDD6926-6697-40A5-A8B8-F49F177DFE11}" type="sibTrans" cxnId="{F711CCC5-F1FC-4C5F-8C67-C0CF6CEF6CBB}">
      <dgm:prSet/>
      <dgm:spPr/>
      <dgm:t>
        <a:bodyPr/>
        <a:lstStyle/>
        <a:p>
          <a:endParaRPr lang="ru-RU"/>
        </a:p>
      </dgm:t>
    </dgm:pt>
    <dgm:pt modelId="{EC35A249-3ACB-4126-9ED5-FC105CFE8C73}">
      <dgm:prSet phldrT="[Текст]" custT="1"/>
      <dgm:spPr/>
      <dgm:t>
        <a:bodyPr/>
        <a:lstStyle/>
        <a:p>
          <a:endParaRPr lang="ru-RU" sz="2000" b="1" dirty="0" smtClean="0"/>
        </a:p>
        <a:p>
          <a:endParaRPr lang="ru-RU" sz="2000" b="1" dirty="0" smtClean="0"/>
        </a:p>
        <a:p>
          <a:endParaRPr lang="ru-RU" sz="2000" b="1" dirty="0" smtClean="0"/>
        </a:p>
        <a:p>
          <a:r>
            <a:rPr lang="ru-RU" sz="2000" b="1" dirty="0" smtClean="0"/>
            <a:t>абсолютное зло</a:t>
          </a:r>
          <a:endParaRPr lang="ru-RU" sz="2000" b="1" dirty="0"/>
        </a:p>
      </dgm:t>
    </dgm:pt>
    <dgm:pt modelId="{2B9DE4E0-A33C-431F-86E5-BC82182E7D13}" type="parTrans" cxnId="{70514883-9CEA-45C7-A1CC-61DD8FAD68D4}">
      <dgm:prSet/>
      <dgm:spPr/>
      <dgm:t>
        <a:bodyPr/>
        <a:lstStyle/>
        <a:p>
          <a:endParaRPr lang="ru-RU"/>
        </a:p>
      </dgm:t>
    </dgm:pt>
    <dgm:pt modelId="{C71E3BBF-F50B-4E09-BF2E-3A81A8E9EF46}" type="sibTrans" cxnId="{70514883-9CEA-45C7-A1CC-61DD8FAD68D4}">
      <dgm:prSet/>
      <dgm:spPr/>
      <dgm:t>
        <a:bodyPr/>
        <a:lstStyle/>
        <a:p>
          <a:endParaRPr lang="ru-RU"/>
        </a:p>
      </dgm:t>
    </dgm:pt>
    <dgm:pt modelId="{01AA0A7D-1418-4069-944A-5A8F2EEC5400}">
      <dgm:prSet phldrT="[Текст]"/>
      <dgm:spPr/>
      <dgm:t>
        <a:bodyPr/>
        <a:lstStyle/>
        <a:p>
          <a:endParaRPr lang="ru-RU" dirty="0"/>
        </a:p>
      </dgm:t>
    </dgm:pt>
    <dgm:pt modelId="{7FCB74F5-389C-40D6-A65C-127E23F20AED}" type="parTrans" cxnId="{02435164-154D-42E7-B924-D8638EC75ABB}">
      <dgm:prSet/>
      <dgm:spPr/>
      <dgm:t>
        <a:bodyPr/>
        <a:lstStyle/>
        <a:p>
          <a:endParaRPr lang="ru-RU"/>
        </a:p>
      </dgm:t>
    </dgm:pt>
    <dgm:pt modelId="{8AD43379-E49A-450D-86FC-6432881C46A2}" type="sibTrans" cxnId="{02435164-154D-42E7-B924-D8638EC75ABB}">
      <dgm:prSet/>
      <dgm:spPr/>
      <dgm:t>
        <a:bodyPr/>
        <a:lstStyle/>
        <a:p>
          <a:endParaRPr lang="ru-RU"/>
        </a:p>
      </dgm:t>
    </dgm:pt>
    <dgm:pt modelId="{BDE1B46C-1C9A-4280-B013-84027E2D12FB}" type="pres">
      <dgm:prSet presAssocID="{150CAD49-49AC-4FA3-8EF4-E8C11D6231E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011559-B8EC-4335-B999-E27AF23FEC80}" type="pres">
      <dgm:prSet presAssocID="{150CAD49-49AC-4FA3-8EF4-E8C11D6231EF}" presName="ellipse" presStyleLbl="trBgShp" presStyleIdx="0" presStyleCnt="1" custScaleX="190617" custScaleY="140689" custLinFactNeighborX="-688" custLinFactNeighborY="16008"/>
      <dgm:spPr/>
    </dgm:pt>
    <dgm:pt modelId="{D49D811C-3BA7-4EF9-AD7C-0EE5EFB69994}" type="pres">
      <dgm:prSet presAssocID="{150CAD49-49AC-4FA3-8EF4-E8C11D6231EF}" presName="arrow1" presStyleLbl="fgShp" presStyleIdx="0" presStyleCnt="1"/>
      <dgm:spPr/>
    </dgm:pt>
    <dgm:pt modelId="{ACDA1E7F-8662-4A0C-ABC2-69CA3FAA6B45}" type="pres">
      <dgm:prSet presAssocID="{150CAD49-49AC-4FA3-8EF4-E8C11D6231E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30996-7208-47D1-8169-4E8258637982}" type="pres">
      <dgm:prSet presAssocID="{E1C5AA5F-D152-45F1-A9D0-EE640BF7E3AB}" presName="item1" presStyleLbl="node1" presStyleIdx="0" presStyleCnt="3" custScaleX="227508" custScaleY="246640" custLinFactNeighborX="-16465" custLinFactNeighborY="4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965AF-699A-4303-95C2-1BC636AD5285}" type="pres">
      <dgm:prSet presAssocID="{EC35A249-3ACB-4126-9ED5-FC105CFE8C73}" presName="item2" presStyleLbl="node1" presStyleIdx="1" presStyleCnt="3" custScaleX="185494" custScaleY="170860" custLinFactNeighborX="-77941" custLinFactNeighborY="-2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4DC8D-5FAC-4988-9F36-22B5122FC0B4}" type="pres">
      <dgm:prSet presAssocID="{01AA0A7D-1418-4069-944A-5A8F2EEC5400}" presName="item3" presStyleLbl="node1" presStyleIdx="2" presStyleCnt="3" custScaleX="203967" custScaleY="200821" custLinFactNeighborX="34239" custLinFactNeighborY="-3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49324-43D7-48CC-BB24-B45AFF364A98}" type="pres">
      <dgm:prSet presAssocID="{150CAD49-49AC-4FA3-8EF4-E8C11D6231EF}" presName="funnel" presStyleLbl="trAlignAcc1" presStyleIdx="0" presStyleCnt="1" custScaleX="174372" custScaleY="132551" custLinFactNeighborX="-1411" custLinFactNeighborY="13116"/>
      <dgm:spPr/>
    </dgm:pt>
  </dgm:ptLst>
  <dgm:cxnLst>
    <dgm:cxn modelId="{70514883-9CEA-45C7-A1CC-61DD8FAD68D4}" srcId="{150CAD49-49AC-4FA3-8EF4-E8C11D6231EF}" destId="{EC35A249-3ACB-4126-9ED5-FC105CFE8C73}" srcOrd="2" destOrd="0" parTransId="{2B9DE4E0-A33C-431F-86E5-BC82182E7D13}" sibTransId="{C71E3BBF-F50B-4E09-BF2E-3A81A8E9EF46}"/>
    <dgm:cxn modelId="{47C0C2C5-EAF5-49D2-98D1-A639760BF9D6}" type="presOf" srcId="{E1C5AA5F-D152-45F1-A9D0-EE640BF7E3AB}" destId="{605965AF-699A-4303-95C2-1BC636AD5285}" srcOrd="0" destOrd="0" presId="urn:microsoft.com/office/officeart/2005/8/layout/funnel1"/>
    <dgm:cxn modelId="{02435164-154D-42E7-B924-D8638EC75ABB}" srcId="{150CAD49-49AC-4FA3-8EF4-E8C11D6231EF}" destId="{01AA0A7D-1418-4069-944A-5A8F2EEC5400}" srcOrd="3" destOrd="0" parTransId="{7FCB74F5-389C-40D6-A65C-127E23F20AED}" sibTransId="{8AD43379-E49A-450D-86FC-6432881C46A2}"/>
    <dgm:cxn modelId="{1DB4E9DE-2611-4181-8033-2DF80BC0E2EA}" type="presOf" srcId="{01AA0A7D-1418-4069-944A-5A8F2EEC5400}" destId="{ACDA1E7F-8662-4A0C-ABC2-69CA3FAA6B45}" srcOrd="0" destOrd="0" presId="urn:microsoft.com/office/officeart/2005/8/layout/funnel1"/>
    <dgm:cxn modelId="{650233F4-0179-448E-B67D-7A3807739139}" type="presOf" srcId="{EAF70E81-EB30-4646-B6CA-1A665745C1EF}" destId="{4674DC8D-5FAC-4988-9F36-22B5122FC0B4}" srcOrd="0" destOrd="0" presId="urn:microsoft.com/office/officeart/2005/8/layout/funnel1"/>
    <dgm:cxn modelId="{81B7778D-18CB-437C-9263-C840E3300552}" srcId="{150CAD49-49AC-4FA3-8EF4-E8C11D6231EF}" destId="{EAF70E81-EB30-4646-B6CA-1A665745C1EF}" srcOrd="0" destOrd="0" parTransId="{D5C1325B-E37D-4476-87C1-7ED64B7211BA}" sibTransId="{9D50571A-D54F-4727-8327-5E5DD42F2EDB}"/>
    <dgm:cxn modelId="{F711CCC5-F1FC-4C5F-8C67-C0CF6CEF6CBB}" srcId="{150CAD49-49AC-4FA3-8EF4-E8C11D6231EF}" destId="{E1C5AA5F-D152-45F1-A9D0-EE640BF7E3AB}" srcOrd="1" destOrd="0" parTransId="{6505E82E-728B-49B2-98AE-2EF2DA728037}" sibTransId="{2DDD6926-6697-40A5-A8B8-F49F177DFE11}"/>
    <dgm:cxn modelId="{41FD4862-32FD-4E59-B8BF-A44D67EED7E4}" type="presOf" srcId="{EC35A249-3ACB-4126-9ED5-FC105CFE8C73}" destId="{27F30996-7208-47D1-8169-4E8258637982}" srcOrd="0" destOrd="0" presId="urn:microsoft.com/office/officeart/2005/8/layout/funnel1"/>
    <dgm:cxn modelId="{19EB1571-0F53-4CE5-BCB1-6C9C0FD6E2F0}" type="presOf" srcId="{150CAD49-49AC-4FA3-8EF4-E8C11D6231EF}" destId="{BDE1B46C-1C9A-4280-B013-84027E2D12FB}" srcOrd="0" destOrd="0" presId="urn:microsoft.com/office/officeart/2005/8/layout/funnel1"/>
    <dgm:cxn modelId="{53E0B16F-A854-48D6-BF34-6F65AC9C329F}" type="presParOf" srcId="{BDE1B46C-1C9A-4280-B013-84027E2D12FB}" destId="{F9011559-B8EC-4335-B999-E27AF23FEC80}" srcOrd="0" destOrd="0" presId="urn:microsoft.com/office/officeart/2005/8/layout/funnel1"/>
    <dgm:cxn modelId="{2C4255DE-C91E-473F-AA47-F8A8F9CDF4E3}" type="presParOf" srcId="{BDE1B46C-1C9A-4280-B013-84027E2D12FB}" destId="{D49D811C-3BA7-4EF9-AD7C-0EE5EFB69994}" srcOrd="1" destOrd="0" presId="urn:microsoft.com/office/officeart/2005/8/layout/funnel1"/>
    <dgm:cxn modelId="{7805931C-DC86-4791-A32A-082B0525CAAE}" type="presParOf" srcId="{BDE1B46C-1C9A-4280-B013-84027E2D12FB}" destId="{ACDA1E7F-8662-4A0C-ABC2-69CA3FAA6B45}" srcOrd="2" destOrd="0" presId="urn:microsoft.com/office/officeart/2005/8/layout/funnel1"/>
    <dgm:cxn modelId="{2661816E-83FC-443A-ABE4-FB6CD69B84D3}" type="presParOf" srcId="{BDE1B46C-1C9A-4280-B013-84027E2D12FB}" destId="{27F30996-7208-47D1-8169-4E8258637982}" srcOrd="3" destOrd="0" presId="urn:microsoft.com/office/officeart/2005/8/layout/funnel1"/>
    <dgm:cxn modelId="{421471B0-A3EA-467F-BE01-C0D3950D1DB5}" type="presParOf" srcId="{BDE1B46C-1C9A-4280-B013-84027E2D12FB}" destId="{605965AF-699A-4303-95C2-1BC636AD5285}" srcOrd="4" destOrd="0" presId="urn:microsoft.com/office/officeart/2005/8/layout/funnel1"/>
    <dgm:cxn modelId="{A45E6947-E30E-4CB9-BEDF-3622A1D640A7}" type="presParOf" srcId="{BDE1B46C-1C9A-4280-B013-84027E2D12FB}" destId="{4674DC8D-5FAC-4988-9F36-22B5122FC0B4}" srcOrd="5" destOrd="0" presId="urn:microsoft.com/office/officeart/2005/8/layout/funnel1"/>
    <dgm:cxn modelId="{6F563012-56CD-45A4-8568-116F22DB751B}" type="presParOf" srcId="{BDE1B46C-1C9A-4280-B013-84027E2D12FB}" destId="{8CD49324-43D7-48CC-BB24-B45AFF364A9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011559-B8EC-4335-B999-E27AF23FEC80}">
      <dsp:nvSpPr>
        <dsp:cNvPr id="0" name=""/>
        <dsp:cNvSpPr/>
      </dsp:nvSpPr>
      <dsp:spPr>
        <a:xfrm>
          <a:off x="72012" y="449159"/>
          <a:ext cx="8078578" cy="207072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9D811C-3BA7-4EF9-AD7C-0EE5EFB69994}">
      <dsp:nvSpPr>
        <dsp:cNvPr id="0" name=""/>
        <dsp:cNvSpPr/>
      </dsp:nvSpPr>
      <dsp:spPr>
        <a:xfrm>
          <a:off x="3736360" y="4117031"/>
          <a:ext cx="821341" cy="52565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A1E7F-8662-4A0C-ABC2-69CA3FAA6B45}">
      <dsp:nvSpPr>
        <dsp:cNvPr id="0" name=""/>
        <dsp:cNvSpPr/>
      </dsp:nvSpPr>
      <dsp:spPr>
        <a:xfrm>
          <a:off x="2175811" y="4537558"/>
          <a:ext cx="3942438" cy="985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2175811" y="4537558"/>
        <a:ext cx="3942438" cy="985609"/>
      </dsp:txXfrm>
    </dsp:sp>
    <dsp:sp modelId="{27F30996-7208-47D1-8169-4E8258637982}">
      <dsp:nvSpPr>
        <dsp:cNvPr id="0" name=""/>
        <dsp:cNvSpPr/>
      </dsp:nvSpPr>
      <dsp:spPr>
        <a:xfrm>
          <a:off x="2376266" y="1080127"/>
          <a:ext cx="3363510" cy="3646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абсолютное зло</a:t>
          </a:r>
          <a:endParaRPr lang="ru-RU" sz="2000" b="1" kern="1200" dirty="0"/>
        </a:p>
      </dsp:txBody>
      <dsp:txXfrm>
        <a:off x="2376266" y="1080127"/>
        <a:ext cx="3363510" cy="3646360"/>
      </dsp:txXfrm>
    </dsp:sp>
    <dsp:sp modelId="{605965AF-699A-4303-95C2-1BC636AD5285}">
      <dsp:nvSpPr>
        <dsp:cNvPr id="0" name=""/>
        <dsp:cNvSpPr/>
      </dsp:nvSpPr>
      <dsp:spPr>
        <a:xfrm>
          <a:off x="720079" y="426309"/>
          <a:ext cx="2742369" cy="25260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deterrence</a:t>
          </a:r>
          <a:endParaRPr lang="ru-RU" sz="2400" b="1" kern="1200" dirty="0"/>
        </a:p>
      </dsp:txBody>
      <dsp:txXfrm>
        <a:off x="720079" y="426309"/>
        <a:ext cx="2742369" cy="2526018"/>
      </dsp:txXfrm>
    </dsp:sp>
    <dsp:sp modelId="{4674DC8D-5FAC-4988-9F36-22B5122FC0B4}">
      <dsp:nvSpPr>
        <dsp:cNvPr id="0" name=""/>
        <dsp:cNvSpPr/>
      </dsp:nvSpPr>
      <dsp:spPr>
        <a:xfrm>
          <a:off x="3753278" y="-113359"/>
          <a:ext cx="3015477" cy="2968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dialogue</a:t>
          </a:r>
          <a:endParaRPr lang="ru-RU" sz="2800" b="1" kern="1200" dirty="0"/>
        </a:p>
      </dsp:txBody>
      <dsp:txXfrm>
        <a:off x="3753278" y="-113359"/>
        <a:ext cx="3015477" cy="2968966"/>
      </dsp:txXfrm>
    </dsp:sp>
    <dsp:sp modelId="{8CD49324-43D7-48CC-BB24-B45AFF364A98}">
      <dsp:nvSpPr>
        <dsp:cNvPr id="0" name=""/>
        <dsp:cNvSpPr/>
      </dsp:nvSpPr>
      <dsp:spPr>
        <a:xfrm>
          <a:off x="72001" y="216033"/>
          <a:ext cx="8020259" cy="487735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A066BF-53BE-4D63-8E2F-AEDD7A7D353A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5F145C-6C52-427F-AD0E-151D1318E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64088" y="476672"/>
            <a:ext cx="3312368" cy="295232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WITH/OUT</a:t>
            </a:r>
            <a:br>
              <a:rPr lang="en-US" sz="4000" dirty="0" smtClean="0"/>
            </a:br>
            <a:r>
              <a:rPr lang="en-US" sz="4000" dirty="0" smtClean="0"/>
              <a:t>NUCLEAR</a:t>
            </a:r>
            <a:br>
              <a:rPr lang="en-US" sz="4000" dirty="0" smtClean="0"/>
            </a:br>
            <a:r>
              <a:rPr lang="en-US" sz="4000" dirty="0" smtClean="0"/>
              <a:t>WEAPON</a:t>
            </a:r>
            <a:br>
              <a:rPr lang="en-US" sz="4000" dirty="0" smtClean="0"/>
            </a:b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20072" y="3685032"/>
            <a:ext cx="3600400" cy="29123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dirty="0" smtClean="0"/>
              <a:t>WORLD IS TO BE MORE SECURE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???</a:t>
            </a:r>
          </a:p>
        </p:txBody>
      </p:sp>
      <p:pic>
        <p:nvPicPr>
          <p:cNvPr id="1026" name="Picture 2" descr="C:\Users\Forum0ru\Pictures\ЯО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-1467544"/>
            <a:ext cx="5105400" cy="714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9552" y="404664"/>
          <a:ext cx="828092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01208"/>
            <a:ext cx="8147248" cy="1080120"/>
          </a:xfrm>
        </p:spPr>
        <p:txBody>
          <a:bodyPr/>
          <a:lstStyle/>
          <a:p>
            <a:pPr algn="ctr"/>
            <a:r>
              <a:rPr lang="ru-RU" dirty="0" smtClean="0"/>
              <a:t>??? </a:t>
            </a:r>
            <a:r>
              <a:rPr lang="en-US" dirty="0" smtClean="0"/>
              <a:t>More secure </a:t>
            </a:r>
            <a:r>
              <a:rPr lang="ru-RU" dirty="0" smtClean="0"/>
              <a:t>???</a:t>
            </a:r>
            <a:endParaRPr lang="ru-RU" dirty="0"/>
          </a:p>
        </p:txBody>
      </p:sp>
      <p:pic>
        <p:nvPicPr>
          <p:cNvPr id="31746" name="Picture 2" descr="http://www.on-linetula.ru.images.1c-bitrix-cdn.ru/upload/iblock/0c4/4741.jpg?1364510836966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0"/>
            <a:ext cx="2286000" cy="1524001"/>
          </a:xfrm>
          <a:prstGeom prst="rect">
            <a:avLst/>
          </a:prstGeom>
          <a:noFill/>
        </p:spPr>
      </p:pic>
      <p:pic>
        <p:nvPicPr>
          <p:cNvPr id="31748" name="Picture 4" descr="http://pbs.twimg.com/media/CCfEOmJUEAIhPiH.jpg:larg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1916832"/>
            <a:ext cx="2499891" cy="1672150"/>
          </a:xfrm>
          <a:prstGeom prst="rect">
            <a:avLst/>
          </a:prstGeom>
          <a:noFill/>
        </p:spPr>
      </p:pic>
      <p:pic>
        <p:nvPicPr>
          <p:cNvPr id="31750" name="Picture 6" descr="http://www.tu-darmstadt.de/media/illustrationen/die_universitaet/medien_ausstellung/bilder_verantwortung/medien_verantwortung_k03/2_Naturwissenschaft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0"/>
            <a:ext cx="2461633" cy="1602797"/>
          </a:xfrm>
          <a:prstGeom prst="rect">
            <a:avLst/>
          </a:prstGeom>
          <a:noFill/>
        </p:spPr>
      </p:pic>
      <p:sp>
        <p:nvSpPr>
          <p:cNvPr id="6" name="Заголовок 3"/>
          <p:cNvSpPr txBox="1">
            <a:spLocks/>
          </p:cNvSpPr>
          <p:nvPr/>
        </p:nvSpPr>
        <p:spPr>
          <a:xfrm rot="19625883">
            <a:off x="427032" y="3005199"/>
            <a:ext cx="8183880" cy="676656"/>
          </a:xfrm>
          <a:prstGeom prst="rect">
            <a:avLst/>
          </a:prstGeom>
          <a:solidFill>
            <a:srgbClr val="FF0000"/>
          </a:solidFill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726523">
            <a:off x="-177866" y="2649820"/>
            <a:ext cx="8219256" cy="721678"/>
          </a:xfrm>
          <a:solidFill>
            <a:srgbClr val="FF0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/>
      <p:bldP spid="6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??? ДОВЕРИЕ ???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"the effect of </a:t>
            </a:r>
            <a:r>
              <a:rPr lang="en-US" dirty="0" smtClean="0"/>
              <a:t>remembering“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and </a:t>
            </a:r>
            <a:r>
              <a:rPr lang="en-US" dirty="0" smtClean="0"/>
              <a:t>everything?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ability to </a:t>
            </a:r>
            <a:r>
              <a:rPr lang="en-US" dirty="0" smtClean="0"/>
              <a:t>reproduce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/>
              <a:t>New </a:t>
            </a:r>
            <a:r>
              <a:rPr lang="en-US" b="1" dirty="0" smtClean="0"/>
              <a:t>types </a:t>
            </a:r>
            <a:r>
              <a:rPr lang="en-US" b="1" dirty="0" smtClean="0"/>
              <a:t>of WMDs</a:t>
            </a:r>
          </a:p>
          <a:p>
            <a:pPr lvl="1">
              <a:buNone/>
            </a:pPr>
            <a:r>
              <a:rPr lang="en-US" dirty="0" smtClean="0"/>
              <a:t>Radiation</a:t>
            </a:r>
          </a:p>
          <a:p>
            <a:pPr lvl="1">
              <a:buNone/>
            </a:pPr>
            <a:r>
              <a:rPr lang="en-US" dirty="0" smtClean="0"/>
              <a:t>Laser</a:t>
            </a:r>
          </a:p>
          <a:p>
            <a:pPr lvl="1">
              <a:buNone/>
            </a:pPr>
            <a:r>
              <a:rPr lang="en-US" dirty="0" smtClean="0"/>
              <a:t>RF</a:t>
            </a:r>
          </a:p>
          <a:p>
            <a:pPr lvl="1">
              <a:buNone/>
            </a:pPr>
            <a:r>
              <a:rPr lang="en-US" dirty="0" smtClean="0"/>
              <a:t>Radiological</a:t>
            </a:r>
          </a:p>
          <a:p>
            <a:pPr lvl="1">
              <a:buNone/>
            </a:pPr>
            <a:r>
              <a:rPr lang="en-US" dirty="0" smtClean="0"/>
              <a:t>Infrasound</a:t>
            </a:r>
          </a:p>
          <a:p>
            <a:pPr lvl="1">
              <a:buNone/>
            </a:pPr>
            <a:r>
              <a:rPr lang="en-US" dirty="0" smtClean="0"/>
              <a:t>geophysical</a:t>
            </a:r>
            <a:endParaRPr lang="ru-RU" dirty="0"/>
          </a:p>
        </p:txBody>
      </p:sp>
      <p:pic>
        <p:nvPicPr>
          <p:cNvPr id="2050" name="Picture 2" descr="http://img.zoneland.ru/images00/23a49a147b706b93b5be19ca16a6612c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844824"/>
            <a:ext cx="1824203" cy="1368152"/>
          </a:xfrm>
          <a:prstGeom prst="rect">
            <a:avLst/>
          </a:prstGeom>
          <a:noFill/>
        </p:spPr>
      </p:pic>
      <p:pic>
        <p:nvPicPr>
          <p:cNvPr id="2052" name="Picture 4" descr="http://wartime.org.ua/uploads/posts/2012-09/1347225488_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92896"/>
            <a:ext cx="3405784" cy="2016224"/>
          </a:xfrm>
          <a:prstGeom prst="rect">
            <a:avLst/>
          </a:prstGeom>
          <a:noFill/>
        </p:spPr>
      </p:pic>
      <p:pic>
        <p:nvPicPr>
          <p:cNvPr id="2054" name="Picture 6" descr="http://www.kokoko.ru/uploads/posts/2014-01/1390375536_201310242204174661-1674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717032"/>
            <a:ext cx="2454632" cy="1619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 </a:t>
            </a:r>
            <a:r>
              <a:rPr lang="en-US" smtClean="0"/>
              <a:t>cycle </a:t>
            </a:r>
            <a:r>
              <a:rPr lang="en-US" smtClean="0"/>
              <a:t>zeroing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deterrence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"eternal" themes of </a:t>
            </a:r>
            <a:r>
              <a:rPr lang="en-US" dirty="0" smtClean="0"/>
              <a:t>dialogue</a:t>
            </a:r>
          </a:p>
          <a:p>
            <a:r>
              <a:rPr lang="en-US" dirty="0" smtClean="0"/>
              <a:t>no trust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unfair order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growing number of local </a:t>
            </a:r>
            <a:r>
              <a:rPr lang="en-US" dirty="0" smtClean="0"/>
              <a:t>conflicts</a:t>
            </a:r>
          </a:p>
          <a:p>
            <a:r>
              <a:rPr lang="en-US" dirty="0" smtClean="0"/>
              <a:t>Any local </a:t>
            </a:r>
            <a:r>
              <a:rPr lang="en-US" dirty="0" smtClean="0"/>
              <a:t>can become </a:t>
            </a:r>
            <a:r>
              <a:rPr lang="en-US" dirty="0" smtClean="0"/>
              <a:t>global</a:t>
            </a:r>
          </a:p>
          <a:p>
            <a:r>
              <a:rPr lang="en-US" dirty="0" smtClean="0"/>
              <a:t>Confrontation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arms </a:t>
            </a:r>
            <a:r>
              <a:rPr lang="en-US" dirty="0" smtClean="0"/>
              <a:t>race</a:t>
            </a:r>
          </a:p>
          <a:p>
            <a:r>
              <a:rPr lang="en-US" dirty="0" smtClean="0"/>
              <a:t>chaos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3051</TotalTime>
  <Words>76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WITH/OUT NUCLEAR WEAPON </vt:lpstr>
      <vt:lpstr>??? More secure ???</vt:lpstr>
      <vt:lpstr>??? ДОВЕРИЕ ???</vt:lpstr>
      <vt:lpstr>the cycle zeroing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Forum0ru</cp:lastModifiedBy>
  <cp:revision>17</cp:revision>
  <dcterms:created xsi:type="dcterms:W3CDTF">2015-02-10T15:03:35Z</dcterms:created>
  <dcterms:modified xsi:type="dcterms:W3CDTF">2016-03-13T20:06:17Z</dcterms:modified>
</cp:coreProperties>
</file>