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63" r:id="rId4"/>
    <p:sldId id="262" r:id="rId5"/>
    <p:sldId id="264" r:id="rId6"/>
    <p:sldId id="265" r:id="rId7"/>
    <p:sldId id="266" r:id="rId8"/>
    <p:sldId id="267" r:id="rId9"/>
    <p:sldId id="272" r:id="rId10"/>
    <p:sldId id="273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5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D2DCC-2934-4280-A44A-CF1DDA2D073D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4F11E-CD9E-4851-883C-0643AE5C51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6526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4F11E-CD9E-4851-883C-0643AE5C51CC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25756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4F11E-CD9E-4851-883C-0643AE5C51C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21E5-61D0-47D7-A770-2DF6B563E45A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821E5-61D0-47D7-A770-2DF6B563E45A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2691A-07F1-4C1C-864E-80B182E955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Operacionalizace v kvantitativním výzkumu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 494, </a:t>
            </a:r>
            <a:r>
              <a:rPr lang="cs-CZ" dirty="0" smtClean="0"/>
              <a:t>20.4. 2016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 byste měřili vývoj míry korupce v konkrétní zemi?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47251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měření složitějších konceptů: Demokracie- Polity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50582"/>
            <a:ext cx="5448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89040"/>
            <a:ext cx="51720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H="1">
            <a:off x="1259632" y="2636912"/>
            <a:ext cx="936104" cy="115212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5970" y="3523130"/>
            <a:ext cx="4190194" cy="2930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41597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Problém s Polity IV: USA (souvisí  s obsahovou validitou)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32856"/>
            <a:ext cx="527685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46073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Jiný příklad: Politická tolerance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 smtClean="0"/>
              <a:t>Stouffer</a:t>
            </a:r>
            <a:r>
              <a:rPr lang="cs-CZ" dirty="0" smtClean="0"/>
              <a:t>: v 50. letech se ptal reprezentativního vzorku obyvatel USA, zda by nechali učit ve veřejných školách komunisty, socialisty, ateisty atd. V 70. letech výzkum opakoval, zjistil značné snížení netolerance</a:t>
            </a:r>
          </a:p>
          <a:p>
            <a:r>
              <a:rPr lang="cs-CZ" dirty="0" smtClean="0"/>
              <a:t>Validita tohoto výzkumu radikálně zpochybněna, proč?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4295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Operacionalizace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Teorie- vztah mezi koncepty, často dosti abstraktní, přímo nepozorovatelný („volební systém ovlivňuje stranický systém“)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Vztah mezi proměnnými na zcela konkrétní, měřitelné úrovni („.....ovlivňuje.......“)</a:t>
            </a:r>
            <a:endParaRPr lang="cs-CZ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03848" y="3068960"/>
            <a:ext cx="1368152" cy="11521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499992" y="357301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operacionalizace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 operacionalizace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Pro </a:t>
            </a:r>
            <a:r>
              <a:rPr lang="cs-CZ" b="1" dirty="0" smtClean="0"/>
              <a:t>jeden</a:t>
            </a:r>
            <a:r>
              <a:rPr lang="cs-CZ" dirty="0" smtClean="0"/>
              <a:t> koncept </a:t>
            </a:r>
            <a:r>
              <a:rPr lang="cs-CZ" b="1" dirty="0" smtClean="0"/>
              <a:t>mnoho</a:t>
            </a:r>
            <a:r>
              <a:rPr lang="cs-CZ" dirty="0" smtClean="0"/>
              <a:t> způsobů operacionalizace i způsobů, jak ho měřit</a:t>
            </a:r>
          </a:p>
          <a:p>
            <a:r>
              <a:rPr lang="cs-CZ" dirty="0" smtClean="0"/>
              <a:t>Obvykle operacionalizace spojena i s vymezením prostorové a časové dimenze (předchází operacionalizaci konceptů).</a:t>
            </a:r>
          </a:p>
          <a:p>
            <a:r>
              <a:rPr lang="cs-CZ" dirty="0" smtClean="0"/>
              <a:t>„Nejlepší“ operacionalizace je taková, která </a:t>
            </a:r>
            <a:r>
              <a:rPr lang="cs-CZ" b="1" dirty="0" smtClean="0"/>
              <a:t>nejlépe vyjadřuje teoretický problém</a:t>
            </a:r>
            <a:r>
              <a:rPr lang="cs-CZ" dirty="0" smtClean="0"/>
              <a:t>, který chceme studovat.</a:t>
            </a:r>
          </a:p>
          <a:p>
            <a:r>
              <a:rPr lang="cs-CZ" dirty="0" smtClean="0"/>
              <a:t>Chybné měření nám zabraňuje korektně posoudit původní teoretický vztah na konceptuální úrovni.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Studium politiky a data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19672" y="3212976"/>
            <a:ext cx="5472608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9552" y="3501008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Data, která si chceme nasbírat </a:t>
            </a:r>
            <a:r>
              <a:rPr lang="cs-CZ" dirty="0" smtClean="0"/>
              <a:t>(podceňujeme problémy, které jsou s tím spojeny)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36096" y="1988840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Data, která už nasbíral někdo před námi </a:t>
            </a:r>
            <a:r>
              <a:rPr lang="cs-CZ" dirty="0" smtClean="0"/>
              <a:t>(přeceňujeme jejich využitelnost)</a:t>
            </a: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1835696" y="5229200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PROBLÉM: PŘI STUDIU POLITIKY OBVYKLE VÍME, CO JSOU NEJLEPŠÍ DATA A ZÁROVEŇ VŽDY NEMUSÍ BÝT JEDNODUCHÉ JE ZÍSKAT (X EKONOMIE X PSYCHOLOGIE). 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„Obtížné koncepty“ (příklady)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„Aktivismus soudů“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„Progresivismus legislativy“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„Politická sofistikovanost“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„Sociální kapitál“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problémy jsou spojeny s operacionalizací a měřením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Konceptuální jasnost- </a:t>
            </a:r>
            <a:r>
              <a:rPr lang="cs-CZ" dirty="0" smtClean="0"/>
              <a:t>musíme přesně vědět, co chceme měřit</a:t>
            </a:r>
          </a:p>
          <a:p>
            <a:endParaRPr lang="cs-CZ" b="1" dirty="0" smtClean="0"/>
          </a:p>
          <a:p>
            <a:r>
              <a:rPr lang="cs-CZ" b="1" dirty="0" smtClean="0"/>
              <a:t>Příklad: příjem</a:t>
            </a:r>
          </a:p>
          <a:p>
            <a:endParaRPr lang="cs-CZ" b="1" dirty="0"/>
          </a:p>
          <a:p>
            <a:r>
              <a:rPr lang="cs-CZ" b="1" dirty="0" smtClean="0"/>
              <a:t>Příklad: status</a:t>
            </a:r>
            <a:endParaRPr lang="cs-CZ" b="1" dirty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Reliabilita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měříme dvakrát tu samou věc, ve stejném stavu, musíme dojít ke stejnému výsledku měření.</a:t>
            </a:r>
          </a:p>
          <a:p>
            <a:endParaRPr lang="cs-CZ" dirty="0"/>
          </a:p>
          <a:p>
            <a:r>
              <a:rPr lang="cs-CZ" dirty="0" err="1" smtClean="0"/>
              <a:t>Př</a:t>
            </a:r>
            <a:r>
              <a:rPr lang="cs-CZ" dirty="0" smtClean="0"/>
              <a:t>: váha, kódování zpráv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4702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Validita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Měřící nástroj a měření akurátně reprezentují koncepty, o které se zajímáme.</a:t>
            </a:r>
          </a:p>
          <a:p>
            <a:endParaRPr lang="cs-CZ" dirty="0"/>
          </a:p>
          <a:p>
            <a:r>
              <a:rPr lang="cs-CZ" dirty="0" smtClean="0"/>
              <a:t>Zjevná validita </a:t>
            </a:r>
          </a:p>
          <a:p>
            <a:r>
              <a:rPr lang="cs-CZ" dirty="0" smtClean="0"/>
              <a:t>Validita daná výčtem obsahu (konceptu).</a:t>
            </a:r>
          </a:p>
          <a:p>
            <a:r>
              <a:rPr lang="cs-CZ" dirty="0" err="1" smtClean="0"/>
              <a:t>Konstruktová</a:t>
            </a:r>
            <a:r>
              <a:rPr lang="cs-CZ" dirty="0" smtClean="0"/>
              <a:t> validita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45213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32" y="2420888"/>
            <a:ext cx="8937425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59853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341</Words>
  <Application>Microsoft Office PowerPoint</Application>
  <PresentationFormat>On-screen Show (4:3)</PresentationFormat>
  <Paragraphs>56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Operacionalizace v kvantitativním výzkumu</vt:lpstr>
      <vt:lpstr>Operacionalizace</vt:lpstr>
      <vt:lpstr>Charakter operacionalizace</vt:lpstr>
      <vt:lpstr>Studium politiky a data</vt:lpstr>
      <vt:lpstr>„Obtížné koncepty“ (příklady)</vt:lpstr>
      <vt:lpstr>Jaké problémy jsou spojeny s operacionalizací a měřením</vt:lpstr>
      <vt:lpstr>Reliabilita</vt:lpstr>
      <vt:lpstr>Validita</vt:lpstr>
      <vt:lpstr>Úkol</vt:lpstr>
      <vt:lpstr>ÚKOL</vt:lpstr>
      <vt:lpstr>Příklad měření složitějších konceptů: Demokracie- Polity IV</vt:lpstr>
      <vt:lpstr>Problém s Polity IV: USA (souvisí  s obsahovou validitou)</vt:lpstr>
      <vt:lpstr>Jiný příklad: Politická tolerance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</cp:lastModifiedBy>
  <cp:revision>64</cp:revision>
  <dcterms:created xsi:type="dcterms:W3CDTF">2014-04-22T20:09:54Z</dcterms:created>
  <dcterms:modified xsi:type="dcterms:W3CDTF">2016-04-20T05:18:03Z</dcterms:modified>
</cp:coreProperties>
</file>