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82" r:id="rId2"/>
    <p:sldId id="291" r:id="rId3"/>
    <p:sldId id="269" r:id="rId4"/>
    <p:sldId id="273" r:id="rId5"/>
    <p:sldId id="292" r:id="rId6"/>
    <p:sldId id="261" r:id="rId7"/>
    <p:sldId id="272" r:id="rId8"/>
    <p:sldId id="275" r:id="rId9"/>
    <p:sldId id="259" r:id="rId10"/>
    <p:sldId id="276" r:id="rId11"/>
    <p:sldId id="277" r:id="rId12"/>
    <p:sldId id="278" r:id="rId13"/>
    <p:sldId id="279" r:id="rId14"/>
    <p:sldId id="260" r:id="rId15"/>
    <p:sldId id="293" r:id="rId16"/>
    <p:sldId id="294" r:id="rId17"/>
    <p:sldId id="262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2" d="100"/>
          <a:sy n="32" d="100"/>
        </p:scale>
        <p:origin x="-1596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8F2EA3-EEAF-4E30-A52D-B5DCBF188E51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A1CBB75-69CC-4055-BC08-B488B0C4BAC2}">
      <dgm:prSet phldrT="[Text]" custT="1"/>
      <dgm:spPr/>
      <dgm:t>
        <a:bodyPr/>
        <a:lstStyle/>
        <a:p>
          <a:r>
            <a:rPr lang="en-US" sz="1600" b="1" dirty="0" smtClean="0">
              <a:solidFill>
                <a:srgbClr val="FF0000"/>
              </a:solidFill>
            </a:rPr>
            <a:t>High quality operational and strategic management, the availability of reserve capacity management</a:t>
          </a:r>
          <a:endParaRPr lang="cs-CZ" sz="1600" b="1" dirty="0">
            <a:solidFill>
              <a:srgbClr val="FF0000"/>
            </a:solidFill>
          </a:endParaRPr>
        </a:p>
      </dgm:t>
    </dgm:pt>
    <dgm:pt modelId="{C63699A8-094F-40DC-BA73-8AA557089FD7}" type="parTrans" cxnId="{9E620E86-DBF1-4A3E-AC4A-17A169D99E0B}">
      <dgm:prSet/>
      <dgm:spPr/>
      <dgm:t>
        <a:bodyPr/>
        <a:lstStyle/>
        <a:p>
          <a:endParaRPr lang="cs-CZ"/>
        </a:p>
      </dgm:t>
    </dgm:pt>
    <dgm:pt modelId="{E4931AB3-16D3-47EB-952B-013AF51A7B19}" type="sibTrans" cxnId="{9E620E86-DBF1-4A3E-AC4A-17A169D99E0B}">
      <dgm:prSet/>
      <dgm:spPr/>
      <dgm:t>
        <a:bodyPr/>
        <a:lstStyle/>
        <a:p>
          <a:endParaRPr lang="cs-CZ"/>
        </a:p>
      </dgm:t>
    </dgm:pt>
    <dgm:pt modelId="{8735C67C-6715-41FD-B305-B3CD3C3DDA04}">
      <dgm:prSet phldrT="[Text]" custT="1"/>
      <dgm:spPr/>
      <dgm:t>
        <a:bodyPr/>
        <a:lstStyle/>
        <a:p>
          <a:r>
            <a:rPr lang="en-US" sz="2800" dirty="0" smtClean="0"/>
            <a:t>The ability to develop concepts and technologies</a:t>
          </a:r>
          <a:endParaRPr lang="cs-CZ" sz="2800" dirty="0"/>
        </a:p>
      </dgm:t>
    </dgm:pt>
    <dgm:pt modelId="{C63C7647-9A9B-41C9-AF82-35C2E846BBB3}" type="sibTrans" cxnId="{00AE9A03-9764-4BED-A91A-701738FA4200}">
      <dgm:prSet/>
      <dgm:spPr/>
      <dgm:t>
        <a:bodyPr/>
        <a:lstStyle/>
        <a:p>
          <a:endParaRPr lang="cs-CZ"/>
        </a:p>
      </dgm:t>
    </dgm:pt>
    <dgm:pt modelId="{B15E9552-3851-4BF4-8F8C-E3D745492951}" type="parTrans" cxnId="{00AE9A03-9764-4BED-A91A-701738FA4200}">
      <dgm:prSet/>
      <dgm:spPr/>
      <dgm:t>
        <a:bodyPr/>
        <a:lstStyle/>
        <a:p>
          <a:endParaRPr lang="cs-CZ"/>
        </a:p>
      </dgm:t>
    </dgm:pt>
    <dgm:pt modelId="{4B6266E2-0CCE-4910-910E-18E281412AF3}">
      <dgm:prSet phldrT="[Text]" custT="1"/>
      <dgm:spPr/>
      <dgm:t>
        <a:bodyPr/>
        <a:lstStyle/>
        <a:p>
          <a:r>
            <a:rPr lang="en-US" sz="3200" dirty="0" smtClean="0"/>
            <a:t>the ability to evacuate population and values</a:t>
          </a:r>
          <a:endParaRPr lang="cs-CZ" sz="3200" dirty="0"/>
        </a:p>
      </dgm:t>
    </dgm:pt>
    <dgm:pt modelId="{1172552D-91DC-4449-97F6-9E1D5BC13E4C}">
      <dgm:prSet phldrT="[Text]" custT="1"/>
      <dgm:spPr/>
      <dgm:t>
        <a:bodyPr/>
        <a:lstStyle/>
        <a:p>
          <a:r>
            <a:rPr lang="en-US" sz="2400" dirty="0" smtClean="0"/>
            <a:t>Protection of the built environment and population from </a:t>
          </a:r>
          <a:r>
            <a:rPr lang="cs-CZ" sz="2400" dirty="0" smtClean="0"/>
            <a:t>external factors and destructive actions </a:t>
          </a:r>
          <a:endParaRPr lang="cs-CZ" sz="2400" dirty="0"/>
        </a:p>
      </dgm:t>
    </dgm:pt>
    <dgm:pt modelId="{F207A8C7-83E0-427F-AA1F-76AEF3200144}">
      <dgm:prSet phldrT="[Text]" custT="1"/>
      <dgm:spPr/>
      <dgm:t>
        <a:bodyPr/>
        <a:lstStyle/>
        <a:p>
          <a:r>
            <a:rPr lang="en-US" sz="3200" dirty="0" smtClean="0"/>
            <a:t>The availability of supplies, </a:t>
          </a:r>
        </a:p>
        <a:p>
          <a:r>
            <a:rPr lang="en-US" sz="3200" dirty="0" smtClean="0"/>
            <a:t>power reserve</a:t>
          </a:r>
          <a:endParaRPr lang="cs-CZ" sz="3200" dirty="0"/>
        </a:p>
      </dgm:t>
    </dgm:pt>
    <dgm:pt modelId="{C7F37C24-5731-423F-814C-E5B6CB2E6979}" type="sibTrans" cxnId="{A017C304-164E-48D6-8942-5F7517480730}">
      <dgm:prSet/>
      <dgm:spPr/>
      <dgm:t>
        <a:bodyPr/>
        <a:lstStyle/>
        <a:p>
          <a:endParaRPr lang="cs-CZ"/>
        </a:p>
      </dgm:t>
    </dgm:pt>
    <dgm:pt modelId="{D149AD17-F85B-456A-AA5B-B2BFBAA87952}" type="parTrans" cxnId="{A017C304-164E-48D6-8942-5F7517480730}">
      <dgm:prSet/>
      <dgm:spPr/>
      <dgm:t>
        <a:bodyPr/>
        <a:lstStyle/>
        <a:p>
          <a:endParaRPr lang="cs-CZ"/>
        </a:p>
      </dgm:t>
    </dgm:pt>
    <dgm:pt modelId="{940905B2-68B8-4AB0-B936-87D118E5B647}" type="sibTrans" cxnId="{25CFE178-181C-4CD3-906B-7557E1FC69DB}">
      <dgm:prSet/>
      <dgm:spPr/>
      <dgm:t>
        <a:bodyPr/>
        <a:lstStyle/>
        <a:p>
          <a:endParaRPr lang="cs-CZ"/>
        </a:p>
      </dgm:t>
    </dgm:pt>
    <dgm:pt modelId="{2A32305A-9281-42E8-9C48-E794F2989152}" type="parTrans" cxnId="{25CFE178-181C-4CD3-906B-7557E1FC69DB}">
      <dgm:prSet/>
      <dgm:spPr/>
      <dgm:t>
        <a:bodyPr/>
        <a:lstStyle/>
        <a:p>
          <a:endParaRPr lang="cs-CZ"/>
        </a:p>
      </dgm:t>
    </dgm:pt>
    <dgm:pt modelId="{698A0644-C190-4A50-B831-61CBBED6A4D6}" type="sibTrans" cxnId="{54E72335-4CE6-42C3-A526-AF090F2CCBB1}">
      <dgm:prSet/>
      <dgm:spPr/>
      <dgm:t>
        <a:bodyPr/>
        <a:lstStyle/>
        <a:p>
          <a:endParaRPr lang="cs-CZ"/>
        </a:p>
      </dgm:t>
    </dgm:pt>
    <dgm:pt modelId="{8F5DFA61-D192-4903-B358-FC3BB4752ACB}" type="parTrans" cxnId="{54E72335-4CE6-42C3-A526-AF090F2CCBB1}">
      <dgm:prSet/>
      <dgm:spPr/>
      <dgm:t>
        <a:bodyPr/>
        <a:lstStyle/>
        <a:p>
          <a:endParaRPr lang="cs-CZ"/>
        </a:p>
      </dgm:t>
    </dgm:pt>
    <dgm:pt modelId="{40010755-2CA6-4EF5-BD6D-A4452BFF9C27}" type="pres">
      <dgm:prSet presAssocID="{CB8F2EA3-EEAF-4E30-A52D-B5DCBF188E5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E043DE-B384-452D-B696-BB2914AF5BF2}" type="pres">
      <dgm:prSet presAssocID="{CB8F2EA3-EEAF-4E30-A52D-B5DCBF188E51}" presName="matrix" presStyleCnt="0"/>
      <dgm:spPr/>
    </dgm:pt>
    <dgm:pt modelId="{1F656918-73F9-4005-93BD-4D165BAFEA3D}" type="pres">
      <dgm:prSet presAssocID="{CB8F2EA3-EEAF-4E30-A52D-B5DCBF188E51}" presName="tile1" presStyleLbl="node1" presStyleIdx="0" presStyleCnt="4"/>
      <dgm:spPr/>
      <dgm:t>
        <a:bodyPr/>
        <a:lstStyle/>
        <a:p>
          <a:endParaRPr lang="cs-CZ"/>
        </a:p>
      </dgm:t>
    </dgm:pt>
    <dgm:pt modelId="{1D4935A1-FB6D-4535-AC8A-6F48434DDB5A}" type="pres">
      <dgm:prSet presAssocID="{CB8F2EA3-EEAF-4E30-A52D-B5DCBF188E5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1E100F1-E4B2-4898-922B-980681935522}" type="pres">
      <dgm:prSet presAssocID="{CB8F2EA3-EEAF-4E30-A52D-B5DCBF188E51}" presName="tile2" presStyleLbl="node1" presStyleIdx="1" presStyleCnt="4"/>
      <dgm:spPr/>
      <dgm:t>
        <a:bodyPr/>
        <a:lstStyle/>
        <a:p>
          <a:endParaRPr lang="cs-CZ"/>
        </a:p>
      </dgm:t>
    </dgm:pt>
    <dgm:pt modelId="{ECEAB902-ED0E-41B3-B794-818F9167F2F3}" type="pres">
      <dgm:prSet presAssocID="{CB8F2EA3-EEAF-4E30-A52D-B5DCBF188E5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7E33E7-69F3-480D-949E-C7865BBED0AD}" type="pres">
      <dgm:prSet presAssocID="{CB8F2EA3-EEAF-4E30-A52D-B5DCBF188E51}" presName="tile3" presStyleLbl="node1" presStyleIdx="2" presStyleCnt="4"/>
      <dgm:spPr/>
      <dgm:t>
        <a:bodyPr/>
        <a:lstStyle/>
        <a:p>
          <a:endParaRPr lang="cs-CZ"/>
        </a:p>
      </dgm:t>
    </dgm:pt>
    <dgm:pt modelId="{8C1FAEC9-5716-48B4-9363-FB9668C73A0D}" type="pres">
      <dgm:prSet presAssocID="{CB8F2EA3-EEAF-4E30-A52D-B5DCBF188E5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D4897D6-6942-4B4C-AE81-A4928C0F933D}" type="pres">
      <dgm:prSet presAssocID="{CB8F2EA3-EEAF-4E30-A52D-B5DCBF188E51}" presName="tile4" presStyleLbl="node1" presStyleIdx="3" presStyleCnt="4"/>
      <dgm:spPr/>
      <dgm:t>
        <a:bodyPr/>
        <a:lstStyle/>
        <a:p>
          <a:endParaRPr lang="cs-CZ"/>
        </a:p>
      </dgm:t>
    </dgm:pt>
    <dgm:pt modelId="{0050715C-1CC7-4C53-95C3-72F82CB61838}" type="pres">
      <dgm:prSet presAssocID="{CB8F2EA3-EEAF-4E30-A52D-B5DCBF188E5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7789D7D-B26F-4151-8153-938EA0EEB294}" type="pres">
      <dgm:prSet presAssocID="{CB8F2EA3-EEAF-4E30-A52D-B5DCBF188E51}" presName="centerTile" presStyleLbl="fgShp" presStyleIdx="0" presStyleCnt="1" custScaleX="115585" custScaleY="113016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25CFE178-181C-4CD3-906B-7557E1FC69DB}" srcId="{2A1CBB75-69CC-4055-BC08-B488B0C4BAC2}" destId="{4B6266E2-0CCE-4910-910E-18E281412AF3}" srcOrd="2" destOrd="0" parTransId="{2A32305A-9281-42E8-9C48-E794F2989152}" sibTransId="{940905B2-68B8-4AB0-B936-87D118E5B647}"/>
    <dgm:cxn modelId="{C699E6B3-7589-41DB-955C-410F379D708D}" type="presOf" srcId="{1172552D-91DC-4449-97F6-9E1D5BC13E4C}" destId="{D1E100F1-E4B2-4898-922B-980681935522}" srcOrd="0" destOrd="0" presId="urn:microsoft.com/office/officeart/2005/8/layout/matrix1"/>
    <dgm:cxn modelId="{78C737BD-2F94-4244-AA08-BE13477A742D}" type="presOf" srcId="{4B6266E2-0CCE-4910-910E-18E281412AF3}" destId="{8C1FAEC9-5716-48B4-9363-FB9668C73A0D}" srcOrd="1" destOrd="0" presId="urn:microsoft.com/office/officeart/2005/8/layout/matrix1"/>
    <dgm:cxn modelId="{E819AF62-3A5F-4D89-8FE3-F1D9D630D5F4}" type="presOf" srcId="{F207A8C7-83E0-427F-AA1F-76AEF3200144}" destId="{1F656918-73F9-4005-93BD-4D165BAFEA3D}" srcOrd="0" destOrd="0" presId="urn:microsoft.com/office/officeart/2005/8/layout/matrix1"/>
    <dgm:cxn modelId="{00AE9A03-9764-4BED-A91A-701738FA4200}" srcId="{2A1CBB75-69CC-4055-BC08-B488B0C4BAC2}" destId="{8735C67C-6715-41FD-B305-B3CD3C3DDA04}" srcOrd="3" destOrd="0" parTransId="{B15E9552-3851-4BF4-8F8C-E3D745492951}" sibTransId="{C63C7647-9A9B-41C9-AF82-35C2E846BBB3}"/>
    <dgm:cxn modelId="{81E78B92-EDB6-4502-9714-1271CA523E65}" type="presOf" srcId="{2A1CBB75-69CC-4055-BC08-B488B0C4BAC2}" destId="{67789D7D-B26F-4151-8153-938EA0EEB294}" srcOrd="0" destOrd="0" presId="urn:microsoft.com/office/officeart/2005/8/layout/matrix1"/>
    <dgm:cxn modelId="{676F17B8-70E4-4E29-B31E-7E20F68F9061}" type="presOf" srcId="{CB8F2EA3-EEAF-4E30-A52D-B5DCBF188E51}" destId="{40010755-2CA6-4EF5-BD6D-A4452BFF9C27}" srcOrd="0" destOrd="0" presId="urn:microsoft.com/office/officeart/2005/8/layout/matrix1"/>
    <dgm:cxn modelId="{A017C304-164E-48D6-8942-5F7517480730}" srcId="{2A1CBB75-69CC-4055-BC08-B488B0C4BAC2}" destId="{F207A8C7-83E0-427F-AA1F-76AEF3200144}" srcOrd="0" destOrd="0" parTransId="{D149AD17-F85B-456A-AA5B-B2BFBAA87952}" sibTransId="{C7F37C24-5731-423F-814C-E5B6CB2E6979}"/>
    <dgm:cxn modelId="{9E620E86-DBF1-4A3E-AC4A-17A169D99E0B}" srcId="{CB8F2EA3-EEAF-4E30-A52D-B5DCBF188E51}" destId="{2A1CBB75-69CC-4055-BC08-B488B0C4BAC2}" srcOrd="0" destOrd="0" parTransId="{C63699A8-094F-40DC-BA73-8AA557089FD7}" sibTransId="{E4931AB3-16D3-47EB-952B-013AF51A7B19}"/>
    <dgm:cxn modelId="{DF70009E-D568-45B7-BEE7-9090DBDB57DB}" type="presOf" srcId="{4B6266E2-0CCE-4910-910E-18E281412AF3}" destId="{FE7E33E7-69F3-480D-949E-C7865BBED0AD}" srcOrd="0" destOrd="0" presId="urn:microsoft.com/office/officeart/2005/8/layout/matrix1"/>
    <dgm:cxn modelId="{B08A3FB1-A20F-47C3-A1B8-61B88E15A261}" type="presOf" srcId="{8735C67C-6715-41FD-B305-B3CD3C3DDA04}" destId="{0050715C-1CC7-4C53-95C3-72F82CB61838}" srcOrd="1" destOrd="0" presId="urn:microsoft.com/office/officeart/2005/8/layout/matrix1"/>
    <dgm:cxn modelId="{AD547D7D-64BC-40F6-9261-129DE03D6DE8}" type="presOf" srcId="{8735C67C-6715-41FD-B305-B3CD3C3DDA04}" destId="{7D4897D6-6942-4B4C-AE81-A4928C0F933D}" srcOrd="0" destOrd="0" presId="urn:microsoft.com/office/officeart/2005/8/layout/matrix1"/>
    <dgm:cxn modelId="{381D5A15-809C-4055-83FC-0772A1FD5529}" type="presOf" srcId="{1172552D-91DC-4449-97F6-9E1D5BC13E4C}" destId="{ECEAB902-ED0E-41B3-B794-818F9167F2F3}" srcOrd="1" destOrd="0" presId="urn:microsoft.com/office/officeart/2005/8/layout/matrix1"/>
    <dgm:cxn modelId="{54E72335-4CE6-42C3-A526-AF090F2CCBB1}" srcId="{2A1CBB75-69CC-4055-BC08-B488B0C4BAC2}" destId="{1172552D-91DC-4449-97F6-9E1D5BC13E4C}" srcOrd="1" destOrd="0" parTransId="{8F5DFA61-D192-4903-B358-FC3BB4752ACB}" sibTransId="{698A0644-C190-4A50-B831-61CBBED6A4D6}"/>
    <dgm:cxn modelId="{36EAC044-E64A-4B2D-8E32-EE8D8EC69963}" type="presOf" srcId="{F207A8C7-83E0-427F-AA1F-76AEF3200144}" destId="{1D4935A1-FB6D-4535-AC8A-6F48434DDB5A}" srcOrd="1" destOrd="0" presId="urn:microsoft.com/office/officeart/2005/8/layout/matrix1"/>
    <dgm:cxn modelId="{C9141D05-614A-4ABB-B208-2F002969FBA5}" type="presParOf" srcId="{40010755-2CA6-4EF5-BD6D-A4452BFF9C27}" destId="{D8E043DE-B384-452D-B696-BB2914AF5BF2}" srcOrd="0" destOrd="0" presId="urn:microsoft.com/office/officeart/2005/8/layout/matrix1"/>
    <dgm:cxn modelId="{4F7B7A8F-FE0A-4FBA-B976-4EB07B8577D5}" type="presParOf" srcId="{D8E043DE-B384-452D-B696-BB2914AF5BF2}" destId="{1F656918-73F9-4005-93BD-4D165BAFEA3D}" srcOrd="0" destOrd="0" presId="urn:microsoft.com/office/officeart/2005/8/layout/matrix1"/>
    <dgm:cxn modelId="{F73169E0-EEDF-4BDE-A66F-4A3D32646F56}" type="presParOf" srcId="{D8E043DE-B384-452D-B696-BB2914AF5BF2}" destId="{1D4935A1-FB6D-4535-AC8A-6F48434DDB5A}" srcOrd="1" destOrd="0" presId="urn:microsoft.com/office/officeart/2005/8/layout/matrix1"/>
    <dgm:cxn modelId="{3F705B0E-72D0-43E3-A192-0EA00FED94E5}" type="presParOf" srcId="{D8E043DE-B384-452D-B696-BB2914AF5BF2}" destId="{D1E100F1-E4B2-4898-922B-980681935522}" srcOrd="2" destOrd="0" presId="urn:microsoft.com/office/officeart/2005/8/layout/matrix1"/>
    <dgm:cxn modelId="{8538CB71-0F0D-4E80-9651-261C3BCC5C1A}" type="presParOf" srcId="{D8E043DE-B384-452D-B696-BB2914AF5BF2}" destId="{ECEAB902-ED0E-41B3-B794-818F9167F2F3}" srcOrd="3" destOrd="0" presId="urn:microsoft.com/office/officeart/2005/8/layout/matrix1"/>
    <dgm:cxn modelId="{36CABDBA-FEE5-4607-93F4-682F6E6722FA}" type="presParOf" srcId="{D8E043DE-B384-452D-B696-BB2914AF5BF2}" destId="{FE7E33E7-69F3-480D-949E-C7865BBED0AD}" srcOrd="4" destOrd="0" presId="urn:microsoft.com/office/officeart/2005/8/layout/matrix1"/>
    <dgm:cxn modelId="{B7D2C5E5-BA60-48C7-B222-4D0A6CE7D6AC}" type="presParOf" srcId="{D8E043DE-B384-452D-B696-BB2914AF5BF2}" destId="{8C1FAEC9-5716-48B4-9363-FB9668C73A0D}" srcOrd="5" destOrd="0" presId="urn:microsoft.com/office/officeart/2005/8/layout/matrix1"/>
    <dgm:cxn modelId="{3E515E33-DC82-4D4E-BA53-12C9C18AD02E}" type="presParOf" srcId="{D8E043DE-B384-452D-B696-BB2914AF5BF2}" destId="{7D4897D6-6942-4B4C-AE81-A4928C0F933D}" srcOrd="6" destOrd="0" presId="urn:microsoft.com/office/officeart/2005/8/layout/matrix1"/>
    <dgm:cxn modelId="{2AED73AF-EBBA-43A4-8C7C-FAAF5F262E8B}" type="presParOf" srcId="{D8E043DE-B384-452D-B696-BB2914AF5BF2}" destId="{0050715C-1CC7-4C53-95C3-72F82CB61838}" srcOrd="7" destOrd="0" presId="urn:microsoft.com/office/officeart/2005/8/layout/matrix1"/>
    <dgm:cxn modelId="{7193DE44-FBE5-4422-B4A7-B01D9282D554}" type="presParOf" srcId="{40010755-2CA6-4EF5-BD6D-A4452BFF9C27}" destId="{67789D7D-B26F-4151-8153-938EA0EEB294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AA978D-6997-4C6D-9742-F59A65EDA742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79D002EE-44D5-4807-8788-B572893F83F5}">
      <dgm:prSet phldrT="[Текст]"/>
      <dgm:spPr>
        <a:xfrm>
          <a:off x="946448" y="0"/>
          <a:ext cx="1162470" cy="1209451"/>
        </a:xfrm>
        <a:solidFill>
          <a:srgbClr val="4F81B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O</a:t>
          </a:r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53CF4D85-EF26-45FF-8DD4-70CA1D193E54}" type="parTrans" cxnId="{03F932C9-E952-488D-B73D-C9B8F109C97E}">
      <dgm:prSet/>
      <dgm:spPr/>
      <dgm:t>
        <a:bodyPr/>
        <a:lstStyle/>
        <a:p>
          <a:endParaRPr lang="ru-RU"/>
        </a:p>
      </dgm:t>
    </dgm:pt>
    <dgm:pt modelId="{61EF88E9-F162-40E7-BA8A-9933D13B875B}" type="sibTrans" cxnId="{03F932C9-E952-488D-B73D-C9B8F109C97E}">
      <dgm:prSet/>
      <dgm:spPr/>
      <dgm:t>
        <a:bodyPr/>
        <a:lstStyle/>
        <a:p>
          <a:endParaRPr lang="ru-RU"/>
        </a:p>
      </dgm:t>
    </dgm:pt>
    <dgm:pt modelId="{E18EC19D-55DA-4500-8490-08276718B6EC}">
      <dgm:prSet phldrT="[Текст]"/>
      <dgm:spPr>
        <a:xfrm>
          <a:off x="1548094" y="1386698"/>
          <a:ext cx="1117396" cy="1088713"/>
        </a:xfrm>
        <a:solidFill>
          <a:srgbClr val="4F81B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</a:t>
          </a:r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C48454F-F4BB-40B3-B310-16A52F6E7A9D}" type="parTrans" cxnId="{3142CB67-A209-4FE6-807C-2BB0C283DA68}">
      <dgm:prSet/>
      <dgm:spPr/>
      <dgm:t>
        <a:bodyPr/>
        <a:lstStyle/>
        <a:p>
          <a:endParaRPr lang="ru-RU"/>
        </a:p>
      </dgm:t>
    </dgm:pt>
    <dgm:pt modelId="{2603A038-9E78-4CAC-941B-A234C0893C9F}" type="sibTrans" cxnId="{3142CB67-A209-4FE6-807C-2BB0C283DA68}">
      <dgm:prSet/>
      <dgm:spPr/>
      <dgm:t>
        <a:bodyPr/>
        <a:lstStyle/>
        <a:p>
          <a:endParaRPr lang="ru-RU"/>
        </a:p>
      </dgm:t>
    </dgm:pt>
    <dgm:pt modelId="{09FF74D6-8A49-42DC-B021-3A2CD29E2AD4}">
      <dgm:prSet phldrT="[Текст]"/>
      <dgm:spPr>
        <a:xfrm>
          <a:off x="514396" y="1350798"/>
          <a:ext cx="1080800" cy="1088713"/>
        </a:xfrm>
        <a:solidFill>
          <a:srgbClr val="4F81B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</a:t>
          </a:r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97F13593-B617-44D5-A057-61D2BAFF8572}" type="parTrans" cxnId="{68FF4D86-DD75-49F0-8687-5CDCE8402E42}">
      <dgm:prSet/>
      <dgm:spPr/>
      <dgm:t>
        <a:bodyPr/>
        <a:lstStyle/>
        <a:p>
          <a:endParaRPr lang="ru-RU"/>
        </a:p>
      </dgm:t>
    </dgm:pt>
    <dgm:pt modelId="{80297BB1-8FB0-46EA-BB30-23632C4A7919}" type="sibTrans" cxnId="{68FF4D86-DD75-49F0-8687-5CDCE8402E42}">
      <dgm:prSet/>
      <dgm:spPr/>
      <dgm:t>
        <a:bodyPr/>
        <a:lstStyle/>
        <a:p>
          <a:endParaRPr lang="ru-RU"/>
        </a:p>
      </dgm:t>
    </dgm:pt>
    <dgm:pt modelId="{87C09C01-4129-4099-A1A1-93D11B0E2636}" type="pres">
      <dgm:prSet presAssocID="{15AA978D-6997-4C6D-9742-F59A65EDA742}" presName="compositeShape" presStyleCnt="0">
        <dgm:presLayoutVars>
          <dgm:chMax val="7"/>
          <dgm:dir/>
          <dgm:resizeHandles val="exact"/>
        </dgm:presLayoutVars>
      </dgm:prSet>
      <dgm:spPr/>
    </dgm:pt>
    <dgm:pt modelId="{D7BC98B3-3CB5-48E2-842F-CCC68616AB0C}" type="pres">
      <dgm:prSet presAssocID="{79D002EE-44D5-4807-8788-B572893F83F5}" presName="circ1" presStyleLbl="vennNode1" presStyleIdx="0" presStyleCnt="3" custScaleX="70073" custScaleY="72905" custLinFactNeighborX="1175" custLinFactNeighborY="-20067"/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55584EA4-14E2-4F18-BCE2-B821F6BDD444}" type="pres">
      <dgm:prSet presAssocID="{79D002EE-44D5-4807-8788-B572893F83F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7C0572-BF2C-4AF1-852A-9CE3BAE105EC}" type="pres">
      <dgm:prSet presAssocID="{E18EC19D-55DA-4500-8490-08276718B6EC}" presName="circ2" presStyleLbl="vennNode1" presStyleIdx="1" presStyleCnt="3" custScaleX="71544" custScaleY="73272" custLinFactNeighborX="8655" custLinFactNeighborY="-9799"/>
      <dgm:spPr>
        <a:prstGeom prst="ellipse">
          <a:avLst/>
        </a:prstGeom>
      </dgm:spPr>
      <dgm:t>
        <a:bodyPr/>
        <a:lstStyle/>
        <a:p>
          <a:endParaRPr lang="cs-CZ"/>
        </a:p>
      </dgm:t>
    </dgm:pt>
    <dgm:pt modelId="{91A4C4DF-AD0C-42E5-896F-D3813E16C130}" type="pres">
      <dgm:prSet presAssocID="{E18EC19D-55DA-4500-8490-08276718B6E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DF1DD33-27AE-4BC8-A969-8241AB4FE7B2}" type="pres">
      <dgm:prSet presAssocID="{09FF74D6-8A49-42DC-B021-3A2CD29E2AD4}" presName="circ3" presStyleLbl="vennNode1" presStyleIdx="2" presStyleCnt="3" custScaleX="67161" custScaleY="68414" custLinFactNeighborX="-2752" custLinFactNeighborY="-14140"/>
      <dgm:spPr>
        <a:prstGeom prst="ellipse">
          <a:avLst/>
        </a:prstGeom>
      </dgm:spPr>
      <dgm:t>
        <a:bodyPr/>
        <a:lstStyle/>
        <a:p>
          <a:endParaRPr lang="cs-CZ"/>
        </a:p>
      </dgm:t>
    </dgm:pt>
    <dgm:pt modelId="{1EF95C66-C333-447D-B189-4C7E3D9EA7A7}" type="pres">
      <dgm:prSet presAssocID="{09FF74D6-8A49-42DC-B021-3A2CD29E2AD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4E73BF0-264C-43ED-8057-424CA384FC6F}" type="presOf" srcId="{15AA978D-6997-4C6D-9742-F59A65EDA742}" destId="{87C09C01-4129-4099-A1A1-93D11B0E2636}" srcOrd="0" destOrd="0" presId="urn:microsoft.com/office/officeart/2005/8/layout/venn1"/>
    <dgm:cxn modelId="{0F27980B-7607-48A5-99BC-62DBB36C2CE6}" type="presOf" srcId="{E18EC19D-55DA-4500-8490-08276718B6EC}" destId="{91A4C4DF-AD0C-42E5-896F-D3813E16C130}" srcOrd="1" destOrd="0" presId="urn:microsoft.com/office/officeart/2005/8/layout/venn1"/>
    <dgm:cxn modelId="{03F932C9-E952-488D-B73D-C9B8F109C97E}" srcId="{15AA978D-6997-4C6D-9742-F59A65EDA742}" destId="{79D002EE-44D5-4807-8788-B572893F83F5}" srcOrd="0" destOrd="0" parTransId="{53CF4D85-EF26-45FF-8DD4-70CA1D193E54}" sibTransId="{61EF88E9-F162-40E7-BA8A-9933D13B875B}"/>
    <dgm:cxn modelId="{3142CB67-A209-4FE6-807C-2BB0C283DA68}" srcId="{15AA978D-6997-4C6D-9742-F59A65EDA742}" destId="{E18EC19D-55DA-4500-8490-08276718B6EC}" srcOrd="1" destOrd="0" parTransId="{2C48454F-F4BB-40B3-B310-16A52F6E7A9D}" sibTransId="{2603A038-9E78-4CAC-941B-A234C0893C9F}"/>
    <dgm:cxn modelId="{5493BDF6-A048-4634-B168-509466BDC3DE}" type="presOf" srcId="{E18EC19D-55DA-4500-8490-08276718B6EC}" destId="{ED7C0572-BF2C-4AF1-852A-9CE3BAE105EC}" srcOrd="0" destOrd="0" presId="urn:microsoft.com/office/officeart/2005/8/layout/venn1"/>
    <dgm:cxn modelId="{E5C57BDC-B149-4921-ABDD-131395D71BFF}" type="presOf" srcId="{09FF74D6-8A49-42DC-B021-3A2CD29E2AD4}" destId="{1EF95C66-C333-447D-B189-4C7E3D9EA7A7}" srcOrd="1" destOrd="0" presId="urn:microsoft.com/office/officeart/2005/8/layout/venn1"/>
    <dgm:cxn modelId="{BCE37376-31A6-4F1C-AE55-905B26F21D6B}" type="presOf" srcId="{79D002EE-44D5-4807-8788-B572893F83F5}" destId="{55584EA4-14E2-4F18-BCE2-B821F6BDD444}" srcOrd="1" destOrd="0" presId="urn:microsoft.com/office/officeart/2005/8/layout/venn1"/>
    <dgm:cxn modelId="{68FF4D86-DD75-49F0-8687-5CDCE8402E42}" srcId="{15AA978D-6997-4C6D-9742-F59A65EDA742}" destId="{09FF74D6-8A49-42DC-B021-3A2CD29E2AD4}" srcOrd="2" destOrd="0" parTransId="{97F13593-B617-44D5-A057-61D2BAFF8572}" sibTransId="{80297BB1-8FB0-46EA-BB30-23632C4A7919}"/>
    <dgm:cxn modelId="{43D4CFEA-87EB-41A4-A00C-B5D38088BF51}" type="presOf" srcId="{09FF74D6-8A49-42DC-B021-3A2CD29E2AD4}" destId="{DDF1DD33-27AE-4BC8-A969-8241AB4FE7B2}" srcOrd="0" destOrd="0" presId="urn:microsoft.com/office/officeart/2005/8/layout/venn1"/>
    <dgm:cxn modelId="{DD1B0CC0-FC89-4C12-BD9C-9BBAFFFCC97A}" type="presOf" srcId="{79D002EE-44D5-4807-8788-B572893F83F5}" destId="{D7BC98B3-3CB5-48E2-842F-CCC68616AB0C}" srcOrd="0" destOrd="0" presId="urn:microsoft.com/office/officeart/2005/8/layout/venn1"/>
    <dgm:cxn modelId="{61D56368-3B24-4AC9-93A8-97DBDDBF6B68}" type="presParOf" srcId="{87C09C01-4129-4099-A1A1-93D11B0E2636}" destId="{D7BC98B3-3CB5-48E2-842F-CCC68616AB0C}" srcOrd="0" destOrd="0" presId="urn:microsoft.com/office/officeart/2005/8/layout/venn1"/>
    <dgm:cxn modelId="{CFB3C156-E5D9-4052-8EAD-F700834AD34C}" type="presParOf" srcId="{87C09C01-4129-4099-A1A1-93D11B0E2636}" destId="{55584EA4-14E2-4F18-BCE2-B821F6BDD444}" srcOrd="1" destOrd="0" presId="urn:microsoft.com/office/officeart/2005/8/layout/venn1"/>
    <dgm:cxn modelId="{E12856F4-BE1B-429B-9B1D-88734C0EF494}" type="presParOf" srcId="{87C09C01-4129-4099-A1A1-93D11B0E2636}" destId="{ED7C0572-BF2C-4AF1-852A-9CE3BAE105EC}" srcOrd="2" destOrd="0" presId="urn:microsoft.com/office/officeart/2005/8/layout/venn1"/>
    <dgm:cxn modelId="{E7E712F6-48C4-4DB7-B9BD-CAB64004A67A}" type="presParOf" srcId="{87C09C01-4129-4099-A1A1-93D11B0E2636}" destId="{91A4C4DF-AD0C-42E5-896F-D3813E16C130}" srcOrd="3" destOrd="0" presId="urn:microsoft.com/office/officeart/2005/8/layout/venn1"/>
    <dgm:cxn modelId="{51D926DA-BCBA-4AB2-8D60-0E98625BB40D}" type="presParOf" srcId="{87C09C01-4129-4099-A1A1-93D11B0E2636}" destId="{DDF1DD33-27AE-4BC8-A969-8241AB4FE7B2}" srcOrd="4" destOrd="0" presId="urn:microsoft.com/office/officeart/2005/8/layout/venn1"/>
    <dgm:cxn modelId="{6C75E1FD-7D0B-4DD4-98D6-0309721F97BF}" type="presParOf" srcId="{87C09C01-4129-4099-A1A1-93D11B0E2636}" destId="{1EF95C66-C333-447D-B189-4C7E3D9EA7A7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5AA978D-6997-4C6D-9742-F59A65EDA742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79D002EE-44D5-4807-8788-B572893F83F5}">
      <dgm:prSet phldrT="[Текст]"/>
      <dgm:spPr>
        <a:xfrm>
          <a:off x="1008106" y="144010"/>
          <a:ext cx="1055078" cy="1097719"/>
        </a:xfrm>
        <a:solidFill>
          <a:srgbClr val="4F81B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O</a:t>
          </a:r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53CF4D85-EF26-45FF-8DD4-70CA1D193E54}" type="parTrans" cxnId="{03F932C9-E952-488D-B73D-C9B8F109C97E}">
      <dgm:prSet/>
      <dgm:spPr/>
      <dgm:t>
        <a:bodyPr/>
        <a:lstStyle/>
        <a:p>
          <a:endParaRPr lang="ru-RU"/>
        </a:p>
      </dgm:t>
    </dgm:pt>
    <dgm:pt modelId="{61EF88E9-F162-40E7-BA8A-9933D13B875B}" type="sibTrans" cxnId="{03F932C9-E952-488D-B73D-C9B8F109C97E}">
      <dgm:prSet/>
      <dgm:spPr/>
      <dgm:t>
        <a:bodyPr/>
        <a:lstStyle/>
        <a:p>
          <a:endParaRPr lang="ru-RU"/>
        </a:p>
      </dgm:t>
    </dgm:pt>
    <dgm:pt modelId="{E18EC19D-55DA-4500-8490-08276718B6EC}">
      <dgm:prSet phldrT="[Текст]"/>
      <dgm:spPr>
        <a:xfrm>
          <a:off x="1324056" y="1386306"/>
          <a:ext cx="1014169" cy="988136"/>
        </a:xfrm>
        <a:solidFill>
          <a:srgbClr val="4F81B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</a:t>
          </a:r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C48454F-F4BB-40B3-B310-16A52F6E7A9D}" type="parTrans" cxnId="{3142CB67-A209-4FE6-807C-2BB0C283DA68}">
      <dgm:prSet/>
      <dgm:spPr/>
      <dgm:t>
        <a:bodyPr/>
        <a:lstStyle/>
        <a:p>
          <a:endParaRPr lang="ru-RU"/>
        </a:p>
      </dgm:t>
    </dgm:pt>
    <dgm:pt modelId="{2603A038-9E78-4CAC-941B-A234C0893C9F}" type="sibTrans" cxnId="{3142CB67-A209-4FE6-807C-2BB0C283DA68}">
      <dgm:prSet/>
      <dgm:spPr/>
      <dgm:t>
        <a:bodyPr/>
        <a:lstStyle/>
        <a:p>
          <a:endParaRPr lang="ru-RU"/>
        </a:p>
      </dgm:t>
    </dgm:pt>
    <dgm:pt modelId="{09FF74D6-8A49-42DC-B021-3A2CD29E2AD4}">
      <dgm:prSet phldrT="[Текст]"/>
      <dgm:spPr>
        <a:xfrm>
          <a:off x="768599" y="1369472"/>
          <a:ext cx="980953" cy="988136"/>
        </a:xfrm>
        <a:solidFill>
          <a:srgbClr val="4F81B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</a:t>
          </a:r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97F13593-B617-44D5-A057-61D2BAFF8572}" type="parTrans" cxnId="{68FF4D86-DD75-49F0-8687-5CDCE8402E42}">
      <dgm:prSet/>
      <dgm:spPr/>
      <dgm:t>
        <a:bodyPr/>
        <a:lstStyle/>
        <a:p>
          <a:endParaRPr lang="ru-RU"/>
        </a:p>
      </dgm:t>
    </dgm:pt>
    <dgm:pt modelId="{80297BB1-8FB0-46EA-BB30-23632C4A7919}" type="sibTrans" cxnId="{68FF4D86-DD75-49F0-8687-5CDCE8402E42}">
      <dgm:prSet/>
      <dgm:spPr/>
      <dgm:t>
        <a:bodyPr/>
        <a:lstStyle/>
        <a:p>
          <a:endParaRPr lang="ru-RU"/>
        </a:p>
      </dgm:t>
    </dgm:pt>
    <dgm:pt modelId="{87C09C01-4129-4099-A1A1-93D11B0E2636}" type="pres">
      <dgm:prSet presAssocID="{15AA978D-6997-4C6D-9742-F59A65EDA742}" presName="compositeShape" presStyleCnt="0">
        <dgm:presLayoutVars>
          <dgm:chMax val="7"/>
          <dgm:dir/>
          <dgm:resizeHandles val="exact"/>
        </dgm:presLayoutVars>
      </dgm:prSet>
      <dgm:spPr/>
    </dgm:pt>
    <dgm:pt modelId="{D7BC98B3-3CB5-48E2-842F-CCC68616AB0C}" type="pres">
      <dgm:prSet presAssocID="{79D002EE-44D5-4807-8788-B572893F83F5}" presName="circ1" presStyleLbl="vennNode1" presStyleIdx="0" presStyleCnt="3" custScaleX="70073" custScaleY="72905" custLinFactNeighborX="16458" custLinFactNeighborY="-16368"/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55584EA4-14E2-4F18-BCE2-B821F6BDD444}" type="pres">
      <dgm:prSet presAssocID="{79D002EE-44D5-4807-8788-B572893F83F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7C0572-BF2C-4AF1-852A-9CE3BAE105EC}" type="pres">
      <dgm:prSet presAssocID="{E18EC19D-55DA-4500-8490-08276718B6EC}" presName="circ2" presStyleLbl="vennNode1" presStyleIdx="1" presStyleCnt="3" custScaleX="67356" custScaleY="65627"/>
      <dgm:spPr>
        <a:prstGeom prst="ellipse">
          <a:avLst/>
        </a:prstGeom>
      </dgm:spPr>
      <dgm:t>
        <a:bodyPr/>
        <a:lstStyle/>
        <a:p>
          <a:endParaRPr lang="cs-CZ"/>
        </a:p>
      </dgm:t>
    </dgm:pt>
    <dgm:pt modelId="{91A4C4DF-AD0C-42E5-896F-D3813E16C130}" type="pres">
      <dgm:prSet presAssocID="{E18EC19D-55DA-4500-8490-08276718B6E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DF1DD33-27AE-4BC8-A969-8241AB4FE7B2}" type="pres">
      <dgm:prSet presAssocID="{09FF74D6-8A49-42DC-B021-3A2CD29E2AD4}" presName="circ3" presStyleLbl="vennNode1" presStyleIdx="2" presStyleCnt="3" custScaleX="65150" custScaleY="65627" custLinFactNeighborX="34173" custLinFactNeighborY="-1118"/>
      <dgm:spPr>
        <a:prstGeom prst="ellipse">
          <a:avLst/>
        </a:prstGeom>
      </dgm:spPr>
      <dgm:t>
        <a:bodyPr/>
        <a:lstStyle/>
        <a:p>
          <a:endParaRPr lang="cs-CZ"/>
        </a:p>
      </dgm:t>
    </dgm:pt>
    <dgm:pt modelId="{1EF95C66-C333-447D-B189-4C7E3D9EA7A7}" type="pres">
      <dgm:prSet presAssocID="{09FF74D6-8A49-42DC-B021-3A2CD29E2AD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0CFE498-8627-4FD4-9912-F70694844CBF}" type="presOf" srcId="{E18EC19D-55DA-4500-8490-08276718B6EC}" destId="{ED7C0572-BF2C-4AF1-852A-9CE3BAE105EC}" srcOrd="0" destOrd="0" presId="urn:microsoft.com/office/officeart/2005/8/layout/venn1"/>
    <dgm:cxn modelId="{92EEB1AD-5AF5-4B13-B3CE-6363CD3750CF}" type="presOf" srcId="{E18EC19D-55DA-4500-8490-08276718B6EC}" destId="{91A4C4DF-AD0C-42E5-896F-D3813E16C130}" srcOrd="1" destOrd="0" presId="urn:microsoft.com/office/officeart/2005/8/layout/venn1"/>
    <dgm:cxn modelId="{E13160A9-4820-49BE-9A22-EC2A145540FF}" type="presOf" srcId="{09FF74D6-8A49-42DC-B021-3A2CD29E2AD4}" destId="{DDF1DD33-27AE-4BC8-A969-8241AB4FE7B2}" srcOrd="0" destOrd="0" presId="urn:microsoft.com/office/officeart/2005/8/layout/venn1"/>
    <dgm:cxn modelId="{03F932C9-E952-488D-B73D-C9B8F109C97E}" srcId="{15AA978D-6997-4C6D-9742-F59A65EDA742}" destId="{79D002EE-44D5-4807-8788-B572893F83F5}" srcOrd="0" destOrd="0" parTransId="{53CF4D85-EF26-45FF-8DD4-70CA1D193E54}" sibTransId="{61EF88E9-F162-40E7-BA8A-9933D13B875B}"/>
    <dgm:cxn modelId="{3142CB67-A209-4FE6-807C-2BB0C283DA68}" srcId="{15AA978D-6997-4C6D-9742-F59A65EDA742}" destId="{E18EC19D-55DA-4500-8490-08276718B6EC}" srcOrd="1" destOrd="0" parTransId="{2C48454F-F4BB-40B3-B310-16A52F6E7A9D}" sibTransId="{2603A038-9E78-4CAC-941B-A234C0893C9F}"/>
    <dgm:cxn modelId="{75AA29E8-EBC3-4F9E-BBF6-9AA4398CE3AF}" type="presOf" srcId="{09FF74D6-8A49-42DC-B021-3A2CD29E2AD4}" destId="{1EF95C66-C333-447D-B189-4C7E3D9EA7A7}" srcOrd="1" destOrd="0" presId="urn:microsoft.com/office/officeart/2005/8/layout/venn1"/>
    <dgm:cxn modelId="{46BFBE5C-4E00-41C6-A692-A67BD85ADE6A}" type="presOf" srcId="{79D002EE-44D5-4807-8788-B572893F83F5}" destId="{55584EA4-14E2-4F18-BCE2-B821F6BDD444}" srcOrd="1" destOrd="0" presId="urn:microsoft.com/office/officeart/2005/8/layout/venn1"/>
    <dgm:cxn modelId="{4C3152C7-DF39-44B0-BE9D-818B8098F2DD}" type="presOf" srcId="{15AA978D-6997-4C6D-9742-F59A65EDA742}" destId="{87C09C01-4129-4099-A1A1-93D11B0E2636}" srcOrd="0" destOrd="0" presId="urn:microsoft.com/office/officeart/2005/8/layout/venn1"/>
    <dgm:cxn modelId="{68FF4D86-DD75-49F0-8687-5CDCE8402E42}" srcId="{15AA978D-6997-4C6D-9742-F59A65EDA742}" destId="{09FF74D6-8A49-42DC-B021-3A2CD29E2AD4}" srcOrd="2" destOrd="0" parTransId="{97F13593-B617-44D5-A057-61D2BAFF8572}" sibTransId="{80297BB1-8FB0-46EA-BB30-23632C4A7919}"/>
    <dgm:cxn modelId="{386EE506-3708-4854-A7A8-886677AC95B1}" type="presOf" srcId="{79D002EE-44D5-4807-8788-B572893F83F5}" destId="{D7BC98B3-3CB5-48E2-842F-CCC68616AB0C}" srcOrd="0" destOrd="0" presId="urn:microsoft.com/office/officeart/2005/8/layout/venn1"/>
    <dgm:cxn modelId="{B43A35EF-C5B4-45DE-AEB6-F37D36D1407D}" type="presParOf" srcId="{87C09C01-4129-4099-A1A1-93D11B0E2636}" destId="{D7BC98B3-3CB5-48E2-842F-CCC68616AB0C}" srcOrd="0" destOrd="0" presId="urn:microsoft.com/office/officeart/2005/8/layout/venn1"/>
    <dgm:cxn modelId="{3A7B0679-E5B2-412C-BD45-4952613EAE8D}" type="presParOf" srcId="{87C09C01-4129-4099-A1A1-93D11B0E2636}" destId="{55584EA4-14E2-4F18-BCE2-B821F6BDD444}" srcOrd="1" destOrd="0" presId="urn:microsoft.com/office/officeart/2005/8/layout/venn1"/>
    <dgm:cxn modelId="{7A8B92D8-473D-489D-A7AF-D357EA1CDEAA}" type="presParOf" srcId="{87C09C01-4129-4099-A1A1-93D11B0E2636}" destId="{ED7C0572-BF2C-4AF1-852A-9CE3BAE105EC}" srcOrd="2" destOrd="0" presId="urn:microsoft.com/office/officeart/2005/8/layout/venn1"/>
    <dgm:cxn modelId="{7C143295-1CA3-4BFC-A449-38733C06E32C}" type="presParOf" srcId="{87C09C01-4129-4099-A1A1-93D11B0E2636}" destId="{91A4C4DF-AD0C-42E5-896F-D3813E16C130}" srcOrd="3" destOrd="0" presId="urn:microsoft.com/office/officeart/2005/8/layout/venn1"/>
    <dgm:cxn modelId="{CBA06145-1E25-43D5-96B4-FC92DB19CDC0}" type="presParOf" srcId="{87C09C01-4129-4099-A1A1-93D11B0E2636}" destId="{DDF1DD33-27AE-4BC8-A969-8241AB4FE7B2}" srcOrd="4" destOrd="0" presId="urn:microsoft.com/office/officeart/2005/8/layout/venn1"/>
    <dgm:cxn modelId="{CFFAADFF-C988-4A83-A000-DE9E3D0F5B3F}" type="presParOf" srcId="{87C09C01-4129-4099-A1A1-93D11B0E2636}" destId="{1EF95C66-C333-447D-B189-4C7E3D9EA7A7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5AA978D-6997-4C6D-9742-F59A65EDA742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79D002EE-44D5-4807-8788-B572893F83F5}">
      <dgm:prSet phldrT="[Текст]"/>
      <dgm:spPr>
        <a:xfrm>
          <a:off x="839819" y="0"/>
          <a:ext cx="1536445" cy="1670869"/>
        </a:xfrm>
        <a:solidFill>
          <a:srgbClr val="4F81B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O</a:t>
          </a:r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53CF4D85-EF26-45FF-8DD4-70CA1D193E54}" type="parTrans" cxnId="{03F932C9-E952-488D-B73D-C9B8F109C97E}">
      <dgm:prSet/>
      <dgm:spPr/>
      <dgm:t>
        <a:bodyPr/>
        <a:lstStyle/>
        <a:p>
          <a:endParaRPr lang="ru-RU"/>
        </a:p>
      </dgm:t>
    </dgm:pt>
    <dgm:pt modelId="{61EF88E9-F162-40E7-BA8A-9933D13B875B}" type="sibTrans" cxnId="{03F932C9-E952-488D-B73D-C9B8F109C97E}">
      <dgm:prSet/>
      <dgm:spPr/>
      <dgm:t>
        <a:bodyPr/>
        <a:lstStyle/>
        <a:p>
          <a:endParaRPr lang="ru-RU"/>
        </a:p>
      </dgm:t>
    </dgm:pt>
    <dgm:pt modelId="{E18EC19D-55DA-4500-8490-08276718B6EC}">
      <dgm:prSet phldrT="[Текст]"/>
      <dgm:spPr>
        <a:xfrm>
          <a:off x="1512169" y="1008107"/>
          <a:ext cx="1392698" cy="1547261"/>
        </a:xfrm>
        <a:solidFill>
          <a:srgbClr val="4F81B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</a:t>
          </a:r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C48454F-F4BB-40B3-B310-16A52F6E7A9D}" type="parTrans" cxnId="{3142CB67-A209-4FE6-807C-2BB0C283DA68}">
      <dgm:prSet/>
      <dgm:spPr/>
      <dgm:t>
        <a:bodyPr/>
        <a:lstStyle/>
        <a:p>
          <a:endParaRPr lang="ru-RU"/>
        </a:p>
      </dgm:t>
    </dgm:pt>
    <dgm:pt modelId="{2603A038-9E78-4CAC-941B-A234C0893C9F}" type="sibTrans" cxnId="{3142CB67-A209-4FE6-807C-2BB0C283DA68}">
      <dgm:prSet/>
      <dgm:spPr/>
      <dgm:t>
        <a:bodyPr/>
        <a:lstStyle/>
        <a:p>
          <a:endParaRPr lang="ru-RU"/>
        </a:p>
      </dgm:t>
    </dgm:pt>
    <dgm:pt modelId="{09FF74D6-8A49-42DC-B021-3A2CD29E2AD4}">
      <dgm:prSet phldrT="[Текст]"/>
      <dgm:spPr>
        <a:xfrm>
          <a:off x="144012" y="979448"/>
          <a:ext cx="1677538" cy="1538286"/>
        </a:xfrm>
        <a:solidFill>
          <a:srgbClr val="4F81B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</a:t>
          </a:r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97F13593-B617-44D5-A057-61D2BAFF8572}" type="parTrans" cxnId="{68FF4D86-DD75-49F0-8687-5CDCE8402E42}">
      <dgm:prSet/>
      <dgm:spPr/>
      <dgm:t>
        <a:bodyPr/>
        <a:lstStyle/>
        <a:p>
          <a:endParaRPr lang="ru-RU"/>
        </a:p>
      </dgm:t>
    </dgm:pt>
    <dgm:pt modelId="{80297BB1-8FB0-46EA-BB30-23632C4A7919}" type="sibTrans" cxnId="{68FF4D86-DD75-49F0-8687-5CDCE8402E42}">
      <dgm:prSet/>
      <dgm:spPr/>
      <dgm:t>
        <a:bodyPr/>
        <a:lstStyle/>
        <a:p>
          <a:endParaRPr lang="ru-RU"/>
        </a:p>
      </dgm:t>
    </dgm:pt>
    <dgm:pt modelId="{87C09C01-4129-4099-A1A1-93D11B0E2636}" type="pres">
      <dgm:prSet presAssocID="{15AA978D-6997-4C6D-9742-F59A65EDA742}" presName="compositeShape" presStyleCnt="0">
        <dgm:presLayoutVars>
          <dgm:chMax val="7"/>
          <dgm:dir/>
          <dgm:resizeHandles val="exact"/>
        </dgm:presLayoutVars>
      </dgm:prSet>
      <dgm:spPr/>
    </dgm:pt>
    <dgm:pt modelId="{D7BC98B3-3CB5-48E2-842F-CCC68616AB0C}" type="pres">
      <dgm:prSet presAssocID="{79D002EE-44D5-4807-8788-B572893F83F5}" presName="circ1" presStyleLbl="vennNode1" presStyleIdx="0" presStyleCnt="3" custScaleX="92616" custScaleY="100719" custLinFactNeighborX="1175" custLinFactNeighborY="-20067"/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55584EA4-14E2-4F18-BCE2-B821F6BDD444}" type="pres">
      <dgm:prSet presAssocID="{79D002EE-44D5-4807-8788-B572893F83F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7C0572-BF2C-4AF1-852A-9CE3BAE105EC}" type="pres">
      <dgm:prSet presAssocID="{E18EC19D-55DA-4500-8490-08276718B6EC}" presName="circ2" presStyleLbl="vennNode1" presStyleIdx="1" presStyleCnt="3" custScaleX="83951" custScaleY="93268" custLinFactNeighborX="1288" custLinFactNeighborY="-9044"/>
      <dgm:spPr>
        <a:prstGeom prst="ellipse">
          <a:avLst/>
        </a:prstGeom>
      </dgm:spPr>
      <dgm:t>
        <a:bodyPr/>
        <a:lstStyle/>
        <a:p>
          <a:endParaRPr lang="cs-CZ"/>
        </a:p>
      </dgm:t>
    </dgm:pt>
    <dgm:pt modelId="{91A4C4DF-AD0C-42E5-896F-D3813E16C130}" type="pres">
      <dgm:prSet presAssocID="{E18EC19D-55DA-4500-8490-08276718B6E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DF1DD33-27AE-4BC8-A969-8241AB4FE7B2}" type="pres">
      <dgm:prSet presAssocID="{09FF74D6-8A49-42DC-B021-3A2CD29E2AD4}" presName="circ3" presStyleLbl="vennNode1" presStyleIdx="2" presStyleCnt="3" custScaleX="101121" custScaleY="92727" custLinFactNeighborX="-432" custLinFactNeighborY="-11042"/>
      <dgm:spPr>
        <a:prstGeom prst="ellipse">
          <a:avLst/>
        </a:prstGeom>
      </dgm:spPr>
      <dgm:t>
        <a:bodyPr/>
        <a:lstStyle/>
        <a:p>
          <a:endParaRPr lang="cs-CZ"/>
        </a:p>
      </dgm:t>
    </dgm:pt>
    <dgm:pt modelId="{1EF95C66-C333-447D-B189-4C7E3D9EA7A7}" type="pres">
      <dgm:prSet presAssocID="{09FF74D6-8A49-42DC-B021-3A2CD29E2AD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12C1019-8ADA-4941-A305-321164A2E726}" type="presOf" srcId="{09FF74D6-8A49-42DC-B021-3A2CD29E2AD4}" destId="{DDF1DD33-27AE-4BC8-A969-8241AB4FE7B2}" srcOrd="0" destOrd="0" presId="urn:microsoft.com/office/officeart/2005/8/layout/venn1"/>
    <dgm:cxn modelId="{CEE71A66-D216-496D-AF45-071E693799DE}" type="presOf" srcId="{15AA978D-6997-4C6D-9742-F59A65EDA742}" destId="{87C09C01-4129-4099-A1A1-93D11B0E2636}" srcOrd="0" destOrd="0" presId="urn:microsoft.com/office/officeart/2005/8/layout/venn1"/>
    <dgm:cxn modelId="{0F4E7D6C-C17A-4F37-A17B-9E3C80FD9D50}" type="presOf" srcId="{E18EC19D-55DA-4500-8490-08276718B6EC}" destId="{91A4C4DF-AD0C-42E5-896F-D3813E16C130}" srcOrd="1" destOrd="0" presId="urn:microsoft.com/office/officeart/2005/8/layout/venn1"/>
    <dgm:cxn modelId="{03F932C9-E952-488D-B73D-C9B8F109C97E}" srcId="{15AA978D-6997-4C6D-9742-F59A65EDA742}" destId="{79D002EE-44D5-4807-8788-B572893F83F5}" srcOrd="0" destOrd="0" parTransId="{53CF4D85-EF26-45FF-8DD4-70CA1D193E54}" sibTransId="{61EF88E9-F162-40E7-BA8A-9933D13B875B}"/>
    <dgm:cxn modelId="{3142CB67-A209-4FE6-807C-2BB0C283DA68}" srcId="{15AA978D-6997-4C6D-9742-F59A65EDA742}" destId="{E18EC19D-55DA-4500-8490-08276718B6EC}" srcOrd="1" destOrd="0" parTransId="{2C48454F-F4BB-40B3-B310-16A52F6E7A9D}" sibTransId="{2603A038-9E78-4CAC-941B-A234C0893C9F}"/>
    <dgm:cxn modelId="{C60E2E94-B199-4B96-A944-BAC72297E018}" type="presOf" srcId="{79D002EE-44D5-4807-8788-B572893F83F5}" destId="{55584EA4-14E2-4F18-BCE2-B821F6BDD444}" srcOrd="1" destOrd="0" presId="urn:microsoft.com/office/officeart/2005/8/layout/venn1"/>
    <dgm:cxn modelId="{BF6EE634-215F-49F1-B0F2-E6A7E07B719D}" type="presOf" srcId="{79D002EE-44D5-4807-8788-B572893F83F5}" destId="{D7BC98B3-3CB5-48E2-842F-CCC68616AB0C}" srcOrd="0" destOrd="0" presId="urn:microsoft.com/office/officeart/2005/8/layout/venn1"/>
    <dgm:cxn modelId="{8A5C4D55-C213-43AB-9E75-E067C034793E}" type="presOf" srcId="{09FF74D6-8A49-42DC-B021-3A2CD29E2AD4}" destId="{1EF95C66-C333-447D-B189-4C7E3D9EA7A7}" srcOrd="1" destOrd="0" presId="urn:microsoft.com/office/officeart/2005/8/layout/venn1"/>
    <dgm:cxn modelId="{68FF4D86-DD75-49F0-8687-5CDCE8402E42}" srcId="{15AA978D-6997-4C6D-9742-F59A65EDA742}" destId="{09FF74D6-8A49-42DC-B021-3A2CD29E2AD4}" srcOrd="2" destOrd="0" parTransId="{97F13593-B617-44D5-A057-61D2BAFF8572}" sibTransId="{80297BB1-8FB0-46EA-BB30-23632C4A7919}"/>
    <dgm:cxn modelId="{E7044F6E-DFD6-4970-A1C2-C29547C79924}" type="presOf" srcId="{E18EC19D-55DA-4500-8490-08276718B6EC}" destId="{ED7C0572-BF2C-4AF1-852A-9CE3BAE105EC}" srcOrd="0" destOrd="0" presId="urn:microsoft.com/office/officeart/2005/8/layout/venn1"/>
    <dgm:cxn modelId="{816C142D-BA27-46B6-B691-1CA1C7E18FCE}" type="presParOf" srcId="{87C09C01-4129-4099-A1A1-93D11B0E2636}" destId="{D7BC98B3-3CB5-48E2-842F-CCC68616AB0C}" srcOrd="0" destOrd="0" presId="urn:microsoft.com/office/officeart/2005/8/layout/venn1"/>
    <dgm:cxn modelId="{7D5B4A6D-5E5B-459E-940C-E3D25DEF6B14}" type="presParOf" srcId="{87C09C01-4129-4099-A1A1-93D11B0E2636}" destId="{55584EA4-14E2-4F18-BCE2-B821F6BDD444}" srcOrd="1" destOrd="0" presId="urn:microsoft.com/office/officeart/2005/8/layout/venn1"/>
    <dgm:cxn modelId="{976B2486-211F-4FA4-B13A-5A8A8AB1AA45}" type="presParOf" srcId="{87C09C01-4129-4099-A1A1-93D11B0E2636}" destId="{ED7C0572-BF2C-4AF1-852A-9CE3BAE105EC}" srcOrd="2" destOrd="0" presId="urn:microsoft.com/office/officeart/2005/8/layout/venn1"/>
    <dgm:cxn modelId="{F69C8D94-FBA0-4FBF-9256-799D3F3C1B91}" type="presParOf" srcId="{87C09C01-4129-4099-A1A1-93D11B0E2636}" destId="{91A4C4DF-AD0C-42E5-896F-D3813E16C130}" srcOrd="3" destOrd="0" presId="urn:microsoft.com/office/officeart/2005/8/layout/venn1"/>
    <dgm:cxn modelId="{7D6183B6-A885-45CE-A534-DD82A40D32CE}" type="presParOf" srcId="{87C09C01-4129-4099-A1A1-93D11B0E2636}" destId="{DDF1DD33-27AE-4BC8-A969-8241AB4FE7B2}" srcOrd="4" destOrd="0" presId="urn:microsoft.com/office/officeart/2005/8/layout/venn1"/>
    <dgm:cxn modelId="{C4E2E397-0576-4EDF-BBE7-E5B5DCA8D198}" type="presParOf" srcId="{87C09C01-4129-4099-A1A1-93D11B0E2636}" destId="{1EF95C66-C333-447D-B189-4C7E3D9EA7A7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5AA978D-6997-4C6D-9742-F59A65EDA742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79D002EE-44D5-4807-8788-B572893F83F5}">
      <dgm:prSet phldrT="[Текст]"/>
      <dgm:spPr>
        <a:xfrm>
          <a:off x="0" y="5"/>
          <a:ext cx="1162470" cy="1209451"/>
        </a:xfrm>
        <a:solidFill>
          <a:srgbClr val="4F81B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O</a:t>
          </a:r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53CF4D85-EF26-45FF-8DD4-70CA1D193E54}" type="parTrans" cxnId="{03F932C9-E952-488D-B73D-C9B8F109C97E}">
      <dgm:prSet/>
      <dgm:spPr/>
      <dgm:t>
        <a:bodyPr/>
        <a:lstStyle/>
        <a:p>
          <a:endParaRPr lang="ru-RU"/>
        </a:p>
      </dgm:t>
    </dgm:pt>
    <dgm:pt modelId="{61EF88E9-F162-40E7-BA8A-9933D13B875B}" type="sibTrans" cxnId="{03F932C9-E952-488D-B73D-C9B8F109C97E}">
      <dgm:prSet/>
      <dgm:spPr/>
      <dgm:t>
        <a:bodyPr/>
        <a:lstStyle/>
        <a:p>
          <a:endParaRPr lang="ru-RU"/>
        </a:p>
      </dgm:t>
    </dgm:pt>
    <dgm:pt modelId="{E18EC19D-55DA-4500-8490-08276718B6EC}">
      <dgm:prSet phldrT="[Текст]"/>
      <dgm:spPr>
        <a:xfrm>
          <a:off x="901815" y="602798"/>
          <a:ext cx="1979100" cy="2133913"/>
        </a:xfrm>
        <a:solidFill>
          <a:srgbClr val="4F81B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</a:t>
          </a:r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C48454F-F4BB-40B3-B310-16A52F6E7A9D}" type="parTrans" cxnId="{3142CB67-A209-4FE6-807C-2BB0C283DA68}">
      <dgm:prSet/>
      <dgm:spPr/>
      <dgm:t>
        <a:bodyPr/>
        <a:lstStyle/>
        <a:p>
          <a:endParaRPr lang="ru-RU"/>
        </a:p>
      </dgm:t>
    </dgm:pt>
    <dgm:pt modelId="{2603A038-9E78-4CAC-941B-A234C0893C9F}" type="sibTrans" cxnId="{3142CB67-A209-4FE6-807C-2BB0C283DA68}">
      <dgm:prSet/>
      <dgm:spPr/>
      <dgm:t>
        <a:bodyPr/>
        <a:lstStyle/>
        <a:p>
          <a:endParaRPr lang="ru-RU"/>
        </a:p>
      </dgm:t>
    </dgm:pt>
    <dgm:pt modelId="{09FF74D6-8A49-42DC-B021-3A2CD29E2AD4}">
      <dgm:prSet phldrT="[Текст]"/>
      <dgm:spPr>
        <a:xfrm>
          <a:off x="1008118" y="1080125"/>
          <a:ext cx="1080800" cy="1088713"/>
        </a:xfrm>
        <a:solidFill>
          <a:srgbClr val="4F81B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</a:t>
          </a:r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97F13593-B617-44D5-A057-61D2BAFF8572}" type="parTrans" cxnId="{68FF4D86-DD75-49F0-8687-5CDCE8402E42}">
      <dgm:prSet/>
      <dgm:spPr/>
      <dgm:t>
        <a:bodyPr/>
        <a:lstStyle/>
        <a:p>
          <a:endParaRPr lang="ru-RU"/>
        </a:p>
      </dgm:t>
    </dgm:pt>
    <dgm:pt modelId="{80297BB1-8FB0-46EA-BB30-23632C4A7919}" type="sibTrans" cxnId="{68FF4D86-DD75-49F0-8687-5CDCE8402E42}">
      <dgm:prSet/>
      <dgm:spPr/>
      <dgm:t>
        <a:bodyPr/>
        <a:lstStyle/>
        <a:p>
          <a:endParaRPr lang="ru-RU"/>
        </a:p>
      </dgm:t>
    </dgm:pt>
    <dgm:pt modelId="{87C09C01-4129-4099-A1A1-93D11B0E2636}" type="pres">
      <dgm:prSet presAssocID="{15AA978D-6997-4C6D-9742-F59A65EDA742}" presName="compositeShape" presStyleCnt="0">
        <dgm:presLayoutVars>
          <dgm:chMax val="7"/>
          <dgm:dir/>
          <dgm:resizeHandles val="exact"/>
        </dgm:presLayoutVars>
      </dgm:prSet>
      <dgm:spPr/>
    </dgm:pt>
    <dgm:pt modelId="{D7BC98B3-3CB5-48E2-842F-CCC68616AB0C}" type="pres">
      <dgm:prSet presAssocID="{79D002EE-44D5-4807-8788-B572893F83F5}" presName="circ1" presStyleLbl="vennNode1" presStyleIdx="0" presStyleCnt="3" custScaleX="70073" custScaleY="72905" custLinFactNeighborX="-42891" custLinFactNeighborY="-1699"/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55584EA4-14E2-4F18-BCE2-B821F6BDD444}" type="pres">
      <dgm:prSet presAssocID="{79D002EE-44D5-4807-8788-B572893F83F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7C0572-BF2C-4AF1-852A-9CE3BAE105EC}" type="pres">
      <dgm:prSet presAssocID="{E18EC19D-55DA-4500-8490-08276718B6EC}" presName="circ2" presStyleLbl="vennNode1" presStyleIdx="1" presStyleCnt="3" custScaleX="119299" custScaleY="128631" custLinFactNeighborX="-2274" custLinFactNeighborY="-1612"/>
      <dgm:spPr>
        <a:prstGeom prst="ellipse">
          <a:avLst/>
        </a:prstGeom>
      </dgm:spPr>
      <dgm:t>
        <a:bodyPr/>
        <a:lstStyle/>
        <a:p>
          <a:endParaRPr lang="cs-CZ"/>
        </a:p>
      </dgm:t>
    </dgm:pt>
    <dgm:pt modelId="{91A4C4DF-AD0C-42E5-896F-D3813E16C130}" type="pres">
      <dgm:prSet presAssocID="{E18EC19D-55DA-4500-8490-08276718B6E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DF1DD33-27AE-4BC8-A969-8241AB4FE7B2}" type="pres">
      <dgm:prSet presAssocID="{09FF74D6-8A49-42DC-B021-3A2CD29E2AD4}" presName="circ3" presStyleLbl="vennNode1" presStyleIdx="2" presStyleCnt="3" custScaleX="65150" custScaleY="65627" custLinFactNeighborX="51500" custLinFactNeighborY="-2729"/>
      <dgm:spPr>
        <a:prstGeom prst="ellipse">
          <a:avLst/>
        </a:prstGeom>
      </dgm:spPr>
      <dgm:t>
        <a:bodyPr/>
        <a:lstStyle/>
        <a:p>
          <a:endParaRPr lang="cs-CZ"/>
        </a:p>
      </dgm:t>
    </dgm:pt>
    <dgm:pt modelId="{1EF95C66-C333-447D-B189-4C7E3D9EA7A7}" type="pres">
      <dgm:prSet presAssocID="{09FF74D6-8A49-42DC-B021-3A2CD29E2AD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69C9B95-ACB4-499F-B555-E1C827302C9A}" type="presOf" srcId="{09FF74D6-8A49-42DC-B021-3A2CD29E2AD4}" destId="{DDF1DD33-27AE-4BC8-A969-8241AB4FE7B2}" srcOrd="0" destOrd="0" presId="urn:microsoft.com/office/officeart/2005/8/layout/venn1"/>
    <dgm:cxn modelId="{03F932C9-E952-488D-B73D-C9B8F109C97E}" srcId="{15AA978D-6997-4C6D-9742-F59A65EDA742}" destId="{79D002EE-44D5-4807-8788-B572893F83F5}" srcOrd="0" destOrd="0" parTransId="{53CF4D85-EF26-45FF-8DD4-70CA1D193E54}" sibTransId="{61EF88E9-F162-40E7-BA8A-9933D13B875B}"/>
    <dgm:cxn modelId="{D21A4C54-3F98-4382-8D71-52FC8B5782DE}" type="presOf" srcId="{09FF74D6-8A49-42DC-B021-3A2CD29E2AD4}" destId="{1EF95C66-C333-447D-B189-4C7E3D9EA7A7}" srcOrd="1" destOrd="0" presId="urn:microsoft.com/office/officeart/2005/8/layout/venn1"/>
    <dgm:cxn modelId="{3142CB67-A209-4FE6-807C-2BB0C283DA68}" srcId="{15AA978D-6997-4C6D-9742-F59A65EDA742}" destId="{E18EC19D-55DA-4500-8490-08276718B6EC}" srcOrd="1" destOrd="0" parTransId="{2C48454F-F4BB-40B3-B310-16A52F6E7A9D}" sibTransId="{2603A038-9E78-4CAC-941B-A234C0893C9F}"/>
    <dgm:cxn modelId="{38CA3B17-E894-45E1-86C0-D5F9BA2A0C02}" type="presOf" srcId="{E18EC19D-55DA-4500-8490-08276718B6EC}" destId="{91A4C4DF-AD0C-42E5-896F-D3813E16C130}" srcOrd="1" destOrd="0" presId="urn:microsoft.com/office/officeart/2005/8/layout/venn1"/>
    <dgm:cxn modelId="{68FF4D86-DD75-49F0-8687-5CDCE8402E42}" srcId="{15AA978D-6997-4C6D-9742-F59A65EDA742}" destId="{09FF74D6-8A49-42DC-B021-3A2CD29E2AD4}" srcOrd="2" destOrd="0" parTransId="{97F13593-B617-44D5-A057-61D2BAFF8572}" sibTransId="{80297BB1-8FB0-46EA-BB30-23632C4A7919}"/>
    <dgm:cxn modelId="{490385AE-CB71-4FA9-8A18-51FE71529D67}" type="presOf" srcId="{15AA978D-6997-4C6D-9742-F59A65EDA742}" destId="{87C09C01-4129-4099-A1A1-93D11B0E2636}" srcOrd="0" destOrd="0" presId="urn:microsoft.com/office/officeart/2005/8/layout/venn1"/>
    <dgm:cxn modelId="{481FF0F9-53A8-48F1-867F-68E9E25B5E9B}" type="presOf" srcId="{79D002EE-44D5-4807-8788-B572893F83F5}" destId="{D7BC98B3-3CB5-48E2-842F-CCC68616AB0C}" srcOrd="0" destOrd="0" presId="urn:microsoft.com/office/officeart/2005/8/layout/venn1"/>
    <dgm:cxn modelId="{620D1F54-43E9-482E-B391-8D8B048C134B}" type="presOf" srcId="{E18EC19D-55DA-4500-8490-08276718B6EC}" destId="{ED7C0572-BF2C-4AF1-852A-9CE3BAE105EC}" srcOrd="0" destOrd="0" presId="urn:microsoft.com/office/officeart/2005/8/layout/venn1"/>
    <dgm:cxn modelId="{41117DF5-CCA3-4F34-8FCD-BCEBF80BFA43}" type="presOf" srcId="{79D002EE-44D5-4807-8788-B572893F83F5}" destId="{55584EA4-14E2-4F18-BCE2-B821F6BDD444}" srcOrd="1" destOrd="0" presId="urn:microsoft.com/office/officeart/2005/8/layout/venn1"/>
    <dgm:cxn modelId="{F94CF177-6657-4A2B-B416-D3D8EDF6330E}" type="presParOf" srcId="{87C09C01-4129-4099-A1A1-93D11B0E2636}" destId="{D7BC98B3-3CB5-48E2-842F-CCC68616AB0C}" srcOrd="0" destOrd="0" presId="urn:microsoft.com/office/officeart/2005/8/layout/venn1"/>
    <dgm:cxn modelId="{39D7C6ED-DDB9-4BDF-8E1E-C32754354A1A}" type="presParOf" srcId="{87C09C01-4129-4099-A1A1-93D11B0E2636}" destId="{55584EA4-14E2-4F18-BCE2-B821F6BDD444}" srcOrd="1" destOrd="0" presId="urn:microsoft.com/office/officeart/2005/8/layout/venn1"/>
    <dgm:cxn modelId="{A17DE8D6-D790-45EE-8421-C7A3E47622AA}" type="presParOf" srcId="{87C09C01-4129-4099-A1A1-93D11B0E2636}" destId="{ED7C0572-BF2C-4AF1-852A-9CE3BAE105EC}" srcOrd="2" destOrd="0" presId="urn:microsoft.com/office/officeart/2005/8/layout/venn1"/>
    <dgm:cxn modelId="{B4D0267D-A447-4380-B4D5-1A2AA88144B9}" type="presParOf" srcId="{87C09C01-4129-4099-A1A1-93D11B0E2636}" destId="{91A4C4DF-AD0C-42E5-896F-D3813E16C130}" srcOrd="3" destOrd="0" presId="urn:microsoft.com/office/officeart/2005/8/layout/venn1"/>
    <dgm:cxn modelId="{9AAAE904-8B74-42C8-A700-7DA3BF21AEEE}" type="presParOf" srcId="{87C09C01-4129-4099-A1A1-93D11B0E2636}" destId="{DDF1DD33-27AE-4BC8-A969-8241AB4FE7B2}" srcOrd="4" destOrd="0" presId="urn:microsoft.com/office/officeart/2005/8/layout/venn1"/>
    <dgm:cxn modelId="{7A5E38AF-F4D8-42E4-9BF7-F9C6882EE1C8}" type="presParOf" srcId="{87C09C01-4129-4099-A1A1-93D11B0E2636}" destId="{1EF95C66-C333-447D-B189-4C7E3D9EA7A7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5AA978D-6997-4C6D-9742-F59A65EDA742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79D002EE-44D5-4807-8788-B572893F83F5}">
      <dgm:prSet phldrT="[Текст]"/>
      <dgm:spPr>
        <a:xfrm>
          <a:off x="432051" y="0"/>
          <a:ext cx="2191263" cy="1782831"/>
        </a:xfrm>
        <a:solidFill>
          <a:srgbClr val="4F81B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O</a:t>
          </a:r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53CF4D85-EF26-45FF-8DD4-70CA1D193E54}" type="parTrans" cxnId="{03F932C9-E952-488D-B73D-C9B8F109C97E}">
      <dgm:prSet/>
      <dgm:spPr/>
      <dgm:t>
        <a:bodyPr/>
        <a:lstStyle/>
        <a:p>
          <a:endParaRPr lang="ru-RU"/>
        </a:p>
      </dgm:t>
    </dgm:pt>
    <dgm:pt modelId="{61EF88E9-F162-40E7-BA8A-9933D13B875B}" type="sibTrans" cxnId="{03F932C9-E952-488D-B73D-C9B8F109C97E}">
      <dgm:prSet/>
      <dgm:spPr/>
      <dgm:t>
        <a:bodyPr/>
        <a:lstStyle/>
        <a:p>
          <a:endParaRPr lang="ru-RU"/>
        </a:p>
      </dgm:t>
    </dgm:pt>
    <dgm:pt modelId="{E18EC19D-55DA-4500-8490-08276718B6EC}">
      <dgm:prSet phldrT="[Текст]"/>
      <dgm:spPr>
        <a:xfrm>
          <a:off x="1872201" y="1676189"/>
          <a:ext cx="1117396" cy="1088713"/>
        </a:xfrm>
        <a:solidFill>
          <a:srgbClr val="4F81B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</a:t>
          </a:r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C48454F-F4BB-40B3-B310-16A52F6E7A9D}" type="parTrans" cxnId="{3142CB67-A209-4FE6-807C-2BB0C283DA68}">
      <dgm:prSet/>
      <dgm:spPr/>
      <dgm:t>
        <a:bodyPr/>
        <a:lstStyle/>
        <a:p>
          <a:endParaRPr lang="ru-RU"/>
        </a:p>
      </dgm:t>
    </dgm:pt>
    <dgm:pt modelId="{2603A038-9E78-4CAC-941B-A234C0893C9F}" type="sibTrans" cxnId="{3142CB67-A209-4FE6-807C-2BB0C283DA68}">
      <dgm:prSet/>
      <dgm:spPr/>
      <dgm:t>
        <a:bodyPr/>
        <a:lstStyle/>
        <a:p>
          <a:endParaRPr lang="ru-RU"/>
        </a:p>
      </dgm:t>
    </dgm:pt>
    <dgm:pt modelId="{09FF74D6-8A49-42DC-B021-3A2CD29E2AD4}">
      <dgm:prSet phldrT="[Текст]"/>
      <dgm:spPr>
        <a:xfrm>
          <a:off x="504061" y="416030"/>
          <a:ext cx="1080800" cy="1088713"/>
        </a:xfrm>
        <a:solidFill>
          <a:srgbClr val="4F81B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</a:t>
          </a:r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97F13593-B617-44D5-A057-61D2BAFF8572}" type="parTrans" cxnId="{68FF4D86-DD75-49F0-8687-5CDCE8402E42}">
      <dgm:prSet/>
      <dgm:spPr/>
      <dgm:t>
        <a:bodyPr/>
        <a:lstStyle/>
        <a:p>
          <a:endParaRPr lang="ru-RU"/>
        </a:p>
      </dgm:t>
    </dgm:pt>
    <dgm:pt modelId="{80297BB1-8FB0-46EA-BB30-23632C4A7919}" type="sibTrans" cxnId="{68FF4D86-DD75-49F0-8687-5CDCE8402E42}">
      <dgm:prSet/>
      <dgm:spPr/>
      <dgm:t>
        <a:bodyPr/>
        <a:lstStyle/>
        <a:p>
          <a:endParaRPr lang="ru-RU"/>
        </a:p>
      </dgm:t>
    </dgm:pt>
    <dgm:pt modelId="{87C09C01-4129-4099-A1A1-93D11B0E2636}" type="pres">
      <dgm:prSet presAssocID="{15AA978D-6997-4C6D-9742-F59A65EDA742}" presName="compositeShape" presStyleCnt="0">
        <dgm:presLayoutVars>
          <dgm:chMax val="7"/>
          <dgm:dir/>
          <dgm:resizeHandles val="exact"/>
        </dgm:presLayoutVars>
      </dgm:prSet>
      <dgm:spPr/>
    </dgm:pt>
    <dgm:pt modelId="{D7BC98B3-3CB5-48E2-842F-CCC68616AB0C}" type="pres">
      <dgm:prSet presAssocID="{79D002EE-44D5-4807-8788-B572893F83F5}" presName="circ1" presStyleLbl="vennNode1" presStyleIdx="0" presStyleCnt="3" custScaleX="132088" custScaleY="107468" custLinFactNeighborX="1175" custLinFactNeighborY="-20067"/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55584EA4-14E2-4F18-BCE2-B821F6BDD444}" type="pres">
      <dgm:prSet presAssocID="{79D002EE-44D5-4807-8788-B572893F83F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7C0572-BF2C-4AF1-852A-9CE3BAE105EC}" type="pres">
      <dgm:prSet presAssocID="{E18EC19D-55DA-4500-8490-08276718B6EC}" presName="circ2" presStyleLbl="vennNode1" presStyleIdx="1" presStyleCnt="3" custScaleX="67356" custScaleY="65627" custLinFactNeighborX="19537" custLinFactNeighborY="8810"/>
      <dgm:spPr>
        <a:prstGeom prst="ellipse">
          <a:avLst/>
        </a:prstGeom>
      </dgm:spPr>
      <dgm:t>
        <a:bodyPr/>
        <a:lstStyle/>
        <a:p>
          <a:endParaRPr lang="cs-CZ"/>
        </a:p>
      </dgm:t>
    </dgm:pt>
    <dgm:pt modelId="{91A4C4DF-AD0C-42E5-896F-D3813E16C130}" type="pres">
      <dgm:prSet presAssocID="{E18EC19D-55DA-4500-8490-08276718B6E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DF1DD33-27AE-4BC8-A969-8241AB4FE7B2}" type="pres">
      <dgm:prSet presAssocID="{09FF74D6-8A49-42DC-B021-3A2CD29E2AD4}" presName="circ3" presStyleLbl="vennNode1" presStyleIdx="2" presStyleCnt="3" custScaleX="65150" custScaleY="65627" custLinFactNeighborX="8130" custLinFactNeighborY="-67152"/>
      <dgm:spPr>
        <a:prstGeom prst="ellipse">
          <a:avLst/>
        </a:prstGeom>
      </dgm:spPr>
      <dgm:t>
        <a:bodyPr/>
        <a:lstStyle/>
        <a:p>
          <a:endParaRPr lang="cs-CZ"/>
        </a:p>
      </dgm:t>
    </dgm:pt>
    <dgm:pt modelId="{1EF95C66-C333-447D-B189-4C7E3D9EA7A7}" type="pres">
      <dgm:prSet presAssocID="{09FF74D6-8A49-42DC-B021-3A2CD29E2AD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5916CD6-7A3F-4C9E-AE89-F9A0FA64AB02}" type="presOf" srcId="{E18EC19D-55DA-4500-8490-08276718B6EC}" destId="{91A4C4DF-AD0C-42E5-896F-D3813E16C130}" srcOrd="1" destOrd="0" presId="urn:microsoft.com/office/officeart/2005/8/layout/venn1"/>
    <dgm:cxn modelId="{75EACB6B-7CBB-4D9A-BD20-781036CF1B95}" type="presOf" srcId="{79D002EE-44D5-4807-8788-B572893F83F5}" destId="{55584EA4-14E2-4F18-BCE2-B821F6BDD444}" srcOrd="1" destOrd="0" presId="urn:microsoft.com/office/officeart/2005/8/layout/venn1"/>
    <dgm:cxn modelId="{7BB31DFA-5953-4E91-96C0-067CB520F385}" type="presOf" srcId="{09FF74D6-8A49-42DC-B021-3A2CD29E2AD4}" destId="{1EF95C66-C333-447D-B189-4C7E3D9EA7A7}" srcOrd="1" destOrd="0" presId="urn:microsoft.com/office/officeart/2005/8/layout/venn1"/>
    <dgm:cxn modelId="{03F932C9-E952-488D-B73D-C9B8F109C97E}" srcId="{15AA978D-6997-4C6D-9742-F59A65EDA742}" destId="{79D002EE-44D5-4807-8788-B572893F83F5}" srcOrd="0" destOrd="0" parTransId="{53CF4D85-EF26-45FF-8DD4-70CA1D193E54}" sibTransId="{61EF88E9-F162-40E7-BA8A-9933D13B875B}"/>
    <dgm:cxn modelId="{3142CB67-A209-4FE6-807C-2BB0C283DA68}" srcId="{15AA978D-6997-4C6D-9742-F59A65EDA742}" destId="{E18EC19D-55DA-4500-8490-08276718B6EC}" srcOrd="1" destOrd="0" parTransId="{2C48454F-F4BB-40B3-B310-16A52F6E7A9D}" sibTransId="{2603A038-9E78-4CAC-941B-A234C0893C9F}"/>
    <dgm:cxn modelId="{FDE339A3-E7C6-405E-A3EC-04CBB8A1EE98}" type="presOf" srcId="{E18EC19D-55DA-4500-8490-08276718B6EC}" destId="{ED7C0572-BF2C-4AF1-852A-9CE3BAE105EC}" srcOrd="0" destOrd="0" presId="urn:microsoft.com/office/officeart/2005/8/layout/venn1"/>
    <dgm:cxn modelId="{AD60574E-0B33-45B0-B4CC-11C9986E4387}" type="presOf" srcId="{09FF74D6-8A49-42DC-B021-3A2CD29E2AD4}" destId="{DDF1DD33-27AE-4BC8-A969-8241AB4FE7B2}" srcOrd="0" destOrd="0" presId="urn:microsoft.com/office/officeart/2005/8/layout/venn1"/>
    <dgm:cxn modelId="{878BF2B8-BD61-4BCC-B398-4FA95D94BAC6}" type="presOf" srcId="{15AA978D-6997-4C6D-9742-F59A65EDA742}" destId="{87C09C01-4129-4099-A1A1-93D11B0E2636}" srcOrd="0" destOrd="0" presId="urn:microsoft.com/office/officeart/2005/8/layout/venn1"/>
    <dgm:cxn modelId="{51E442C8-318A-43E7-A242-B65D838D6881}" type="presOf" srcId="{79D002EE-44D5-4807-8788-B572893F83F5}" destId="{D7BC98B3-3CB5-48E2-842F-CCC68616AB0C}" srcOrd="0" destOrd="0" presId="urn:microsoft.com/office/officeart/2005/8/layout/venn1"/>
    <dgm:cxn modelId="{68FF4D86-DD75-49F0-8687-5CDCE8402E42}" srcId="{15AA978D-6997-4C6D-9742-F59A65EDA742}" destId="{09FF74D6-8A49-42DC-B021-3A2CD29E2AD4}" srcOrd="2" destOrd="0" parTransId="{97F13593-B617-44D5-A057-61D2BAFF8572}" sibTransId="{80297BB1-8FB0-46EA-BB30-23632C4A7919}"/>
    <dgm:cxn modelId="{5786F7B9-2038-41DC-931E-49A0FCDF9EE6}" type="presParOf" srcId="{87C09C01-4129-4099-A1A1-93D11B0E2636}" destId="{D7BC98B3-3CB5-48E2-842F-CCC68616AB0C}" srcOrd="0" destOrd="0" presId="urn:microsoft.com/office/officeart/2005/8/layout/venn1"/>
    <dgm:cxn modelId="{C2D2E373-0BF6-43FF-ABD8-4CD8D6F5844A}" type="presParOf" srcId="{87C09C01-4129-4099-A1A1-93D11B0E2636}" destId="{55584EA4-14E2-4F18-BCE2-B821F6BDD444}" srcOrd="1" destOrd="0" presId="urn:microsoft.com/office/officeart/2005/8/layout/venn1"/>
    <dgm:cxn modelId="{F52767C2-E4B4-4D60-9FF4-D6E2FE5D7B51}" type="presParOf" srcId="{87C09C01-4129-4099-A1A1-93D11B0E2636}" destId="{ED7C0572-BF2C-4AF1-852A-9CE3BAE105EC}" srcOrd="2" destOrd="0" presId="urn:microsoft.com/office/officeart/2005/8/layout/venn1"/>
    <dgm:cxn modelId="{628E70A6-E46E-40CD-8E75-458F1C85E0B0}" type="presParOf" srcId="{87C09C01-4129-4099-A1A1-93D11B0E2636}" destId="{91A4C4DF-AD0C-42E5-896F-D3813E16C130}" srcOrd="3" destOrd="0" presId="urn:microsoft.com/office/officeart/2005/8/layout/venn1"/>
    <dgm:cxn modelId="{AE18929D-FEA8-4208-8F89-2EF4C3AC8207}" type="presParOf" srcId="{87C09C01-4129-4099-A1A1-93D11B0E2636}" destId="{DDF1DD33-27AE-4BC8-A969-8241AB4FE7B2}" srcOrd="4" destOrd="0" presId="urn:microsoft.com/office/officeart/2005/8/layout/venn1"/>
    <dgm:cxn modelId="{FE0416B1-292B-4CE5-A0D2-07AF7ED3080B}" type="presParOf" srcId="{87C09C01-4129-4099-A1A1-93D11B0E2636}" destId="{1EF95C66-C333-447D-B189-4C7E3D9EA7A7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2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F656918-73F9-4005-93BD-4D165BAFEA3D}">
      <dsp:nvSpPr>
        <dsp:cNvPr id="0" name=""/>
        <dsp:cNvSpPr/>
      </dsp:nvSpPr>
      <dsp:spPr>
        <a:xfrm rot="16200000">
          <a:off x="933381" y="-933381"/>
          <a:ext cx="2174540" cy="404130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The availability of supplies,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power reserve</a:t>
          </a:r>
          <a:endParaRPr lang="cs-CZ" sz="3200" kern="1200" dirty="0"/>
        </a:p>
      </dsp:txBody>
      <dsp:txXfrm rot="16200000">
        <a:off x="1205199" y="-1205199"/>
        <a:ext cx="1630905" cy="4041303"/>
      </dsp:txXfrm>
    </dsp:sp>
    <dsp:sp modelId="{D1E100F1-E4B2-4898-922B-980681935522}">
      <dsp:nvSpPr>
        <dsp:cNvPr id="0" name=""/>
        <dsp:cNvSpPr/>
      </dsp:nvSpPr>
      <dsp:spPr>
        <a:xfrm>
          <a:off x="4041303" y="0"/>
          <a:ext cx="4041303" cy="217454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Protection of the built environment and population from </a:t>
          </a:r>
          <a:r>
            <a:rPr lang="cs-CZ" sz="2400" kern="1200" dirty="0" smtClean="0"/>
            <a:t>external factors and destructive actions </a:t>
          </a:r>
          <a:endParaRPr lang="cs-CZ" sz="2400" kern="1200" dirty="0"/>
        </a:p>
      </dsp:txBody>
      <dsp:txXfrm>
        <a:off x="4041303" y="0"/>
        <a:ext cx="4041303" cy="1630905"/>
      </dsp:txXfrm>
    </dsp:sp>
    <dsp:sp modelId="{FE7E33E7-69F3-480D-949E-C7865BBED0AD}">
      <dsp:nvSpPr>
        <dsp:cNvPr id="0" name=""/>
        <dsp:cNvSpPr/>
      </dsp:nvSpPr>
      <dsp:spPr>
        <a:xfrm rot="10800000">
          <a:off x="0" y="2174540"/>
          <a:ext cx="4041303" cy="217454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the ability to evacuate population and values</a:t>
          </a:r>
          <a:endParaRPr lang="cs-CZ" sz="3200" kern="1200" dirty="0"/>
        </a:p>
      </dsp:txBody>
      <dsp:txXfrm rot="10800000">
        <a:off x="0" y="2718174"/>
        <a:ext cx="4041303" cy="1630905"/>
      </dsp:txXfrm>
    </dsp:sp>
    <dsp:sp modelId="{7D4897D6-6942-4B4C-AE81-A4928C0F933D}">
      <dsp:nvSpPr>
        <dsp:cNvPr id="0" name=""/>
        <dsp:cNvSpPr/>
      </dsp:nvSpPr>
      <dsp:spPr>
        <a:xfrm rot="5400000">
          <a:off x="4974685" y="1241158"/>
          <a:ext cx="2174540" cy="404130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The ability to develop concepts and technologies</a:t>
          </a:r>
          <a:endParaRPr lang="cs-CZ" sz="2800" kern="1200" dirty="0"/>
        </a:p>
      </dsp:txBody>
      <dsp:txXfrm rot="5400000">
        <a:off x="5246502" y="1512975"/>
        <a:ext cx="1630905" cy="4041303"/>
      </dsp:txXfrm>
    </dsp:sp>
    <dsp:sp modelId="{67789D7D-B26F-4151-8153-938EA0EEB294}">
      <dsp:nvSpPr>
        <dsp:cNvPr id="0" name=""/>
        <dsp:cNvSpPr/>
      </dsp:nvSpPr>
      <dsp:spPr>
        <a:xfrm>
          <a:off x="2639961" y="1560145"/>
          <a:ext cx="2802684" cy="1228789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FF0000"/>
              </a:solidFill>
            </a:rPr>
            <a:t>High quality operational and strategic management, the availability of reserve capacity management</a:t>
          </a:r>
          <a:endParaRPr lang="cs-CZ" sz="1600" b="1" kern="1200" dirty="0">
            <a:solidFill>
              <a:srgbClr val="FF0000"/>
            </a:solidFill>
          </a:endParaRPr>
        </a:p>
      </dsp:txBody>
      <dsp:txXfrm>
        <a:off x="2639961" y="1560145"/>
        <a:ext cx="2802684" cy="122878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7BC98B3-3CB5-48E2-842F-CCC68616AB0C}">
      <dsp:nvSpPr>
        <dsp:cNvPr id="0" name=""/>
        <dsp:cNvSpPr/>
      </dsp:nvSpPr>
      <dsp:spPr>
        <a:xfrm>
          <a:off x="937419" y="0"/>
          <a:ext cx="1162470" cy="1209451"/>
        </a:xfrm>
        <a:prstGeom prst="ellipse">
          <a:avLst/>
        </a:prstGeom>
        <a:solidFill>
          <a:srgbClr val="4F81B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O</a:t>
          </a:r>
          <a:endParaRPr lang="ru-RU" sz="3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092415" y="211654"/>
        <a:ext cx="852478" cy="544253"/>
      </dsp:txXfrm>
    </dsp:sp>
    <dsp:sp modelId="{ED7C0572-BF2C-4AF1-852A-9CE3BAE105EC}">
      <dsp:nvSpPr>
        <dsp:cNvPr id="0" name=""/>
        <dsp:cNvSpPr/>
      </dsp:nvSpPr>
      <dsp:spPr>
        <a:xfrm>
          <a:off x="1647908" y="1129019"/>
          <a:ext cx="1186873" cy="1215539"/>
        </a:xfrm>
        <a:prstGeom prst="ellipse">
          <a:avLst/>
        </a:prstGeom>
        <a:solidFill>
          <a:srgbClr val="4F81B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</a:t>
          </a:r>
          <a:endParaRPr lang="ru-RU" sz="3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010893" y="1443033"/>
        <a:ext cx="712123" cy="668546"/>
      </dsp:txXfrm>
    </dsp:sp>
    <dsp:sp modelId="{DDF1DD33-27AE-4BC8-A969-8241AB4FE7B2}">
      <dsp:nvSpPr>
        <dsp:cNvPr id="0" name=""/>
        <dsp:cNvSpPr/>
      </dsp:nvSpPr>
      <dsp:spPr>
        <a:xfrm>
          <a:off x="297825" y="1097300"/>
          <a:ext cx="1114161" cy="1134948"/>
        </a:xfrm>
        <a:prstGeom prst="ellipse">
          <a:avLst/>
        </a:prstGeom>
        <a:solidFill>
          <a:srgbClr val="4F81B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</a:t>
          </a:r>
          <a:endParaRPr lang="ru-RU" sz="3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402742" y="1390495"/>
        <a:ext cx="668497" cy="62422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7BC98B3-3CB5-48E2-842F-CCC68616AB0C}">
      <dsp:nvSpPr>
        <dsp:cNvPr id="0" name=""/>
        <dsp:cNvSpPr/>
      </dsp:nvSpPr>
      <dsp:spPr>
        <a:xfrm>
          <a:off x="1008106" y="144010"/>
          <a:ext cx="1055078" cy="1097719"/>
        </a:xfrm>
        <a:prstGeom prst="ellipse">
          <a:avLst/>
        </a:prstGeom>
        <a:solidFill>
          <a:srgbClr val="4F81B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O</a:t>
          </a:r>
          <a:endParaRPr lang="ru-RU" sz="35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148783" y="336111"/>
        <a:ext cx="773724" cy="493973"/>
      </dsp:txXfrm>
    </dsp:sp>
    <dsp:sp modelId="{ED7C0572-BF2C-4AF1-852A-9CE3BAE105EC}">
      <dsp:nvSpPr>
        <dsp:cNvPr id="0" name=""/>
        <dsp:cNvSpPr/>
      </dsp:nvSpPr>
      <dsp:spPr>
        <a:xfrm>
          <a:off x="1324056" y="1386306"/>
          <a:ext cx="1014169" cy="988136"/>
        </a:xfrm>
        <a:prstGeom prst="ellipse">
          <a:avLst/>
        </a:prstGeom>
        <a:solidFill>
          <a:srgbClr val="4F81B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</a:t>
          </a:r>
          <a:endParaRPr lang="ru-RU" sz="35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634223" y="1641574"/>
        <a:ext cx="608501" cy="543474"/>
      </dsp:txXfrm>
    </dsp:sp>
    <dsp:sp modelId="{DDF1DD33-27AE-4BC8-A969-8241AB4FE7B2}">
      <dsp:nvSpPr>
        <dsp:cNvPr id="0" name=""/>
        <dsp:cNvSpPr/>
      </dsp:nvSpPr>
      <dsp:spPr>
        <a:xfrm>
          <a:off x="768599" y="1369472"/>
          <a:ext cx="980953" cy="988136"/>
        </a:xfrm>
        <a:prstGeom prst="ellipse">
          <a:avLst/>
        </a:prstGeom>
        <a:solidFill>
          <a:srgbClr val="4F81B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</a:t>
          </a:r>
          <a:endParaRPr lang="ru-RU" sz="35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860972" y="1624740"/>
        <a:ext cx="588572" cy="54347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7BC98B3-3CB5-48E2-842F-CCC68616AB0C}">
      <dsp:nvSpPr>
        <dsp:cNvPr id="0" name=""/>
        <dsp:cNvSpPr/>
      </dsp:nvSpPr>
      <dsp:spPr>
        <a:xfrm>
          <a:off x="839819" y="0"/>
          <a:ext cx="1536445" cy="1670869"/>
        </a:xfrm>
        <a:prstGeom prst="ellipse">
          <a:avLst/>
        </a:prstGeom>
        <a:solidFill>
          <a:srgbClr val="4F81B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O</a:t>
          </a:r>
          <a:endParaRPr lang="ru-RU" sz="53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044679" y="292402"/>
        <a:ext cx="1126726" cy="751891"/>
      </dsp:txXfrm>
    </dsp:sp>
    <dsp:sp modelId="{ED7C0572-BF2C-4AF1-852A-9CE3BAE105EC}">
      <dsp:nvSpPr>
        <dsp:cNvPr id="0" name=""/>
        <dsp:cNvSpPr/>
      </dsp:nvSpPr>
      <dsp:spPr>
        <a:xfrm>
          <a:off x="1512169" y="1008107"/>
          <a:ext cx="1392698" cy="1547261"/>
        </a:xfrm>
        <a:prstGeom prst="ellipse">
          <a:avLst/>
        </a:prstGeom>
        <a:solidFill>
          <a:srgbClr val="4F81B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</a:t>
          </a:r>
          <a:endParaRPr lang="ru-RU" sz="53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938103" y="1407816"/>
        <a:ext cx="835618" cy="850994"/>
      </dsp:txXfrm>
    </dsp:sp>
    <dsp:sp modelId="{DDF1DD33-27AE-4BC8-A969-8241AB4FE7B2}">
      <dsp:nvSpPr>
        <dsp:cNvPr id="0" name=""/>
        <dsp:cNvSpPr/>
      </dsp:nvSpPr>
      <dsp:spPr>
        <a:xfrm>
          <a:off x="144012" y="979448"/>
          <a:ext cx="1677538" cy="1538286"/>
        </a:xfrm>
        <a:prstGeom prst="ellipse">
          <a:avLst/>
        </a:prstGeom>
        <a:solidFill>
          <a:srgbClr val="4F81B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</a:t>
          </a:r>
          <a:endParaRPr lang="ru-RU" sz="53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301980" y="1376839"/>
        <a:ext cx="1006523" cy="846057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7BC98B3-3CB5-48E2-842F-CCC68616AB0C}">
      <dsp:nvSpPr>
        <dsp:cNvPr id="0" name=""/>
        <dsp:cNvSpPr/>
      </dsp:nvSpPr>
      <dsp:spPr>
        <a:xfrm>
          <a:off x="0" y="5"/>
          <a:ext cx="1162470" cy="1209451"/>
        </a:xfrm>
        <a:prstGeom prst="ellipse">
          <a:avLst/>
        </a:prstGeom>
        <a:solidFill>
          <a:srgbClr val="4F81B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O</a:t>
          </a:r>
          <a:endParaRPr lang="ru-RU" sz="3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54996" y="211659"/>
        <a:ext cx="852478" cy="544253"/>
      </dsp:txXfrm>
    </dsp:sp>
    <dsp:sp modelId="{ED7C0572-BF2C-4AF1-852A-9CE3BAE105EC}">
      <dsp:nvSpPr>
        <dsp:cNvPr id="0" name=""/>
        <dsp:cNvSpPr/>
      </dsp:nvSpPr>
      <dsp:spPr>
        <a:xfrm>
          <a:off x="864091" y="576056"/>
          <a:ext cx="1979100" cy="2133913"/>
        </a:xfrm>
        <a:prstGeom prst="ellipse">
          <a:avLst/>
        </a:prstGeom>
        <a:solidFill>
          <a:srgbClr val="4F81B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</a:t>
          </a:r>
          <a:endParaRPr lang="ru-RU" sz="3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469366" y="1127317"/>
        <a:ext cx="1187460" cy="1173652"/>
      </dsp:txXfrm>
    </dsp:sp>
    <dsp:sp modelId="{DDF1DD33-27AE-4BC8-A969-8241AB4FE7B2}">
      <dsp:nvSpPr>
        <dsp:cNvPr id="0" name=""/>
        <dsp:cNvSpPr/>
      </dsp:nvSpPr>
      <dsp:spPr>
        <a:xfrm>
          <a:off x="1008118" y="1080125"/>
          <a:ext cx="1080800" cy="1088713"/>
        </a:xfrm>
        <a:prstGeom prst="ellipse">
          <a:avLst/>
        </a:prstGeom>
        <a:solidFill>
          <a:srgbClr val="4F81B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</a:t>
          </a:r>
          <a:endParaRPr lang="ru-RU" sz="3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109893" y="1361376"/>
        <a:ext cx="648480" cy="598792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7BC98B3-3CB5-48E2-842F-CCC68616AB0C}">
      <dsp:nvSpPr>
        <dsp:cNvPr id="0" name=""/>
        <dsp:cNvSpPr/>
      </dsp:nvSpPr>
      <dsp:spPr>
        <a:xfrm>
          <a:off x="432051" y="0"/>
          <a:ext cx="2191263" cy="1782831"/>
        </a:xfrm>
        <a:prstGeom prst="ellipse">
          <a:avLst/>
        </a:prstGeom>
        <a:solidFill>
          <a:srgbClr val="4F81B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O</a:t>
          </a:r>
          <a:endParaRPr lang="ru-RU" sz="42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724220" y="311995"/>
        <a:ext cx="1606926" cy="802274"/>
      </dsp:txXfrm>
    </dsp:sp>
    <dsp:sp modelId="{ED7C0572-BF2C-4AF1-852A-9CE3BAE105EC}">
      <dsp:nvSpPr>
        <dsp:cNvPr id="0" name=""/>
        <dsp:cNvSpPr/>
      </dsp:nvSpPr>
      <dsp:spPr>
        <a:xfrm>
          <a:off x="1872201" y="1676189"/>
          <a:ext cx="1117396" cy="1088713"/>
        </a:xfrm>
        <a:prstGeom prst="ellipse">
          <a:avLst/>
        </a:prstGeom>
        <a:solidFill>
          <a:srgbClr val="4F81B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</a:t>
          </a:r>
          <a:endParaRPr lang="ru-RU" sz="42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213938" y="1957440"/>
        <a:ext cx="670438" cy="598792"/>
      </dsp:txXfrm>
    </dsp:sp>
    <dsp:sp modelId="{DDF1DD33-27AE-4BC8-A969-8241AB4FE7B2}">
      <dsp:nvSpPr>
        <dsp:cNvPr id="0" name=""/>
        <dsp:cNvSpPr/>
      </dsp:nvSpPr>
      <dsp:spPr>
        <a:xfrm>
          <a:off x="504061" y="416030"/>
          <a:ext cx="1080800" cy="1088713"/>
        </a:xfrm>
        <a:prstGeom prst="ellipse">
          <a:avLst/>
        </a:prstGeom>
        <a:solidFill>
          <a:srgbClr val="4F81B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</a:t>
          </a:r>
          <a:endParaRPr lang="ru-RU" sz="42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605836" y="697281"/>
        <a:ext cx="648480" cy="5987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Times New Roman" pitchFamily="18" charset="0"/>
              </a:endParaRP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229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230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CCC9E55-17B4-4B8E-88CA-0B000B596EF5}" type="datetimeFigureOut">
              <a:rPr lang="ru-RU" smtClean="0"/>
              <a:pPr>
                <a:defRPr/>
              </a:pPr>
              <a:t>13.03.2016</a:t>
            </a:fld>
            <a:endParaRPr lang="ru-RU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C95E3306-4CC2-405A-93EC-72CB8694663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3CFBD-7CDD-4D82-9E22-40E626148F95}" type="datetimeFigureOut">
              <a:rPr lang="ru-RU" smtClean="0"/>
              <a:pPr>
                <a:defRPr/>
              </a:pPr>
              <a:t>13.03.2016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40A32-A937-4AAC-B668-B959AEB05D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28410-7A97-4DD3-B50B-81F930E3CB8C}" type="datetimeFigureOut">
              <a:rPr lang="ru-RU" smtClean="0"/>
              <a:pPr>
                <a:defRPr/>
              </a:pPr>
              <a:t>13.03.2016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DB7E9-37A6-458D-9B21-62CAE7EEFD4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C0737-DC84-4438-8C6F-DD77B62B7FD2}" type="datetimeFigureOut">
              <a:rPr lang="ru-RU" smtClean="0"/>
              <a:pPr>
                <a:defRPr/>
              </a:pPr>
              <a:t>13.03.2016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00081-118A-4346-B66C-F69820062DA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071B8-9683-448E-92AE-8710488D1268}" type="datetimeFigureOut">
              <a:rPr lang="ru-RU" smtClean="0"/>
              <a:pPr>
                <a:defRPr/>
              </a:pPr>
              <a:t>13.03.2016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6AB450-DFA1-4BB5-92CD-33F3800C79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3D2C6-BBC5-4AC9-B037-6D3947841F00}" type="datetimeFigureOut">
              <a:rPr lang="ru-RU" smtClean="0"/>
              <a:pPr>
                <a:defRPr/>
              </a:pPr>
              <a:t>13.03.2016</a:t>
            </a:fld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94882-92AA-4AB8-977F-EE4B51C7131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AD0024-F371-490F-9169-FB9F6A481B8C}" type="datetimeFigureOut">
              <a:rPr lang="ru-RU" smtClean="0"/>
              <a:pPr>
                <a:defRPr/>
              </a:pPr>
              <a:t>13.03.2016</a:t>
            </a:fld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1A760-91E3-4CBE-84FB-46DE7E2DD78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903E8-4D51-49A7-8015-0CA750FD6756}" type="datetimeFigureOut">
              <a:rPr lang="ru-RU" smtClean="0"/>
              <a:pPr>
                <a:defRPr/>
              </a:pPr>
              <a:t>13.03.2016</a:t>
            </a:fld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E9527-5073-4902-96DD-F5A65646E2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F209E-A129-4C2E-8706-AF9E39D9B137}" type="datetimeFigureOut">
              <a:rPr lang="ru-RU" smtClean="0"/>
              <a:pPr>
                <a:defRPr/>
              </a:pPr>
              <a:t>13.03.2016</a:t>
            </a:fld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FAE0C-6BD7-4034-8025-3F2B4721F45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F7AB6-E2D7-4B8C-9213-863DC54887D8}" type="datetimeFigureOut">
              <a:rPr lang="ru-RU" smtClean="0"/>
              <a:pPr>
                <a:defRPr/>
              </a:pPr>
              <a:t>13.03.2016</a:t>
            </a:fld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B7897-7400-4701-82B8-B8788B81A3E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1C965-CF39-4A5D-A2D9-793BAEDAF370}" type="datetimeFigureOut">
              <a:rPr lang="ru-RU" smtClean="0"/>
              <a:pPr>
                <a:defRPr/>
              </a:pPr>
              <a:t>13.03.2016</a:t>
            </a:fld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2BBA1-935D-414D-BBA3-7B1FF949C94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1268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269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1271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272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2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5440897-27B5-4E7F-87B6-3FE08B6588F2}" type="datetimeFigureOut">
              <a:rPr lang="ru-RU" smtClean="0"/>
              <a:pPr>
                <a:defRPr/>
              </a:pPr>
              <a:t>13.03.2016</a:t>
            </a:fld>
            <a:endParaRPr lang="ru-RU"/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38D4347-3DF1-4020-8056-9524D6DDF4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18" Type="http://schemas.openxmlformats.org/officeDocument/2006/relationships/diagramLayout" Target="../diagrams/layout5.xml"/><Relationship Id="rId26" Type="http://schemas.microsoft.com/office/2007/relationships/diagramDrawing" Target="../diagrams/drawing6.xml"/><Relationship Id="rId3" Type="http://schemas.openxmlformats.org/officeDocument/2006/relationships/diagramLayout" Target="../diagrams/layout2.xml"/><Relationship Id="rId21" Type="http://schemas.microsoft.com/office/2007/relationships/diagramDrawing" Target="../diagrams/drawing5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17" Type="http://schemas.openxmlformats.org/officeDocument/2006/relationships/diagramData" Target="../diagrams/data5.xml"/><Relationship Id="rId25" Type="http://schemas.openxmlformats.org/officeDocument/2006/relationships/diagramColors" Target="../diagrams/colors6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20" Type="http://schemas.openxmlformats.org/officeDocument/2006/relationships/diagramColors" Target="../diagrams/colors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24" Type="http://schemas.openxmlformats.org/officeDocument/2006/relationships/diagramQuickStyle" Target="../diagrams/quickStyle6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23" Type="http://schemas.openxmlformats.org/officeDocument/2006/relationships/diagramLayout" Target="../diagrams/layout6.xml"/><Relationship Id="rId10" Type="http://schemas.openxmlformats.org/officeDocument/2006/relationships/diagramColors" Target="../diagrams/colors3.xml"/><Relationship Id="rId19" Type="http://schemas.openxmlformats.org/officeDocument/2006/relationships/diagramQuickStyle" Target="../diagrams/quickStyle5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Relationship Id="rId22" Type="http://schemas.openxmlformats.org/officeDocument/2006/relationships/diagramData" Target="../diagrams/data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ng.globalaffairs.ru/number/Perception-of-Russia-in-the-World-15926%20(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smtClean="0">
                <a:latin typeface="Algerian" pitchFamily="82" charset="0"/>
              </a:rPr>
              <a:t>2. March 14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i="1" dirty="0" smtClean="0"/>
              <a:t>Warming up: </a:t>
            </a:r>
            <a:r>
              <a:rPr lang="en-US" sz="2400" dirty="0" smtClean="0"/>
              <a:t>current news discussing (20 min).</a:t>
            </a:r>
            <a:endParaRPr lang="ru-RU" sz="2400" dirty="0" smtClean="0"/>
          </a:p>
          <a:p>
            <a:r>
              <a:rPr lang="en-US" sz="2400" b="1" i="1" dirty="0" smtClean="0"/>
              <a:t>Discussion:</a:t>
            </a:r>
            <a:r>
              <a:rPr lang="en-US" sz="2400" dirty="0" smtClean="0"/>
              <a:t> </a:t>
            </a:r>
            <a:r>
              <a:rPr lang="en-US" sz="2400" dirty="0" smtClean="0"/>
              <a:t>threats </a:t>
            </a:r>
            <a:r>
              <a:rPr lang="en-US" sz="2400" dirty="0" smtClean="0"/>
              <a:t>and challenges (20 min)</a:t>
            </a:r>
            <a:endParaRPr lang="ru-RU" sz="2400" dirty="0" smtClean="0"/>
          </a:p>
          <a:p>
            <a:r>
              <a:rPr lang="en-US" sz="2400" b="1" i="1" dirty="0" smtClean="0"/>
              <a:t>Reports on reading</a:t>
            </a:r>
            <a:r>
              <a:rPr lang="en-US" sz="2400" dirty="0" smtClean="0"/>
              <a:t> (20 min)</a:t>
            </a:r>
            <a:endParaRPr lang="ru-RU" sz="2400" dirty="0" smtClean="0"/>
          </a:p>
          <a:p>
            <a:r>
              <a:rPr lang="en-US" sz="2400" b="1" i="1" dirty="0" smtClean="0"/>
              <a:t>Lecture:</a:t>
            </a:r>
            <a:r>
              <a:rPr lang="en-US" sz="2400" dirty="0" smtClean="0"/>
              <a:t> </a:t>
            </a:r>
            <a:endParaRPr lang="ru-RU" sz="2400" dirty="0" smtClean="0"/>
          </a:p>
          <a:p>
            <a:r>
              <a:rPr lang="en-US" sz="2400" dirty="0" smtClean="0"/>
              <a:t>Security structure, institutes</a:t>
            </a:r>
            <a:endParaRPr lang="ru-RU" sz="2400" dirty="0" smtClean="0"/>
          </a:p>
          <a:p>
            <a:r>
              <a:rPr lang="en-US" sz="2400" dirty="0" smtClean="0"/>
              <a:t>faces in contemporary Russia (80 min). </a:t>
            </a:r>
            <a:endParaRPr lang="ru-RU" sz="2400" dirty="0" smtClean="0"/>
          </a:p>
          <a:p>
            <a:r>
              <a:rPr lang="en-US" sz="2400" dirty="0" smtClean="0"/>
              <a:t>Algorithm of official security documents analyzing (40 min).</a:t>
            </a:r>
            <a:endParaRPr lang="ru-RU" sz="2400" dirty="0" smtClean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323528" y="1435100"/>
            <a:ext cx="3312368" cy="4691063"/>
          </a:xfrm>
        </p:spPr>
        <p:txBody>
          <a:bodyPr/>
          <a:lstStyle/>
          <a:p>
            <a:r>
              <a:rPr lang="en-US" sz="1800" b="1" dirty="0" smtClean="0">
                <a:latin typeface="Book Antiqua" pitchFamily="18" charset="0"/>
              </a:rPr>
              <a:t>Assessment: </a:t>
            </a:r>
            <a:endParaRPr lang="ru-RU" sz="1800" b="1" dirty="0" smtClean="0">
              <a:latin typeface="Book Antiqua" pitchFamily="18" charset="0"/>
            </a:endParaRPr>
          </a:p>
          <a:p>
            <a:pPr marL="342900" indent="-342900">
              <a:buAutoNum type="arabicPeriod"/>
            </a:pPr>
            <a:r>
              <a:rPr lang="en-US" sz="1800" dirty="0" smtClean="0">
                <a:latin typeface="Matura MT Script Capitals" pitchFamily="66" charset="0"/>
              </a:rPr>
              <a:t>Currents news. </a:t>
            </a:r>
            <a:endParaRPr lang="ru-RU" sz="1800" dirty="0" smtClean="0"/>
          </a:p>
          <a:p>
            <a:pPr marL="342900" indent="-342900">
              <a:buAutoNum type="arabicPeriod"/>
            </a:pPr>
            <a:r>
              <a:rPr lang="en-US" sz="1800" dirty="0" smtClean="0">
                <a:latin typeface="Matura MT Script Capitals" pitchFamily="66" charset="0"/>
              </a:rPr>
              <a:t>Reading.</a:t>
            </a:r>
            <a:endParaRPr lang="ru-RU" sz="1800" dirty="0" smtClean="0"/>
          </a:p>
          <a:p>
            <a:pPr marL="342900" indent="-342900">
              <a:buAutoNum type="arabicPeriod"/>
            </a:pPr>
            <a:r>
              <a:rPr lang="en-US" sz="1800" dirty="0" smtClean="0">
                <a:latin typeface="Matura MT Script Capitals" pitchFamily="66" charset="0"/>
              </a:rPr>
              <a:t>Work on paper </a:t>
            </a:r>
            <a:r>
              <a:rPr lang="en-US" sz="1800" b="1" dirty="0" smtClean="0">
                <a:latin typeface="Book Antiqua" pitchFamily="18" charset="0"/>
              </a:rPr>
              <a:t>comparative analyze</a:t>
            </a:r>
            <a:r>
              <a:rPr lang="en-US" sz="1800" dirty="0" smtClean="0">
                <a:latin typeface="Book Antiqua" pitchFamily="18" charset="0"/>
              </a:rPr>
              <a:t> of (</a:t>
            </a:r>
            <a:r>
              <a:rPr lang="en-US" sz="1800" b="1" dirty="0" smtClean="0">
                <a:latin typeface="Book Antiqua" pitchFamily="18" charset="0"/>
              </a:rPr>
              <a:t>by choice</a:t>
            </a:r>
            <a:r>
              <a:rPr lang="en-US" sz="1800" dirty="0" smtClean="0">
                <a:latin typeface="Book Antiqua" pitchFamily="18" charset="0"/>
              </a:rPr>
              <a:t>) </a:t>
            </a:r>
            <a:endParaRPr lang="ru-RU" sz="1800" dirty="0" smtClean="0">
              <a:latin typeface="Book Antiqua" pitchFamily="18" charset="0"/>
            </a:endParaRPr>
          </a:p>
          <a:p>
            <a:r>
              <a:rPr lang="en-US" sz="1600" dirty="0" smtClean="0">
                <a:latin typeface="Book Antiqua" pitchFamily="18" charset="0"/>
              </a:rPr>
              <a:t>A) Russia’s NS Strategy to 2020 and Russia’s NS Strategy 2015 </a:t>
            </a:r>
            <a:endParaRPr lang="ru-RU" sz="1600" dirty="0" smtClean="0">
              <a:latin typeface="Book Antiqua" pitchFamily="18" charset="0"/>
            </a:endParaRPr>
          </a:p>
          <a:p>
            <a:r>
              <a:rPr lang="en-US" sz="1600" dirty="0" smtClean="0">
                <a:latin typeface="Book Antiqua" pitchFamily="18" charset="0"/>
              </a:rPr>
              <a:t>B) Russia’s NS Strategy 2015 and Security Strategy of the Czech Republic 2015 (or national state of </a:t>
            </a:r>
            <a:r>
              <a:rPr lang="en-US" sz="1600" dirty="0" err="1" smtClean="0">
                <a:latin typeface="Book Antiqua" pitchFamily="18" charset="0"/>
              </a:rPr>
              <a:t>your’s</a:t>
            </a:r>
            <a:r>
              <a:rPr lang="en-US" sz="1600" dirty="0" smtClean="0">
                <a:latin typeface="Book Antiqua" pitchFamily="18" charset="0"/>
              </a:rPr>
              <a:t> citizenship)</a:t>
            </a:r>
            <a:endParaRPr lang="ru-RU" sz="1600" dirty="0" smtClean="0">
              <a:latin typeface="Book Antiqua" pitchFamily="18" charset="0"/>
            </a:endParaRPr>
          </a:p>
          <a:p>
            <a:r>
              <a:rPr lang="en-US" sz="1600" dirty="0" smtClean="0">
                <a:latin typeface="Book Antiqua" pitchFamily="18" charset="0"/>
              </a:rPr>
              <a:t>C) Russia’s NS Strategy 2015 and US National Security Strategy 2015 </a:t>
            </a:r>
            <a:endParaRPr lang="ru-RU" sz="1600" dirty="0" smtClean="0">
              <a:latin typeface="Book Antiqua" pitchFamily="18" charset="0"/>
            </a:endParaRPr>
          </a:p>
          <a:p>
            <a:r>
              <a:rPr lang="en-US" sz="1800" dirty="0" smtClean="0">
                <a:latin typeface="Matura MT Script Capitals" pitchFamily="66" charset="0"/>
              </a:rPr>
              <a:t>Use a scheme!!!</a:t>
            </a:r>
            <a:endParaRPr lang="ru-RU" sz="1800" dirty="0" smtClean="0"/>
          </a:p>
          <a:p>
            <a:r>
              <a:rPr lang="ru-RU" sz="1800" dirty="0" smtClean="0"/>
              <a:t>4.</a:t>
            </a:r>
            <a:r>
              <a:rPr lang="en-US" sz="1800" dirty="0" smtClean="0">
                <a:latin typeface="Matura MT Script Capitals" pitchFamily="66" charset="0"/>
              </a:rPr>
              <a:t> Choose a personality!</a:t>
            </a:r>
            <a:endParaRPr lang="ru-RU" sz="1800" dirty="0" smtClean="0"/>
          </a:p>
          <a:p>
            <a:endParaRPr lang="ru-RU" dirty="0"/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Assessment: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1. Currents news. 2. Reading. 3. Work on paper Russia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’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 Security Strategies Comparative Analyze.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8"/>
          <p:cNvSpPr>
            <a:spLocks noGrp="1"/>
          </p:cNvSpPr>
          <p:nvPr>
            <p:ph type="title"/>
          </p:nvPr>
        </p:nvSpPr>
        <p:spPr>
          <a:xfrm>
            <a:off x="755576" y="548680"/>
            <a:ext cx="7924800" cy="1143000"/>
          </a:xfrm>
        </p:spPr>
        <p:txBody>
          <a:bodyPr/>
          <a:lstStyle/>
          <a:p>
            <a:r>
              <a:rPr lang="en-US" sz="4800" dirty="0" smtClean="0">
                <a:latin typeface="Book Antiqua" pitchFamily="18" charset="0"/>
              </a:rPr>
              <a:t>Criteria of NS providing</a:t>
            </a:r>
            <a:endParaRPr lang="cs-CZ" sz="4800" dirty="0" smtClean="0">
              <a:latin typeface="Book Antiqua" pitchFamily="18" charset="0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683567" y="1600200"/>
          <a:ext cx="8082607" cy="4349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Rectangle 11"/>
          <p:cNvSpPr/>
          <p:nvPr/>
        </p:nvSpPr>
        <p:spPr>
          <a:xfrm>
            <a:off x="5033963" y="11588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298700" y="5949950"/>
            <a:ext cx="457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  <a:latin typeface="Bookman Old Style" pitchFamily="18" charset="0"/>
              </a:rPr>
              <a:t>the dominance of common interests </a:t>
            </a:r>
          </a:p>
          <a:p>
            <a:pPr algn="ctr"/>
            <a:r>
              <a:rPr lang="en-US" b="1">
                <a:solidFill>
                  <a:srgbClr val="FF0000"/>
                </a:solidFill>
                <a:latin typeface="Bookman Old Style" pitchFamily="18" charset="0"/>
              </a:rPr>
              <a:t>even if there are internal conflicts</a:t>
            </a:r>
            <a:endParaRPr lang="cs-CZ" b="1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63888" y="260648"/>
            <a:ext cx="5328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90000"/>
              </a:lnSpc>
              <a:defRPr/>
            </a:pPr>
            <a:r>
              <a:rPr lang="en-US" sz="2000" b="1" kern="0" dirty="0" smtClean="0">
                <a:solidFill>
                  <a:schemeClr val="tx2"/>
                </a:solidFill>
                <a:latin typeface="Algerian" pitchFamily="82" charset="0"/>
              </a:rPr>
              <a:t>National security: </a:t>
            </a:r>
            <a:r>
              <a:rPr lang="en-US" sz="2000" b="1" kern="0" dirty="0" smtClean="0">
                <a:solidFill>
                  <a:schemeClr val="tx2"/>
                </a:solidFill>
                <a:latin typeface="Matura MT Script Capitals" pitchFamily="66" charset="0"/>
              </a:rPr>
              <a:t>case of </a:t>
            </a:r>
            <a:r>
              <a:rPr lang="en-US" sz="2000" b="1" kern="0" dirty="0" smtClean="0">
                <a:solidFill>
                  <a:schemeClr val="tx2"/>
                </a:solidFill>
                <a:latin typeface="Algerian" pitchFamily="82" charset="0"/>
              </a:rPr>
              <a:t>Russia</a:t>
            </a:r>
            <a:endParaRPr lang="ru-RU" sz="2000" b="1" kern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National interests</a:t>
            </a:r>
            <a:r>
              <a:rPr lang="en-US" dirty="0" smtClean="0"/>
              <a:t/>
            </a:r>
            <a:br>
              <a:rPr lang="en-US" dirty="0" smtClean="0"/>
            </a:br>
            <a:endParaRPr lang="cs-CZ" dirty="0" smtClean="0"/>
          </a:p>
        </p:txBody>
      </p:sp>
      <p:pic>
        <p:nvPicPr>
          <p:cNvPr id="2048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7544" y="2362200"/>
            <a:ext cx="4495800" cy="4495800"/>
          </a:xfrm>
          <a:noFill/>
        </p:spPr>
      </p:pic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924944"/>
            <a:ext cx="3846512" cy="367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4537075" y="2133600"/>
            <a:ext cx="4572000" cy="40544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lang="en-US" sz="4400" dirty="0">
                <a:solidFill>
                  <a:prstClr val="black"/>
                </a:solidFill>
                <a:latin typeface="Tw Cen MT"/>
                <a:cs typeface="+mn-cs"/>
              </a:rPr>
              <a:t>Arena of providing NI</a:t>
            </a:r>
          </a:p>
          <a:p>
            <a:pPr marL="319088" indent="-319088" algn="ctr" eaLnBrk="0" hangingPunct="0"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Char char=""/>
              <a:defRPr/>
            </a:pPr>
            <a:r>
              <a:rPr lang="cs-CZ" sz="4800" dirty="0">
                <a:solidFill>
                  <a:prstClr val="black"/>
                </a:solidFill>
                <a:latin typeface="Tw Cen MT"/>
                <a:cs typeface="+mn-cs"/>
              </a:rPr>
              <a:t>External</a:t>
            </a:r>
          </a:p>
          <a:p>
            <a:pPr marL="319088" indent="-319088" algn="ctr" eaLnBrk="0" hangingPunct="0"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Char char=""/>
              <a:defRPr/>
            </a:pPr>
            <a:r>
              <a:rPr lang="cs-CZ" sz="4800" dirty="0">
                <a:solidFill>
                  <a:prstClr val="black"/>
                </a:solidFill>
                <a:latin typeface="Tw Cen MT"/>
                <a:cs typeface="+mn-cs"/>
              </a:rPr>
              <a:t>Internal</a:t>
            </a:r>
          </a:p>
          <a:p>
            <a:pPr marL="319088" indent="-319088" algn="ctr" eaLnBrk="0" hangingPunct="0"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Char char=""/>
              <a:defRPr/>
            </a:pPr>
            <a:r>
              <a:rPr lang="cs-CZ" sz="4800" dirty="0">
                <a:solidFill>
                  <a:prstClr val="black"/>
                </a:solidFill>
                <a:latin typeface="Tw Cen MT"/>
                <a:cs typeface="+mn-cs"/>
              </a:rPr>
              <a:t>Border</a:t>
            </a:r>
            <a:r>
              <a:rPr lang="en-US" sz="4800" dirty="0">
                <a:solidFill>
                  <a:prstClr val="black"/>
                </a:solidFill>
                <a:latin typeface="Tw Cen MT"/>
                <a:cs typeface="+mn-cs"/>
              </a:rPr>
              <a:t>s</a:t>
            </a:r>
            <a:endParaRPr lang="cs-CZ" sz="4800" dirty="0">
              <a:solidFill>
                <a:prstClr val="black"/>
              </a:solidFill>
              <a:latin typeface="Tw Cen MT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60032" y="260648"/>
            <a:ext cx="4065536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90000"/>
              </a:lnSpc>
              <a:defRPr/>
            </a:pPr>
            <a:r>
              <a:rPr lang="en-US" b="1" kern="0" dirty="0" smtClean="0">
                <a:solidFill>
                  <a:schemeClr val="tx2"/>
                </a:solidFill>
                <a:latin typeface="Algerian" pitchFamily="82" charset="0"/>
              </a:rPr>
              <a:t>National security: </a:t>
            </a:r>
            <a:r>
              <a:rPr lang="en-US" b="1" kern="0" dirty="0" smtClean="0">
                <a:solidFill>
                  <a:schemeClr val="tx2"/>
                </a:solidFill>
                <a:latin typeface="Matura MT Script Capitals" pitchFamily="66" charset="0"/>
              </a:rPr>
              <a:t>case of </a:t>
            </a:r>
            <a:r>
              <a:rPr lang="en-US" b="1" kern="0" dirty="0" smtClean="0">
                <a:solidFill>
                  <a:schemeClr val="tx2"/>
                </a:solidFill>
                <a:latin typeface="Algerian" pitchFamily="82" charset="0"/>
              </a:rPr>
              <a:t>Russia</a:t>
            </a:r>
            <a:endParaRPr lang="ru-RU" b="1" kern="0" dirty="0">
              <a:solidFill>
                <a:schemeClr val="tx2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3968" y="1556792"/>
            <a:ext cx="488798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400" b="1" dirty="0" smtClean="0">
                <a:solidFill>
                  <a:srgbClr val="FF0000"/>
                </a:solidFill>
                <a:latin typeface="Matura MT Script Capitals" pitchFamily="66" charset="0"/>
              </a:rPr>
              <a:t>goals and values</a:t>
            </a:r>
            <a:endParaRPr lang="ru-RU" sz="4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1412776"/>
            <a:ext cx="360226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6000" b="1" dirty="0" smtClean="0">
                <a:solidFill>
                  <a:srgbClr val="FF0000"/>
                </a:solidFill>
                <a:latin typeface="Matura MT Script Capitals" pitchFamily="66" charset="0"/>
              </a:rPr>
              <a:t>conscious 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Functioning regimes</a:t>
            </a:r>
            <a:endParaRPr lang="cs-CZ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0" y="1196752"/>
          <a:ext cx="3034680" cy="27649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3059832" y="1268760"/>
          <a:ext cx="2592288" cy="27649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5580112" y="1268760"/>
          <a:ext cx="3034680" cy="27649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7" name="Содержимое 3"/>
          <p:cNvGraphicFramePr>
            <a:graphicFrameLocks/>
          </p:cNvGraphicFramePr>
          <p:nvPr/>
        </p:nvGraphicFramePr>
        <p:xfrm>
          <a:off x="1691680" y="3789040"/>
          <a:ext cx="3034680" cy="27649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8" name="Содержимое 3"/>
          <p:cNvGraphicFramePr>
            <a:graphicFrameLocks/>
          </p:cNvGraphicFramePr>
          <p:nvPr/>
        </p:nvGraphicFramePr>
        <p:xfrm>
          <a:off x="5148064" y="4093097"/>
          <a:ext cx="3034680" cy="27649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95288" y="5229225"/>
            <a:ext cx="2089150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Calibri"/>
                <a:cs typeface="+mn-cs"/>
              </a:rPr>
              <a:t>O - ordinary</a:t>
            </a:r>
            <a:endParaRPr lang="ru-RU" sz="2000" dirty="0">
              <a:solidFill>
                <a:prstClr val="black"/>
              </a:solidFill>
              <a:latin typeface="Calibri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Calibri"/>
                <a:cs typeface="+mn-cs"/>
              </a:rPr>
              <a:t>M - military</a:t>
            </a:r>
            <a:endParaRPr lang="ru-RU" sz="2000" dirty="0">
              <a:solidFill>
                <a:prstClr val="black"/>
              </a:solidFill>
              <a:latin typeface="Calibri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Calibri"/>
                <a:cs typeface="+mn-cs"/>
              </a:rPr>
              <a:t>C</a:t>
            </a:r>
            <a:r>
              <a:rPr lang="ru-RU" sz="2000" dirty="0">
                <a:solidFill>
                  <a:prstClr val="black"/>
                </a:solidFill>
                <a:latin typeface="Calibri"/>
                <a:cs typeface="+mn-cs"/>
              </a:rPr>
              <a:t>- </a:t>
            </a:r>
            <a:r>
              <a:rPr lang="cs-CZ" sz="2000" dirty="0">
                <a:solidFill>
                  <a:srgbClr val="222222"/>
                </a:solidFill>
                <a:latin typeface="Arial"/>
              </a:rPr>
              <a:t>catastrophe</a:t>
            </a:r>
            <a:endParaRPr lang="ru-RU" sz="20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78464" y="260648"/>
            <a:ext cx="4065536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90000"/>
              </a:lnSpc>
              <a:defRPr/>
            </a:pPr>
            <a:r>
              <a:rPr lang="en-US" b="1" kern="0" dirty="0" smtClean="0">
                <a:solidFill>
                  <a:schemeClr val="tx2"/>
                </a:solidFill>
                <a:latin typeface="Algerian" pitchFamily="82" charset="0"/>
              </a:rPr>
              <a:t>National security: </a:t>
            </a:r>
            <a:r>
              <a:rPr lang="en-US" b="1" kern="0" dirty="0" smtClean="0">
                <a:solidFill>
                  <a:schemeClr val="tx2"/>
                </a:solidFill>
                <a:latin typeface="Matura MT Script Capitals" pitchFamily="66" charset="0"/>
              </a:rPr>
              <a:t>case of </a:t>
            </a:r>
            <a:r>
              <a:rPr lang="en-US" b="1" kern="0" dirty="0" smtClean="0">
                <a:solidFill>
                  <a:schemeClr val="tx2"/>
                </a:solidFill>
                <a:latin typeface="Algerian" pitchFamily="82" charset="0"/>
              </a:rPr>
              <a:t>Russia</a:t>
            </a:r>
            <a:endParaRPr lang="ru-RU" b="1" kern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Graphic spid="6" grpId="0">
        <p:bldAsOne/>
      </p:bldGraphic>
      <p:bldGraphic spid="7" grpId="0">
        <p:bldAsOne/>
      </p:bldGraphic>
      <p:bldGraphic spid="8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560840" cy="1080120"/>
          </a:xfrm>
        </p:spPr>
        <p:txBody>
          <a:bodyPr/>
          <a:lstStyle/>
          <a:p>
            <a:r>
              <a:rPr lang="en-US" dirty="0" smtClean="0">
                <a:latin typeface="Matura MT Script Capitals" pitchFamily="66" charset="0"/>
              </a:rPr>
              <a:t/>
            </a:r>
            <a:br>
              <a:rPr lang="en-US" dirty="0" smtClean="0">
                <a:latin typeface="Matura MT Script Capitals" pitchFamily="66" charset="0"/>
              </a:rPr>
            </a:br>
            <a:r>
              <a:rPr lang="en-US" dirty="0" smtClean="0">
                <a:latin typeface="Matura MT Script Capitals" pitchFamily="66" charset="0"/>
              </a:rPr>
              <a:t/>
            </a:r>
            <a:br>
              <a:rPr lang="en-US" dirty="0" smtClean="0">
                <a:latin typeface="Matura MT Script Capitals" pitchFamily="66" charset="0"/>
              </a:rPr>
            </a:br>
            <a:r>
              <a:rPr lang="en-US" dirty="0" smtClean="0">
                <a:latin typeface="Matura MT Script Capitals" pitchFamily="66" charset="0"/>
              </a:rPr>
              <a:t/>
            </a:r>
            <a:br>
              <a:rPr lang="en-US" dirty="0" smtClean="0">
                <a:latin typeface="Matura MT Script Capitals" pitchFamily="66" charset="0"/>
              </a:rPr>
            </a:br>
            <a:r>
              <a:rPr lang="en-US" dirty="0" smtClean="0">
                <a:latin typeface="Matura MT Script Capitals" pitchFamily="66" charset="0"/>
              </a:rPr>
              <a:t/>
            </a:r>
            <a:br>
              <a:rPr lang="en-US" dirty="0" smtClean="0">
                <a:latin typeface="Matura MT Script Capitals" pitchFamily="66" charset="0"/>
              </a:rPr>
            </a:br>
            <a:r>
              <a:rPr lang="en-US" dirty="0" smtClean="0">
                <a:latin typeface="Matura MT Script Capitals" pitchFamily="66" charset="0"/>
              </a:rPr>
              <a:t>Zones of S providing</a:t>
            </a:r>
            <a:endParaRPr lang="cs-CZ" dirty="0" smtClean="0">
              <a:latin typeface="Matura MT Script Capitals" pitchFamily="66" charset="0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340768"/>
            <a:ext cx="7516813" cy="403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4" name="Rectangle 3"/>
          <p:cNvSpPr>
            <a:spLocks noChangeArrowheads="1"/>
          </p:cNvSpPr>
          <p:nvPr/>
        </p:nvSpPr>
        <p:spPr bwMode="auto">
          <a:xfrm>
            <a:off x="4284663" y="4797425"/>
            <a:ext cx="4572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Bookman Old Style" pitchFamily="18" charset="0"/>
              </a:rPr>
              <a:t>The impact zone is the area within which the security system can greatly affect the circumstances. </a:t>
            </a:r>
          </a:p>
          <a:p>
            <a:r>
              <a:rPr lang="en-US">
                <a:latin typeface="Bookman Old Style" pitchFamily="18" charset="0"/>
              </a:rPr>
              <a:t>The impact zone is wider then responsibility zone and may be wider than the monitoring zone.</a:t>
            </a:r>
            <a:endParaRPr lang="cs-CZ">
              <a:latin typeface="Bookman Old Style" pitchFamily="18" charset="0"/>
            </a:endParaRPr>
          </a:p>
        </p:txBody>
      </p:sp>
      <p:pic>
        <p:nvPicPr>
          <p:cNvPr id="2253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08475" y="2420938"/>
            <a:ext cx="1573213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48138" y="3386138"/>
            <a:ext cx="1895475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7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538" y="1368425"/>
            <a:ext cx="24384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4067944" y="260648"/>
            <a:ext cx="4785616" cy="377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90000"/>
              </a:lnSpc>
              <a:defRPr/>
            </a:pPr>
            <a:r>
              <a:rPr lang="en-US" sz="2000" b="1" kern="0" dirty="0" smtClean="0">
                <a:solidFill>
                  <a:schemeClr val="tx2"/>
                </a:solidFill>
                <a:latin typeface="Algerian" pitchFamily="82" charset="0"/>
              </a:rPr>
              <a:t>National security: </a:t>
            </a:r>
            <a:r>
              <a:rPr lang="en-US" sz="2000" b="1" kern="0" dirty="0" smtClean="0">
                <a:solidFill>
                  <a:schemeClr val="tx2"/>
                </a:solidFill>
                <a:latin typeface="Matura MT Script Capitals" pitchFamily="66" charset="0"/>
              </a:rPr>
              <a:t>case of </a:t>
            </a:r>
            <a:r>
              <a:rPr lang="en-US" sz="2000" b="1" kern="0" dirty="0" smtClean="0">
                <a:solidFill>
                  <a:schemeClr val="tx2"/>
                </a:solidFill>
                <a:latin typeface="Algerian" pitchFamily="82" charset="0"/>
              </a:rPr>
              <a:t>Russia</a:t>
            </a:r>
            <a:endParaRPr lang="ru-RU" sz="2000" b="1" kern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>
                <a:latin typeface="Bookman Old Style" pitchFamily="18" charset="0"/>
              </a:rPr>
              <a:t>Documents </a:t>
            </a:r>
            <a:endParaRPr lang="ru-RU" altLang="cs-CZ" smtClean="0">
              <a:latin typeface="Bookman Old Style" pitchFamily="18" charset="0"/>
            </a:endParaRPr>
          </a:p>
        </p:txBody>
      </p:sp>
      <p:sp>
        <p:nvSpPr>
          <p:cNvPr id="28675" name="Содержимое 2"/>
          <p:cNvSpPr>
            <a:spLocks noGrp="1"/>
          </p:cNvSpPr>
          <p:nvPr>
            <p:ph idx="1"/>
          </p:nvPr>
        </p:nvSpPr>
        <p:spPr>
          <a:xfrm>
            <a:off x="827584" y="1916832"/>
            <a:ext cx="7693025" cy="3724275"/>
          </a:xfrm>
        </p:spPr>
        <p:txBody>
          <a:bodyPr/>
          <a:lstStyle/>
          <a:p>
            <a:pPr eaLnBrk="1" hangingPunct="1"/>
            <a:endParaRPr lang="en-US" altLang="cs-CZ" dirty="0" smtClean="0">
              <a:latin typeface="Bookman Old Style" pitchFamily="18" charset="0"/>
            </a:endParaRPr>
          </a:p>
          <a:p>
            <a:pPr eaLnBrk="1" hangingPunct="1"/>
            <a:r>
              <a:rPr lang="en-US" altLang="cs-CZ" dirty="0" smtClean="0">
                <a:latin typeface="Bookman Old Style" pitchFamily="18" charset="0"/>
              </a:rPr>
              <a:t>1992        Federal </a:t>
            </a:r>
            <a:r>
              <a:rPr lang="en-US" altLang="cs-CZ" b="1" dirty="0" smtClean="0">
                <a:latin typeface="Bookman Old Style" pitchFamily="18" charset="0"/>
              </a:rPr>
              <a:t>Law </a:t>
            </a:r>
            <a:r>
              <a:rPr lang="en-US" altLang="cs-CZ" dirty="0" smtClean="0">
                <a:latin typeface="Bookman Old Style" pitchFamily="18" charset="0"/>
              </a:rPr>
              <a:t>“</a:t>
            </a:r>
            <a:r>
              <a:rPr lang="en-US" altLang="cs-CZ" dirty="0" smtClean="0">
                <a:latin typeface="Bookman Old Style" pitchFamily="18" charset="0"/>
              </a:rPr>
              <a:t>On</a:t>
            </a:r>
            <a:r>
              <a:rPr lang="en-US" altLang="cs-CZ" dirty="0" smtClean="0">
                <a:latin typeface="Bookman Old Style" pitchFamily="18" charset="0"/>
              </a:rPr>
              <a:t> </a:t>
            </a:r>
            <a:r>
              <a:rPr lang="en-US" altLang="cs-CZ" dirty="0" smtClean="0">
                <a:latin typeface="Bookman Old Style" pitchFamily="18" charset="0"/>
              </a:rPr>
              <a:t>Security”</a:t>
            </a:r>
          </a:p>
          <a:p>
            <a:pPr eaLnBrk="1" hangingPunct="1"/>
            <a:r>
              <a:rPr lang="en-US" altLang="cs-CZ" dirty="0" smtClean="0">
                <a:latin typeface="Bookman Old Style" pitchFamily="18" charset="0"/>
              </a:rPr>
              <a:t>1996 President's annual address to the Federal Assembly  (!first NS!)</a:t>
            </a:r>
          </a:p>
          <a:p>
            <a:pPr algn="ctr" eaLnBrk="1" hangingPunct="1"/>
            <a:r>
              <a:rPr lang="en-US" altLang="cs-CZ" dirty="0" smtClean="0">
                <a:latin typeface="Bookman Old Style" pitchFamily="18" charset="0"/>
              </a:rPr>
              <a:t>NS </a:t>
            </a:r>
            <a:r>
              <a:rPr lang="en-US" altLang="cs-CZ" b="1" dirty="0" err="1" smtClean="0">
                <a:latin typeface="Bookman Old Style" pitchFamily="18" charset="0"/>
              </a:rPr>
              <a:t>Consept</a:t>
            </a:r>
            <a:endParaRPr lang="en-US" altLang="cs-CZ" b="1" dirty="0" smtClean="0">
              <a:latin typeface="Bookman Old Style" pitchFamily="18" charset="0"/>
            </a:endParaRPr>
          </a:p>
          <a:p>
            <a:pPr eaLnBrk="1" hangingPunct="1"/>
            <a:r>
              <a:rPr lang="en-US" altLang="cs-CZ" dirty="0" smtClean="0">
                <a:latin typeface="Bookman Old Style" pitchFamily="18" charset="0"/>
              </a:rPr>
              <a:t>1997 1</a:t>
            </a:r>
            <a:r>
              <a:rPr lang="en-US" altLang="cs-CZ" baseline="30000" dirty="0" smtClean="0">
                <a:latin typeface="Bookman Old Style" pitchFamily="18" charset="0"/>
              </a:rPr>
              <a:t>st</a:t>
            </a:r>
            <a:r>
              <a:rPr lang="en-US" altLang="cs-CZ" dirty="0" smtClean="0">
                <a:latin typeface="Bookman Old Style" pitchFamily="18" charset="0"/>
              </a:rPr>
              <a:t> edition</a:t>
            </a:r>
          </a:p>
          <a:p>
            <a:pPr eaLnBrk="1" hangingPunct="1"/>
            <a:r>
              <a:rPr lang="en-US" altLang="cs-CZ" dirty="0" smtClean="0">
                <a:latin typeface="Bookman Old Style" pitchFamily="18" charset="0"/>
              </a:rPr>
              <a:t>10.01.2000 edition</a:t>
            </a:r>
          </a:p>
          <a:p>
            <a:pPr algn="ctr" eaLnBrk="1" hangingPunct="1"/>
            <a:r>
              <a:rPr lang="en-US" altLang="cs-CZ" dirty="0" smtClean="0">
                <a:latin typeface="Bookman Old Style" pitchFamily="18" charset="0"/>
              </a:rPr>
              <a:t>NS </a:t>
            </a:r>
            <a:r>
              <a:rPr lang="en-US" altLang="cs-CZ" b="1" dirty="0" smtClean="0">
                <a:latin typeface="Bookman Old Style" pitchFamily="18" charset="0"/>
              </a:rPr>
              <a:t>Strategy</a:t>
            </a:r>
            <a:r>
              <a:rPr lang="en-US" altLang="cs-CZ" dirty="0" smtClean="0">
                <a:latin typeface="Bookman Old Style" pitchFamily="18" charset="0"/>
              </a:rPr>
              <a:t> </a:t>
            </a:r>
            <a:r>
              <a:rPr lang="en-US" altLang="cs-CZ" dirty="0" smtClean="0">
                <a:latin typeface="Bookman Old Style" pitchFamily="18" charset="0"/>
              </a:rPr>
              <a:t>to 2020</a:t>
            </a:r>
          </a:p>
          <a:p>
            <a:pPr algn="ctr"/>
            <a:r>
              <a:rPr lang="en-US" altLang="cs-CZ" dirty="0" smtClean="0">
                <a:latin typeface="Bookman Old Style" pitchFamily="18" charset="0"/>
              </a:rPr>
              <a:t>NS </a:t>
            </a:r>
            <a:r>
              <a:rPr lang="en-US" altLang="cs-CZ" b="1" dirty="0" smtClean="0">
                <a:latin typeface="Bookman Old Style" pitchFamily="18" charset="0"/>
              </a:rPr>
              <a:t>Strategy</a:t>
            </a:r>
            <a:r>
              <a:rPr lang="en-US" altLang="cs-CZ" dirty="0" smtClean="0">
                <a:latin typeface="Bookman Old Style" pitchFamily="18" charset="0"/>
              </a:rPr>
              <a:t> </a:t>
            </a:r>
            <a:r>
              <a:rPr lang="en-US" altLang="cs-CZ" dirty="0" smtClean="0">
                <a:latin typeface="Bookman Old Style" pitchFamily="18" charset="0"/>
              </a:rPr>
              <a:t>2015</a:t>
            </a:r>
            <a:endParaRPr lang="ru-RU" altLang="cs-CZ" dirty="0" smtClean="0">
              <a:latin typeface="Bookman Old Style" pitchFamily="18" charset="0"/>
            </a:endParaRPr>
          </a:p>
          <a:p>
            <a:pPr algn="ctr" eaLnBrk="1" hangingPunct="1"/>
            <a:endParaRPr lang="ru-RU" altLang="cs-CZ" dirty="0" smtClean="0"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33963" y="260350"/>
            <a:ext cx="4110037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  <a:cs typeface="Arial" charset="0"/>
              </a:rPr>
              <a:t>National security: case of Russia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4284663" y="1052513"/>
            <a:ext cx="484187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4427539" y="6309320"/>
            <a:ext cx="288478" cy="5486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endParaRPr lang="cs-CZ" altLang="cs-CZ" smtClean="0"/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endParaRPr lang="cs-CZ" altLang="cs-CZ" smtClean="0"/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81575" y="115888"/>
            <a:ext cx="4181475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0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255000" cy="5980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endParaRPr lang="cs-CZ" altLang="cs-CZ" smtClean="0"/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682625" y="1584325"/>
            <a:ext cx="8153400" cy="4495800"/>
          </a:xfrm>
        </p:spPr>
        <p:txBody>
          <a:bodyPr/>
          <a:lstStyle/>
          <a:p>
            <a:endParaRPr lang="cs-CZ" altLang="cs-CZ" smtClean="0"/>
          </a:p>
        </p:txBody>
      </p:sp>
      <p:pic>
        <p:nvPicPr>
          <p:cNvPr id="2662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850" y="160338"/>
            <a:ext cx="7962900" cy="561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2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62525" y="160338"/>
            <a:ext cx="4181475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3850" y="5761038"/>
            <a:ext cx="9942513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cs-CZ" sz="1600" b="1">
                <a:solidFill>
                  <a:srgbClr val="FF0000"/>
                </a:solidFill>
              </a:rPr>
              <a:t>Conclusions</a:t>
            </a:r>
            <a:r>
              <a:rPr lang="en-US" altLang="cs-CZ" sz="1600">
                <a:solidFill>
                  <a:srgbClr val="FF0000"/>
                </a:solidFill>
              </a:rPr>
              <a:t>: common and special, </a:t>
            </a:r>
          </a:p>
          <a:p>
            <a:pPr eaLnBrk="1" hangingPunct="1"/>
            <a:r>
              <a:rPr lang="en-US" altLang="cs-CZ" sz="1600">
                <a:solidFill>
                  <a:srgbClr val="FF0000"/>
                </a:solidFill>
              </a:rPr>
              <a:t>Assumptions of Russian political system’s evolution based on docs</a:t>
            </a:r>
          </a:p>
          <a:p>
            <a:pPr eaLnBrk="1" hangingPunct="1"/>
            <a:r>
              <a:rPr lang="en-US" altLang="cs-CZ" sz="1600">
                <a:solidFill>
                  <a:srgbClr val="FF0000"/>
                </a:solidFill>
              </a:rPr>
              <a:t>Research program (questions, hypothesis)</a:t>
            </a:r>
          </a:p>
          <a:p>
            <a:pPr eaLnBrk="1" hangingPunct="1"/>
            <a:endParaRPr lang="en-US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>
              <a:latin typeface="Calibri" pitchFamily="34" charset="0"/>
            </a:endParaRPr>
          </a:p>
        </p:txBody>
      </p:sp>
      <p:sp>
        <p:nvSpPr>
          <p:cNvPr id="2765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mtClean="0"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33963" y="260350"/>
            <a:ext cx="4110037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  <a:cs typeface="Arial" charset="0"/>
              </a:rPr>
              <a:t>National security: case of Russia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lgerian" pitchFamily="82" charset="0"/>
              </a:rPr>
              <a:t> </a:t>
            </a:r>
            <a:r>
              <a:rPr lang="en-US" sz="8000" dirty="0" smtClean="0">
                <a:latin typeface="Algerian" pitchFamily="82" charset="0"/>
              </a:rPr>
              <a:t>NEWS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395536" y="2362200"/>
            <a:ext cx="4212977" cy="3724275"/>
          </a:xfrm>
        </p:spPr>
        <p:txBody>
          <a:bodyPr/>
          <a:lstStyle/>
          <a:p>
            <a:r>
              <a:rPr lang="en-US" b="1" dirty="0" smtClean="0"/>
              <a:t>when </a:t>
            </a:r>
            <a:r>
              <a:rPr lang="en-US" dirty="0" smtClean="0"/>
              <a:t>happened? </a:t>
            </a:r>
          </a:p>
          <a:p>
            <a:r>
              <a:rPr lang="en-US" b="1" dirty="0" smtClean="0"/>
              <a:t>where</a:t>
            </a:r>
            <a:r>
              <a:rPr lang="en-US" dirty="0" smtClean="0"/>
              <a:t>? </a:t>
            </a:r>
          </a:p>
          <a:p>
            <a:r>
              <a:rPr lang="en-US" b="1" dirty="0" smtClean="0"/>
              <a:t>what</a:t>
            </a:r>
            <a:r>
              <a:rPr lang="en-US" dirty="0" smtClean="0"/>
              <a:t> happened? </a:t>
            </a:r>
          </a:p>
          <a:p>
            <a:endParaRPr lang="en-US" dirty="0" smtClean="0"/>
          </a:p>
          <a:p>
            <a:r>
              <a:rPr lang="en-US" sz="2400" b="1" dirty="0" smtClean="0"/>
              <a:t>Who </a:t>
            </a:r>
            <a:r>
              <a:rPr lang="en-US" sz="2400" dirty="0" smtClean="0"/>
              <a:t>tells? </a:t>
            </a:r>
          </a:p>
          <a:p>
            <a:r>
              <a:rPr lang="en-US" sz="2400" b="1" dirty="0" smtClean="0"/>
              <a:t>Whom</a:t>
            </a:r>
            <a:r>
              <a:rPr lang="en-US" sz="2400" dirty="0" smtClean="0"/>
              <a:t> tells? </a:t>
            </a:r>
          </a:p>
          <a:p>
            <a:r>
              <a:rPr lang="en-US" sz="2400" b="1" dirty="0" smtClean="0"/>
              <a:t>What</a:t>
            </a:r>
            <a:r>
              <a:rPr lang="en-US" sz="2400" dirty="0" smtClean="0"/>
              <a:t> about? </a:t>
            </a:r>
          </a:p>
          <a:p>
            <a:r>
              <a:rPr lang="en-US" sz="2400" dirty="0" smtClean="0"/>
              <a:t>What </a:t>
            </a:r>
            <a:r>
              <a:rPr lang="en-US" sz="2400" b="1" dirty="0" smtClean="0"/>
              <a:t>channel</a:t>
            </a:r>
            <a:r>
              <a:rPr lang="en-US" sz="2400" dirty="0" smtClean="0"/>
              <a:t> is used? </a:t>
            </a:r>
          </a:p>
          <a:p>
            <a:r>
              <a:rPr lang="en-US" sz="2400" dirty="0" smtClean="0"/>
              <a:t>With what </a:t>
            </a:r>
            <a:r>
              <a:rPr lang="en-US" sz="2400" b="1" dirty="0" smtClean="0"/>
              <a:t>effects</a:t>
            </a:r>
            <a:r>
              <a:rPr lang="en-US" dirty="0" smtClean="0"/>
              <a:t>? 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355976" y="1628800"/>
            <a:ext cx="4788023" cy="5229200"/>
          </a:xfrm>
        </p:spPr>
        <p:txBody>
          <a:bodyPr/>
          <a:lstStyle/>
          <a:p>
            <a:r>
              <a:rPr lang="en-US" dirty="0" smtClean="0"/>
              <a:t>+ pre-story</a:t>
            </a:r>
          </a:p>
          <a:p>
            <a:r>
              <a:rPr lang="en-US" dirty="0" smtClean="0"/>
              <a:t>details </a:t>
            </a:r>
          </a:p>
          <a:p>
            <a:r>
              <a:rPr lang="en-US" dirty="0" smtClean="0"/>
              <a:t>evidences</a:t>
            </a:r>
          </a:p>
          <a:p>
            <a:r>
              <a:rPr lang="en-US" dirty="0" smtClean="0"/>
              <a:t>expert’s comments </a:t>
            </a:r>
          </a:p>
          <a:p>
            <a:r>
              <a:rPr lang="en-US" dirty="0" smtClean="0"/>
              <a:t>Prognoses</a:t>
            </a:r>
          </a:p>
          <a:p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>
                <a:latin typeface="Matura MT Script Capitals" pitchFamily="66" charset="0"/>
              </a:rPr>
              <a:t>compare the sources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latin typeface="Matura MT Script Capitals" pitchFamily="66" charset="0"/>
              </a:rPr>
              <a:t>try to weed out the propaganda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latin typeface="Matura MT Script Capitals" pitchFamily="66" charset="0"/>
              </a:rPr>
              <a:t>formulate ??? for the shortfall of information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THEORETIC POINTS</a:t>
            </a:r>
            <a:endParaRPr lang="cs-CZ" dirty="0" smtClean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2362200"/>
            <a:ext cx="4608513" cy="3724275"/>
          </a:xfrm>
        </p:spPr>
        <p:txBody>
          <a:bodyPr/>
          <a:lstStyle/>
          <a:p>
            <a:r>
              <a:rPr lang="en-US" sz="4800" dirty="0" smtClean="0">
                <a:latin typeface="Book Antiqua" pitchFamily="18" charset="0"/>
              </a:rPr>
              <a:t>DANGER</a:t>
            </a:r>
          </a:p>
          <a:p>
            <a:r>
              <a:rPr lang="en-US" sz="4800" dirty="0" smtClean="0">
                <a:latin typeface="Book Antiqua" pitchFamily="18" charset="0"/>
              </a:rPr>
              <a:t>THREAT</a:t>
            </a:r>
          </a:p>
          <a:p>
            <a:r>
              <a:rPr lang="en-US" sz="4800" dirty="0" smtClean="0">
                <a:latin typeface="Book Antiqua" pitchFamily="18" charset="0"/>
              </a:rPr>
              <a:t>CHALLENGE </a:t>
            </a:r>
            <a:endParaRPr lang="cs-CZ" sz="4800" dirty="0" smtClean="0">
              <a:latin typeface="Book Antiqua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427984" y="1589088"/>
            <a:ext cx="4716016" cy="4864100"/>
          </a:xfrm>
        </p:spPr>
        <p:txBody>
          <a:bodyPr/>
          <a:lstStyle/>
          <a:p>
            <a:pPr>
              <a:defRPr/>
            </a:pPr>
            <a:r>
              <a:rPr lang="cs-CZ" sz="4000" dirty="0" smtClean="0">
                <a:latin typeface="Book Antiqua" pitchFamily="18" charset="0"/>
              </a:rPr>
              <a:t>GLOBAL</a:t>
            </a:r>
          </a:p>
          <a:p>
            <a:pPr>
              <a:defRPr/>
            </a:pPr>
            <a:r>
              <a:rPr lang="cs-CZ" sz="3600" dirty="0" smtClean="0">
                <a:latin typeface="Book Antiqua" pitchFamily="18" charset="0"/>
              </a:rPr>
              <a:t>INTERNATIONAL</a:t>
            </a:r>
          </a:p>
          <a:p>
            <a:pPr>
              <a:defRPr/>
            </a:pPr>
            <a:r>
              <a:rPr lang="cs-CZ" sz="4000" dirty="0" smtClean="0">
                <a:latin typeface="Book Antiqua" pitchFamily="18" charset="0"/>
              </a:rPr>
              <a:t>REGIONAL</a:t>
            </a:r>
          </a:p>
          <a:p>
            <a:pPr>
              <a:defRPr/>
            </a:pPr>
            <a:r>
              <a:rPr lang="cs-CZ" sz="4000" dirty="0" smtClean="0">
                <a:latin typeface="Book Antiqua" pitchFamily="18" charset="0"/>
              </a:rPr>
              <a:t>NATIONAL</a:t>
            </a:r>
          </a:p>
          <a:p>
            <a:pPr>
              <a:defRPr/>
            </a:pPr>
            <a:r>
              <a:rPr lang="cs-CZ" sz="4000" dirty="0" smtClean="0">
                <a:latin typeface="Book Antiqua" pitchFamily="18" charset="0"/>
              </a:rPr>
              <a:t>LOCAL</a:t>
            </a:r>
          </a:p>
          <a:p>
            <a:pPr>
              <a:defRPr/>
            </a:pPr>
            <a:r>
              <a:rPr lang="cs-CZ" sz="4000" dirty="0" smtClean="0">
                <a:latin typeface="Book Antiqua" pitchFamily="18" charset="0"/>
              </a:rPr>
              <a:t>PERSONAL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12294" name="Rectangle 9"/>
          <p:cNvSpPr>
            <a:spLocks noChangeArrowheads="1"/>
          </p:cNvSpPr>
          <p:nvPr/>
        </p:nvSpPr>
        <p:spPr bwMode="auto">
          <a:xfrm>
            <a:off x="827584" y="5949280"/>
            <a:ext cx="27368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/>
              <a:t>HARD</a:t>
            </a:r>
          </a:p>
          <a:p>
            <a:r>
              <a:rPr lang="en-US" b="1" dirty="0"/>
              <a:t>SOFT</a:t>
            </a:r>
            <a:endParaRPr lang="cs-CZ" b="1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3779912" y="274638"/>
            <a:ext cx="4906888" cy="41805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National security: </a:t>
            </a:r>
            <a:r>
              <a:rPr kumimoji="0" 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atura MT Script Capitals" pitchFamily="66" charset="0"/>
                <a:ea typeface="+mj-ea"/>
                <a:cs typeface="+mj-cs"/>
              </a:rPr>
              <a:t>case of </a:t>
            </a:r>
            <a:r>
              <a:rPr kumimoji="0" 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Russia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 smtClean="0">
                <a:latin typeface="Bookman Old Style" pitchFamily="18" charset="0"/>
              </a:rPr>
              <a:t>Cockeyed lens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611188" y="1700213"/>
            <a:ext cx="3886200" cy="4572000"/>
          </a:xfrm>
        </p:spPr>
        <p:txBody>
          <a:bodyPr/>
          <a:lstStyle/>
          <a:p>
            <a:r>
              <a:rPr lang="cs-CZ" sz="1800" smtClean="0">
                <a:latin typeface="Bookman Old Style" pitchFamily="18" charset="0"/>
              </a:rPr>
              <a:t>NATO near the border </a:t>
            </a:r>
            <a:endParaRPr lang="en-US" sz="1800" smtClean="0">
              <a:latin typeface="Bookman Old Style" pitchFamily="18" charset="0"/>
            </a:endParaRPr>
          </a:p>
          <a:p>
            <a:r>
              <a:rPr lang="cs-CZ" sz="1800" smtClean="0">
                <a:latin typeface="Bookman Old Style" pitchFamily="18" charset="0"/>
              </a:rPr>
              <a:t>Terrorizm</a:t>
            </a:r>
            <a:endParaRPr lang="en-US" sz="1800" smtClean="0">
              <a:latin typeface="Bookman Old Style" pitchFamily="18" charset="0"/>
            </a:endParaRPr>
          </a:p>
          <a:p>
            <a:r>
              <a:rPr lang="cs-CZ" sz="1800" smtClean="0">
                <a:latin typeface="Bookman Old Style" pitchFamily="18" charset="0"/>
              </a:rPr>
              <a:t>Reducing oil prices</a:t>
            </a:r>
            <a:endParaRPr lang="en-US" sz="1800" smtClean="0">
              <a:latin typeface="Bookman Old Style" pitchFamily="18" charset="0"/>
            </a:endParaRPr>
          </a:p>
          <a:p>
            <a:r>
              <a:rPr lang="cs-CZ" sz="1800" smtClean="0">
                <a:latin typeface="Bookman Old Style" pitchFamily="18" charset="0"/>
              </a:rPr>
              <a:t> </a:t>
            </a:r>
            <a:r>
              <a:rPr lang="en-US" sz="1800" smtClean="0">
                <a:latin typeface="Bookman Old Style" pitchFamily="18" charset="0"/>
              </a:rPr>
              <a:t>Dependence from row energy export </a:t>
            </a:r>
          </a:p>
          <a:p>
            <a:r>
              <a:rPr lang="en-US" sz="1800" smtClean="0">
                <a:latin typeface="Bookman Old Style" pitchFamily="18" charset="0"/>
              </a:rPr>
              <a:t>Collaborationists and foreign agents of influence </a:t>
            </a:r>
          </a:p>
          <a:p>
            <a:r>
              <a:rPr lang="cs-CZ" sz="1800" smtClean="0">
                <a:latin typeface="Bookman Old Style" pitchFamily="18" charset="0"/>
              </a:rPr>
              <a:t>Illegal migration</a:t>
            </a:r>
            <a:endParaRPr lang="en-US" sz="1800" smtClean="0">
              <a:latin typeface="Bookman Old Style" pitchFamily="18" charset="0"/>
            </a:endParaRPr>
          </a:p>
          <a:p>
            <a:r>
              <a:rPr lang="en-US" sz="1800" smtClean="0">
                <a:latin typeface="Bookman Old Style" pitchFamily="18" charset="0"/>
              </a:rPr>
              <a:t>uneven distribution of the population across the country </a:t>
            </a:r>
          </a:p>
          <a:p>
            <a:r>
              <a:rPr lang="en-US" sz="1800" smtClean="0">
                <a:latin typeface="Bookman Old Style" pitchFamily="18" charset="0"/>
              </a:rPr>
              <a:t>Disproportions in region’s development </a:t>
            </a:r>
          </a:p>
          <a:p>
            <a:r>
              <a:rPr lang="en-US" sz="1800" smtClean="0">
                <a:latin typeface="Bookman Old Style" pitchFamily="18" charset="0"/>
              </a:rPr>
              <a:t>Conflicts on the border </a:t>
            </a:r>
          </a:p>
          <a:p>
            <a:r>
              <a:rPr lang="en-US" sz="1800" smtClean="0">
                <a:latin typeface="Bookman Old Style" pitchFamily="18" charset="0"/>
              </a:rPr>
              <a:t>environmental degradation </a:t>
            </a:r>
          </a:p>
          <a:p>
            <a:endParaRPr lang="en-US" sz="1400" smtClean="0">
              <a:latin typeface="Bookman Old Style" pitchFamily="18" charset="0"/>
            </a:endParaRPr>
          </a:p>
          <a:p>
            <a:endParaRPr lang="en-US" sz="1400" smtClean="0">
              <a:latin typeface="Bookman Old Style" pitchFamily="18" charset="0"/>
            </a:endParaRPr>
          </a:p>
          <a:p>
            <a:endParaRPr lang="en-US" sz="1400" smtClean="0">
              <a:latin typeface="Bookman Old Style" pitchFamily="18" charset="0"/>
            </a:endParaRPr>
          </a:p>
          <a:p>
            <a:endParaRPr lang="en-US" sz="1400" smtClean="0">
              <a:latin typeface="Bookman Old Style" pitchFamily="18" charset="0"/>
            </a:endParaRPr>
          </a:p>
          <a:p>
            <a:endParaRPr lang="en-US" sz="1400" smtClean="0">
              <a:latin typeface="Bookman Old Style" pitchFamily="18" charset="0"/>
            </a:endParaRPr>
          </a:p>
          <a:p>
            <a:endParaRPr lang="en-US" smtClean="0"/>
          </a:p>
          <a:p>
            <a:endParaRPr lang="cs-CZ" smtClean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760913" y="1700808"/>
            <a:ext cx="3770312" cy="4385667"/>
          </a:xfrm>
        </p:spPr>
        <p:txBody>
          <a:bodyPr/>
          <a:lstStyle/>
          <a:p>
            <a:r>
              <a:rPr lang="en-US" sz="2000" dirty="0" smtClean="0">
                <a:latin typeface="Bookman Old Style" pitchFamily="18" charset="0"/>
              </a:rPr>
              <a:t>Humanitarian expansion </a:t>
            </a:r>
          </a:p>
          <a:p>
            <a:r>
              <a:rPr lang="en-US" sz="2000" dirty="0" smtClean="0">
                <a:latin typeface="Bookman Old Style" pitchFamily="18" charset="0"/>
              </a:rPr>
              <a:t>Interethnic tensions </a:t>
            </a:r>
          </a:p>
          <a:p>
            <a:r>
              <a:rPr lang="en-US" sz="2000" dirty="0" smtClean="0">
                <a:latin typeface="Bookman Old Style" pitchFamily="18" charset="0"/>
              </a:rPr>
              <a:t>Title nation discrimination </a:t>
            </a:r>
          </a:p>
          <a:p>
            <a:r>
              <a:rPr lang="en-US" sz="2000" dirty="0" smtClean="0">
                <a:latin typeface="Bookman Old Style" pitchFamily="18" charset="0"/>
              </a:rPr>
              <a:t>Losing of national identity</a:t>
            </a:r>
          </a:p>
          <a:p>
            <a:r>
              <a:rPr lang="cs-CZ" sz="2000" dirty="0" smtClean="0">
                <a:latin typeface="Bookman Old Style" pitchFamily="18" charset="0"/>
              </a:rPr>
              <a:t>Social decease</a:t>
            </a:r>
            <a:r>
              <a:rPr lang="en-US" sz="2000" dirty="0" smtClean="0">
                <a:latin typeface="Bookman Old Style" pitchFamily="18" charset="0"/>
              </a:rPr>
              <a:t>s</a:t>
            </a:r>
          </a:p>
          <a:p>
            <a:r>
              <a:rPr lang="en-US" sz="2000" dirty="0" smtClean="0">
                <a:latin typeface="Bookman Old Style" pitchFamily="18" charset="0"/>
              </a:rPr>
              <a:t>Alcoholism </a:t>
            </a:r>
          </a:p>
          <a:p>
            <a:r>
              <a:rPr lang="en-US" sz="2000" dirty="0" smtClean="0">
                <a:latin typeface="Bookman Old Style" pitchFamily="18" charset="0"/>
              </a:rPr>
              <a:t>Drug addiction </a:t>
            </a:r>
          </a:p>
          <a:p>
            <a:r>
              <a:rPr lang="en-US" sz="2000" dirty="0" smtClean="0">
                <a:latin typeface="Bookman Old Style" pitchFamily="18" charset="0"/>
              </a:rPr>
              <a:t>Corruption </a:t>
            </a:r>
          </a:p>
          <a:p>
            <a:r>
              <a:rPr lang="en-US" sz="2000" dirty="0" smtClean="0">
                <a:latin typeface="Bookman Old Style" pitchFamily="18" charset="0"/>
              </a:rPr>
              <a:t>Education and medical service system degradation </a:t>
            </a:r>
          </a:p>
          <a:p>
            <a:r>
              <a:rPr lang="en-US" sz="2000" dirty="0" smtClean="0">
                <a:latin typeface="Bookman Old Style" pitchFamily="18" charset="0"/>
              </a:rPr>
              <a:t>Law nihilism </a:t>
            </a:r>
          </a:p>
          <a:p>
            <a:endParaRPr lang="en-US" sz="3200" dirty="0" smtClean="0"/>
          </a:p>
          <a:p>
            <a:endParaRPr lang="en-US" dirty="0" smtClean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3779912" y="274638"/>
            <a:ext cx="4906888" cy="41805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National security: </a:t>
            </a:r>
            <a:r>
              <a:rPr kumimoji="0" 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atura MT Script Capitals" pitchFamily="66" charset="0"/>
                <a:ea typeface="+mj-ea"/>
                <a:cs typeface="+mj-cs"/>
              </a:rPr>
              <a:t>case of </a:t>
            </a:r>
            <a:r>
              <a:rPr kumimoji="0" 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Russia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>
                <a:latin typeface="Algerian" pitchFamily="82" charset="0"/>
              </a:rPr>
              <a:t>READING</a:t>
            </a:r>
            <a:r>
              <a:rPr lang="en-US" sz="5400" dirty="0" smtClean="0">
                <a:latin typeface="Matura MT Script Capitals" pitchFamily="66" charset="0"/>
              </a:rPr>
              <a:t> for March14</a:t>
            </a:r>
            <a:endParaRPr lang="ru-RU" sz="54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PRIMAKOV, </a:t>
            </a:r>
            <a:r>
              <a:rPr lang="en-US" dirty="0" err="1" smtClean="0"/>
              <a:t>Yevgeny</a:t>
            </a:r>
            <a:r>
              <a:rPr lang="en-US" dirty="0" smtClean="0"/>
              <a:t>. Perception of Russia in the World, </a:t>
            </a:r>
            <a:r>
              <a:rPr lang="en-US" i="1" dirty="0" smtClean="0"/>
              <a:t>Russia in global affairs,</a:t>
            </a:r>
            <a:r>
              <a:rPr lang="en-US" dirty="0" smtClean="0"/>
              <a:t> 2013 </a:t>
            </a:r>
            <a:r>
              <a:rPr lang="en-US" u="sng" dirty="0" smtClean="0">
                <a:hlinkClick r:id="rId2"/>
              </a:rPr>
              <a:t>http://eng.globalaffairs.ru/number/Perception-of-Russia-in-the-World-15926 (3</a:t>
            </a:r>
            <a:endParaRPr lang="en-US" u="sng" dirty="0" smtClean="0"/>
          </a:p>
          <a:p>
            <a:r>
              <a:rPr lang="en-US" dirty="0" err="1" smtClean="0"/>
              <a:t>Ryabkov</a:t>
            </a:r>
            <a:r>
              <a:rPr lang="en-US" dirty="0" smtClean="0"/>
              <a:t> S. Nonproliferation as number one priority, </a:t>
            </a:r>
            <a:r>
              <a:rPr lang="en-US" i="1" dirty="0" smtClean="0"/>
              <a:t>Security Index, </a:t>
            </a:r>
            <a:r>
              <a:rPr lang="ru-RU" i="1" dirty="0" smtClean="0"/>
              <a:t>№</a:t>
            </a:r>
            <a:r>
              <a:rPr lang="en-US" i="1" dirty="0" smtClean="0"/>
              <a:t>1, Winter 2014. P. 17-25</a:t>
            </a:r>
          </a:p>
          <a:p>
            <a:r>
              <a:rPr lang="en-US" dirty="0" smtClean="0"/>
              <a:t>Iran in the Regional and Global Perspective. Moscow, 2015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>
                <a:latin typeface="Book Antiqua" pitchFamily="18" charset="0"/>
              </a:rPr>
              <a:t>Theory. Definitions. </a:t>
            </a:r>
            <a:endParaRPr lang="ru-RU" altLang="cs-CZ" smtClean="0">
              <a:latin typeface="Book Antiqua" pitchFamily="18" charset="0"/>
            </a:endParaRPr>
          </a:p>
        </p:txBody>
      </p:sp>
      <p:sp>
        <p:nvSpPr>
          <p:cNvPr id="15365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en-US" altLang="cs-CZ" sz="5400" smtClean="0">
                <a:latin typeface="Book Antiqua" pitchFamily="18" charset="0"/>
              </a:rPr>
              <a:t>S</a:t>
            </a:r>
            <a:endParaRPr lang="ru-RU" altLang="cs-CZ" sz="5400" smtClean="0">
              <a:latin typeface="Book Antiqua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395536" y="2492896"/>
            <a:ext cx="4040188" cy="3951288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smtClean="0"/>
              <a:t>Person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smtClean="0"/>
              <a:t>Nature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err="1" smtClean="0"/>
              <a:t>Technogenic</a:t>
            </a:r>
            <a:r>
              <a:rPr lang="en-US" sz="2800" dirty="0" smtClean="0"/>
              <a:t>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smtClean="0"/>
              <a:t>Social group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smtClean="0"/>
              <a:t>Society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smtClean="0"/>
              <a:t>State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smtClean="0"/>
              <a:t>Group of states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5400" dirty="0" smtClean="0">
                <a:latin typeface="Book Antiqua" pitchFamily="18" charset="0"/>
              </a:rPr>
              <a:t>O</a:t>
            </a:r>
            <a:endParaRPr lang="ru-RU" sz="5400" dirty="0">
              <a:latin typeface="Book Antiqua" pitchFamily="18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>
          <a:xfrm>
            <a:off x="5292080" y="2492896"/>
            <a:ext cx="3394720" cy="3951288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smtClean="0"/>
              <a:t>Person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smtClean="0"/>
              <a:t>Nature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err="1" smtClean="0"/>
              <a:t>Technogenic</a:t>
            </a:r>
            <a:r>
              <a:rPr lang="en-US" sz="2800" dirty="0" smtClean="0"/>
              <a:t>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smtClean="0"/>
              <a:t>Social group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smtClean="0"/>
              <a:t>Society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smtClean="0"/>
              <a:t>State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smtClean="0"/>
              <a:t>Group of states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33963" y="114300"/>
            <a:ext cx="4110037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  <a:cs typeface="Arial" charset="0"/>
              </a:rPr>
              <a:t>National security: case of Russia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771775" y="2565400"/>
            <a:ext cx="23780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cs-CZ">
                <a:solidFill>
                  <a:srgbClr val="FF0000"/>
                </a:solidFill>
                <a:latin typeface="Bookman Old Style" pitchFamily="18" charset="0"/>
              </a:rPr>
              <a:t>___________________</a:t>
            </a:r>
            <a:endParaRPr lang="ru-RU" altLang="cs-CZ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rot="878630">
            <a:off x="2708275" y="2716213"/>
            <a:ext cx="23764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cs-CZ" dirty="0">
                <a:solidFill>
                  <a:srgbClr val="FF0000"/>
                </a:solidFill>
                <a:latin typeface="Bookman Old Style" pitchFamily="18" charset="0"/>
              </a:rPr>
              <a:t>___________________</a:t>
            </a:r>
            <a:endParaRPr lang="ru-RU" altLang="cs-CZ" dirty="0">
              <a:solidFill>
                <a:srgbClr val="FF0000"/>
              </a:solidFill>
            </a:endParaRPr>
          </a:p>
        </p:txBody>
      </p:sp>
      <p:sp>
        <p:nvSpPr>
          <p:cNvPr id="15370" name="Прямоугольник 11"/>
          <p:cNvSpPr>
            <a:spLocks noChangeArrowheads="1"/>
          </p:cNvSpPr>
          <p:nvPr/>
        </p:nvSpPr>
        <p:spPr bwMode="auto">
          <a:xfrm rot="-892020">
            <a:off x="2924175" y="3224213"/>
            <a:ext cx="23764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cs-CZ">
                <a:solidFill>
                  <a:srgbClr val="FF0000"/>
                </a:solidFill>
                <a:latin typeface="Bookman Old Style" pitchFamily="18" charset="0"/>
              </a:rPr>
              <a:t>___________________</a:t>
            </a:r>
            <a:endParaRPr lang="ru-RU" altLang="cs-CZ">
              <a:solidFill>
                <a:srgbClr val="FF0000"/>
              </a:solidFill>
            </a:endParaRPr>
          </a:p>
        </p:txBody>
      </p:sp>
      <p:sp>
        <p:nvSpPr>
          <p:cNvPr id="15371" name="Прямоугольник 12"/>
          <p:cNvSpPr>
            <a:spLocks noChangeArrowheads="1"/>
          </p:cNvSpPr>
          <p:nvPr/>
        </p:nvSpPr>
        <p:spPr bwMode="auto">
          <a:xfrm rot="-1161790">
            <a:off x="2916238" y="4365625"/>
            <a:ext cx="23764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cs-CZ">
                <a:solidFill>
                  <a:srgbClr val="FF0000"/>
                </a:solidFill>
                <a:latin typeface="Bookman Old Style" pitchFamily="18" charset="0"/>
              </a:rPr>
              <a:t>___________________</a:t>
            </a:r>
            <a:endParaRPr lang="ru-RU" altLang="cs-CZ">
              <a:solidFill>
                <a:srgbClr val="FF0000"/>
              </a:solidFill>
            </a:endParaRPr>
          </a:p>
        </p:txBody>
      </p:sp>
      <p:sp>
        <p:nvSpPr>
          <p:cNvPr id="15372" name="Прямоугольник 13"/>
          <p:cNvSpPr>
            <a:spLocks noChangeArrowheads="1"/>
          </p:cNvSpPr>
          <p:nvPr/>
        </p:nvSpPr>
        <p:spPr bwMode="auto">
          <a:xfrm>
            <a:off x="2987675" y="3860800"/>
            <a:ext cx="2378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cs-CZ">
                <a:solidFill>
                  <a:srgbClr val="FF0000"/>
                </a:solidFill>
                <a:latin typeface="Bookman Old Style" pitchFamily="18" charset="0"/>
              </a:rPr>
              <a:t>___________________</a:t>
            </a:r>
            <a:endParaRPr lang="ru-RU" altLang="cs-CZ">
              <a:solidFill>
                <a:srgbClr val="FF0000"/>
              </a:solidFill>
            </a:endParaRPr>
          </a:p>
        </p:txBody>
      </p:sp>
      <p:sp>
        <p:nvSpPr>
          <p:cNvPr id="15373" name="Прямоугольник 14"/>
          <p:cNvSpPr>
            <a:spLocks noChangeArrowheads="1"/>
          </p:cNvSpPr>
          <p:nvPr/>
        </p:nvSpPr>
        <p:spPr bwMode="auto">
          <a:xfrm rot="1488286">
            <a:off x="2955925" y="4343400"/>
            <a:ext cx="23764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cs-CZ">
                <a:solidFill>
                  <a:srgbClr val="FF0000"/>
                </a:solidFill>
                <a:latin typeface="Bookman Old Style" pitchFamily="18" charset="0"/>
              </a:rPr>
              <a:t>___________________</a:t>
            </a:r>
            <a:endParaRPr lang="ru-RU" altLang="cs-CZ">
              <a:solidFill>
                <a:srgbClr val="FF0000"/>
              </a:solidFill>
            </a:endParaRPr>
          </a:p>
        </p:txBody>
      </p:sp>
      <p:sp>
        <p:nvSpPr>
          <p:cNvPr id="15374" name="Прямоугольник 15"/>
          <p:cNvSpPr>
            <a:spLocks noChangeArrowheads="1"/>
          </p:cNvSpPr>
          <p:nvPr/>
        </p:nvSpPr>
        <p:spPr bwMode="auto">
          <a:xfrm rot="708583">
            <a:off x="2855913" y="5108575"/>
            <a:ext cx="2378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cs-CZ">
                <a:solidFill>
                  <a:srgbClr val="FF0000"/>
                </a:solidFill>
                <a:latin typeface="Bookman Old Style" pitchFamily="18" charset="0"/>
              </a:rPr>
              <a:t>___________________</a:t>
            </a:r>
            <a:endParaRPr lang="ru-RU" altLang="cs-CZ">
              <a:solidFill>
                <a:srgbClr val="FF0000"/>
              </a:solidFill>
            </a:endParaRPr>
          </a:p>
        </p:txBody>
      </p:sp>
      <p:sp>
        <p:nvSpPr>
          <p:cNvPr id="15375" name="Прямоугольник 16"/>
          <p:cNvSpPr>
            <a:spLocks noChangeArrowheads="1"/>
          </p:cNvSpPr>
          <p:nvPr/>
        </p:nvSpPr>
        <p:spPr bwMode="auto">
          <a:xfrm>
            <a:off x="3059113" y="2997200"/>
            <a:ext cx="23780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cs-CZ" dirty="0">
                <a:solidFill>
                  <a:srgbClr val="FF0000"/>
                </a:solidFill>
                <a:latin typeface="Bookman Old Style" pitchFamily="18" charset="0"/>
              </a:rPr>
              <a:t>___________________</a:t>
            </a:r>
            <a:endParaRPr lang="ru-RU" altLang="cs-CZ" dirty="0">
              <a:solidFill>
                <a:srgbClr val="FF0000"/>
              </a:solidFill>
            </a:endParaRPr>
          </a:p>
        </p:txBody>
      </p:sp>
      <p:sp>
        <p:nvSpPr>
          <p:cNvPr id="15376" name="Прямоугольник 17"/>
          <p:cNvSpPr>
            <a:spLocks noChangeArrowheads="1"/>
          </p:cNvSpPr>
          <p:nvPr/>
        </p:nvSpPr>
        <p:spPr bwMode="auto">
          <a:xfrm>
            <a:off x="2843213" y="4868863"/>
            <a:ext cx="23780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cs-CZ">
                <a:solidFill>
                  <a:srgbClr val="FF0000"/>
                </a:solidFill>
                <a:latin typeface="Bookman Old Style" pitchFamily="18" charset="0"/>
              </a:rPr>
              <a:t>___________________</a:t>
            </a:r>
            <a:endParaRPr lang="ru-RU" altLang="cs-CZ">
              <a:solidFill>
                <a:srgbClr val="FF0000"/>
              </a:solidFill>
            </a:endParaRPr>
          </a:p>
        </p:txBody>
      </p:sp>
      <p:sp>
        <p:nvSpPr>
          <p:cNvPr id="15377" name="Прямоугольник 18"/>
          <p:cNvSpPr>
            <a:spLocks noChangeArrowheads="1"/>
          </p:cNvSpPr>
          <p:nvPr/>
        </p:nvSpPr>
        <p:spPr bwMode="auto">
          <a:xfrm>
            <a:off x="3419475" y="5445125"/>
            <a:ext cx="1800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cs-CZ">
                <a:solidFill>
                  <a:srgbClr val="FF0000"/>
                </a:solidFill>
                <a:latin typeface="Bookman Old Style" pitchFamily="18" charset="0"/>
              </a:rPr>
              <a:t>______________</a:t>
            </a:r>
            <a:endParaRPr lang="ru-RU" altLang="cs-CZ">
              <a:solidFill>
                <a:srgbClr val="FF0000"/>
              </a:solidFill>
            </a:endParaRPr>
          </a:p>
        </p:txBody>
      </p:sp>
      <p:sp>
        <p:nvSpPr>
          <p:cNvPr id="15378" name="Rectangle 1"/>
          <p:cNvSpPr>
            <a:spLocks noChangeArrowheads="1"/>
          </p:cNvSpPr>
          <p:nvPr/>
        </p:nvSpPr>
        <p:spPr bwMode="auto">
          <a:xfrm>
            <a:off x="2794000" y="3522663"/>
            <a:ext cx="24923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FF0000"/>
                </a:solidFill>
              </a:rPr>
              <a:t>__________________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Theory. Definitions</a:t>
            </a:r>
          </a:p>
        </p:txBody>
      </p:sp>
      <p:sp>
        <p:nvSpPr>
          <p:cNvPr id="16389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mtClean="0"/>
              <a:t>National Security</a:t>
            </a:r>
            <a:endParaRPr lang="cs-CZ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The indicator of the state of the nation</a:t>
            </a:r>
            <a:r>
              <a:rPr lang="en-US" sz="1800" dirty="0" smtClean="0"/>
              <a:t>, 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sz="1800" dirty="0" smtClean="0"/>
              <a:t>meaning that 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the cumulative impact of internal and external factors</a:t>
            </a:r>
          </a:p>
          <a:p>
            <a:pPr algn="ctr">
              <a:buFont typeface="Wingdings" pitchFamily="2" charset="2"/>
              <a:buChar char="ü"/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Does not create threats to its existence</a:t>
            </a:r>
          </a:p>
          <a:p>
            <a:pPr algn="ctr">
              <a:buFont typeface="Wingdings" pitchFamily="2" charset="2"/>
              <a:buChar char="ü"/>
              <a:defRPr/>
            </a:pPr>
            <a:r>
              <a:rPr lang="en-US" sz="1800" dirty="0" smtClean="0">
                <a:solidFill>
                  <a:srgbClr val="FF0000"/>
                </a:solidFill>
              </a:rPr>
              <a:t>may not significantly reduce the quality of the life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State Security</a:t>
            </a:r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The indicator of the situation with state and its institutions,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sz="1800" dirty="0" smtClean="0"/>
              <a:t>meaning that 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sz="1800" dirty="0">
                <a:solidFill>
                  <a:srgbClr val="FF0000"/>
                </a:solidFill>
              </a:rPr>
              <a:t>t</a:t>
            </a:r>
            <a:r>
              <a:rPr lang="en-US" sz="1800" dirty="0" smtClean="0">
                <a:solidFill>
                  <a:srgbClr val="FF0000"/>
                </a:solidFill>
              </a:rPr>
              <a:t>hey are able to perform its functions in relation to society.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sz="1800" dirty="0" smtClean="0"/>
              <a:t>The state needs: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1800" dirty="0" smtClean="0"/>
              <a:t>Protection from other States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1800" dirty="0" smtClean="0"/>
              <a:t>From civil society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1800" dirty="0" smtClean="0"/>
              <a:t>From the destructive activities of officials</a:t>
            </a:r>
            <a:endParaRPr lang="cs-CZ" sz="1800" dirty="0"/>
          </a:p>
        </p:txBody>
      </p:sp>
      <p:sp>
        <p:nvSpPr>
          <p:cNvPr id="7" name="Rectangle 6"/>
          <p:cNvSpPr/>
          <p:nvPr/>
        </p:nvSpPr>
        <p:spPr>
          <a:xfrm>
            <a:off x="4932363" y="115888"/>
            <a:ext cx="4110037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National security: case of Russia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Theory. Definitions</a:t>
            </a:r>
          </a:p>
        </p:txBody>
      </p:sp>
      <p:sp>
        <p:nvSpPr>
          <p:cNvPr id="18437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200" dirty="0" smtClean="0"/>
              <a:t>abilit</a:t>
            </a:r>
            <a:r>
              <a:rPr lang="en-US" sz="3200" dirty="0" err="1" smtClean="0"/>
              <a:t>ies</a:t>
            </a:r>
            <a:endParaRPr lang="cs-CZ" sz="32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1188" y="2420938"/>
            <a:ext cx="3886200" cy="3581400"/>
          </a:xfrm>
        </p:spPr>
        <p:txBody>
          <a:bodyPr/>
          <a:lstStyle/>
          <a:p>
            <a:r>
              <a:rPr lang="en-US" dirty="0" smtClean="0"/>
              <a:t>To anticipate</a:t>
            </a:r>
          </a:p>
          <a:p>
            <a:r>
              <a:rPr lang="en-US" dirty="0" smtClean="0"/>
              <a:t>To prevent</a:t>
            </a:r>
          </a:p>
          <a:p>
            <a:r>
              <a:rPr lang="en-US" dirty="0" smtClean="0"/>
              <a:t>Transfer</a:t>
            </a:r>
          </a:p>
          <a:p>
            <a:r>
              <a:rPr lang="en-US" dirty="0" smtClean="0"/>
              <a:t>To recover from</a:t>
            </a:r>
          </a:p>
          <a:p>
            <a:pPr>
              <a:buNone/>
            </a:pPr>
            <a:r>
              <a:rPr lang="en-US" dirty="0" smtClean="0"/>
              <a:t>ADVERSE EFFECTS</a:t>
            </a:r>
            <a:endParaRPr lang="cs-CZ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implementation</a:t>
            </a:r>
            <a:endParaRPr lang="cs-CZ" sz="32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3200" dirty="0" smtClean="0"/>
              <a:t>The national strategy</a:t>
            </a:r>
          </a:p>
          <a:p>
            <a:r>
              <a:rPr lang="en-US" sz="3200" dirty="0" smtClean="0"/>
              <a:t> programs that are not associated explicitly with a total document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3923928" y="260648"/>
            <a:ext cx="4906888" cy="41805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National security: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atura MT Script Capitals" pitchFamily="66" charset="0"/>
                <a:ea typeface="+mj-ea"/>
                <a:cs typeface="+mj-cs"/>
              </a:rPr>
              <a:t>case of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Russia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800" dirty="0" smtClean="0">
                <a:latin typeface="Calibri" pitchFamily="34" charset="0"/>
              </a:rPr>
              <a:t>PRINCIPLES OF NS</a:t>
            </a:r>
            <a:r>
              <a:rPr lang="en-US" altLang="cs-CZ" sz="4800" dirty="0" smtClean="0">
                <a:latin typeface="Calibri" pitchFamily="34" charset="0"/>
              </a:rPr>
              <a:t> </a:t>
            </a:r>
            <a:r>
              <a:rPr lang="cs-CZ" altLang="cs-CZ" sz="4800" dirty="0" smtClean="0">
                <a:latin typeface="Calibri" pitchFamily="34" charset="0"/>
              </a:rPr>
              <a:t>ENSURING</a:t>
            </a:r>
            <a:endParaRPr lang="cs-CZ" altLang="cs-CZ" sz="4800" dirty="0" smtClean="0">
              <a:latin typeface="Calibri" pitchFamily="34" charset="0"/>
            </a:endParaRPr>
          </a:p>
        </p:txBody>
      </p:sp>
      <p:sp>
        <p:nvSpPr>
          <p:cNvPr id="26627" name="Содержимое 2"/>
          <p:cNvSpPr>
            <a:spLocks noGrp="1"/>
          </p:cNvSpPr>
          <p:nvPr>
            <p:ph idx="1"/>
          </p:nvPr>
        </p:nvSpPr>
        <p:spPr>
          <a:xfrm>
            <a:off x="539552" y="2060848"/>
            <a:ext cx="7991673" cy="4025627"/>
          </a:xfrm>
        </p:spPr>
        <p:txBody>
          <a:bodyPr/>
          <a:lstStyle/>
          <a:p>
            <a:r>
              <a:rPr lang="en-US" altLang="cs-CZ" dirty="0" smtClean="0">
                <a:latin typeface="Calibri" pitchFamily="34" charset="0"/>
              </a:rPr>
              <a:t>The preservation of diversity (the adaptation factor</a:t>
            </a:r>
            <a:r>
              <a:rPr lang="en-US" altLang="cs-CZ" dirty="0" smtClean="0">
                <a:latin typeface="Calibri" pitchFamily="34" charset="0"/>
              </a:rPr>
              <a:t>)</a:t>
            </a:r>
          </a:p>
          <a:p>
            <a:r>
              <a:rPr lang="en-US" altLang="cs-CZ" dirty="0" smtClean="0">
                <a:latin typeface="Calibri" pitchFamily="34" charset="0"/>
              </a:rPr>
              <a:t>The </a:t>
            </a:r>
            <a:r>
              <a:rPr lang="en-US" altLang="cs-CZ" dirty="0" smtClean="0">
                <a:latin typeface="Calibri" pitchFamily="34" charset="0"/>
              </a:rPr>
              <a:t>accumulation of reserves, creation of reserve capacity, industrial </a:t>
            </a:r>
            <a:r>
              <a:rPr lang="en-US" altLang="cs-CZ" dirty="0" smtClean="0">
                <a:latin typeface="Calibri" pitchFamily="34" charset="0"/>
              </a:rPr>
              <a:t>capacity</a:t>
            </a:r>
          </a:p>
          <a:p>
            <a:r>
              <a:rPr lang="en-US" altLang="cs-CZ" dirty="0" smtClean="0">
                <a:latin typeface="Calibri" pitchFamily="34" charset="0"/>
              </a:rPr>
              <a:t>The </a:t>
            </a:r>
            <a:r>
              <a:rPr lang="en-US" altLang="cs-CZ" dirty="0" smtClean="0">
                <a:latin typeface="Calibri" pitchFamily="34" charset="0"/>
              </a:rPr>
              <a:t>growth potential </a:t>
            </a:r>
            <a:r>
              <a:rPr lang="en-US" altLang="cs-CZ" dirty="0" smtClean="0">
                <a:latin typeface="Calibri" pitchFamily="34" charset="0"/>
              </a:rPr>
              <a:t>manageability</a:t>
            </a:r>
          </a:p>
          <a:p>
            <a:r>
              <a:rPr lang="en-US" altLang="cs-CZ" dirty="0" smtClean="0">
                <a:latin typeface="Calibri" pitchFamily="34" charset="0"/>
              </a:rPr>
              <a:t>The </a:t>
            </a:r>
            <a:r>
              <a:rPr lang="en-US" altLang="cs-CZ" dirty="0" smtClean="0">
                <a:latin typeface="Calibri" pitchFamily="34" charset="0"/>
              </a:rPr>
              <a:t>growth of intelligence of </a:t>
            </a:r>
            <a:r>
              <a:rPr lang="en-US" altLang="cs-CZ" dirty="0" smtClean="0">
                <a:latin typeface="Calibri" pitchFamily="34" charset="0"/>
              </a:rPr>
              <a:t>society</a:t>
            </a:r>
          </a:p>
          <a:p>
            <a:r>
              <a:rPr lang="en-US" altLang="cs-CZ" dirty="0" smtClean="0">
                <a:latin typeface="Calibri" pitchFamily="34" charset="0"/>
              </a:rPr>
              <a:t>Maintaining </a:t>
            </a:r>
            <a:r>
              <a:rPr lang="en-US" altLang="cs-CZ" dirty="0" smtClean="0">
                <a:latin typeface="Calibri" pitchFamily="34" charset="0"/>
              </a:rPr>
              <a:t>optimum level of </a:t>
            </a:r>
            <a:r>
              <a:rPr lang="en-US" altLang="cs-CZ" dirty="0" smtClean="0">
                <a:latin typeface="Calibri" pitchFamily="34" charset="0"/>
              </a:rPr>
              <a:t>consumption</a:t>
            </a:r>
          </a:p>
          <a:p>
            <a:r>
              <a:rPr lang="en-US" altLang="cs-CZ" dirty="0" smtClean="0">
                <a:latin typeface="Calibri" pitchFamily="34" charset="0"/>
              </a:rPr>
              <a:t>To </a:t>
            </a:r>
            <a:r>
              <a:rPr lang="en-US" altLang="cs-CZ" dirty="0" smtClean="0">
                <a:latin typeface="Calibri" pitchFamily="34" charset="0"/>
              </a:rPr>
              <a:t>teach the society to fight with </a:t>
            </a:r>
            <a:r>
              <a:rPr lang="en-US" altLang="cs-CZ" dirty="0" smtClean="0">
                <a:latin typeface="Calibri" pitchFamily="34" charset="0"/>
              </a:rPr>
              <a:t>difficulties</a:t>
            </a:r>
          </a:p>
          <a:p>
            <a:r>
              <a:rPr lang="en-US" altLang="cs-CZ" dirty="0" smtClean="0">
                <a:latin typeface="Calibri" pitchFamily="34" charset="0"/>
              </a:rPr>
              <a:t>Providing </a:t>
            </a:r>
            <a:r>
              <a:rPr lang="en-US" altLang="cs-CZ" dirty="0" smtClean="0">
                <a:latin typeface="Calibri" pitchFamily="34" charset="0"/>
              </a:rPr>
              <a:t>attractive prospects, the General "bright future"</a:t>
            </a:r>
            <a:endParaRPr lang="cs-CZ" altLang="cs-CZ" dirty="0" smtClean="0"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33963" y="260350"/>
            <a:ext cx="4110037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  <a:cs typeface="Arial" charset="0"/>
              </a:rPr>
              <a:t>National security: case of Russia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сулы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биополитика</Template>
  <TotalTime>6912</TotalTime>
  <Words>811</Words>
  <Application>Microsoft Office PowerPoint</Application>
  <PresentationFormat>Экран (4:3)</PresentationFormat>
  <Paragraphs>202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Капсулы</vt:lpstr>
      <vt:lpstr>2. March 14</vt:lpstr>
      <vt:lpstr> NEWS</vt:lpstr>
      <vt:lpstr>THEORETIC POINTS</vt:lpstr>
      <vt:lpstr>Cockeyed lens</vt:lpstr>
      <vt:lpstr>READING for March14</vt:lpstr>
      <vt:lpstr>Theory. Definitions. </vt:lpstr>
      <vt:lpstr>Theory. Definitions</vt:lpstr>
      <vt:lpstr>Theory. Definitions</vt:lpstr>
      <vt:lpstr>PRINCIPLES OF NS ENSURING</vt:lpstr>
      <vt:lpstr>Criteria of NS providing</vt:lpstr>
      <vt:lpstr>National interests </vt:lpstr>
      <vt:lpstr>Functioning regimes</vt:lpstr>
      <vt:lpstr>    Zones of S providing</vt:lpstr>
      <vt:lpstr>Documents </vt:lpstr>
      <vt:lpstr>Слайд 15</vt:lpstr>
      <vt:lpstr>Слайд 16</vt:lpstr>
      <vt:lpstr>Слайд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Forum0.ru</dc:creator>
  <cp:lastModifiedBy>Forum0ru</cp:lastModifiedBy>
  <cp:revision>227</cp:revision>
  <dcterms:created xsi:type="dcterms:W3CDTF">2014-10-08T02:23:10Z</dcterms:created>
  <dcterms:modified xsi:type="dcterms:W3CDTF">2016-03-13T19:32:43Z</dcterms:modified>
</cp:coreProperties>
</file>