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32EB-92B0-4536-BAAA-78ADDA55BBF9}" type="datetimeFigureOut">
              <a:rPr lang="uk-UA" smtClean="0"/>
              <a:pPr/>
              <a:t>16.03.2016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271B-1CC5-425E-9982-87403501C7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32EB-92B0-4536-BAAA-78ADDA55BBF9}" type="datetimeFigureOut">
              <a:rPr lang="uk-UA" smtClean="0"/>
              <a:pPr/>
              <a:t>16.03.2016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271B-1CC5-425E-9982-87403501C7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32EB-92B0-4536-BAAA-78ADDA55BBF9}" type="datetimeFigureOut">
              <a:rPr lang="uk-UA" smtClean="0"/>
              <a:pPr/>
              <a:t>16.03.2016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271B-1CC5-425E-9982-87403501C7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32EB-92B0-4536-BAAA-78ADDA55BBF9}" type="datetimeFigureOut">
              <a:rPr lang="uk-UA" smtClean="0"/>
              <a:pPr/>
              <a:t>16.03.2016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271B-1CC5-425E-9982-87403501C7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32EB-92B0-4536-BAAA-78ADDA55BBF9}" type="datetimeFigureOut">
              <a:rPr lang="uk-UA" smtClean="0"/>
              <a:pPr/>
              <a:t>16.03.2016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271B-1CC5-425E-9982-87403501C7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32EB-92B0-4536-BAAA-78ADDA55BBF9}" type="datetimeFigureOut">
              <a:rPr lang="uk-UA" smtClean="0"/>
              <a:pPr/>
              <a:t>16.03.2016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271B-1CC5-425E-9982-87403501C7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32EB-92B0-4536-BAAA-78ADDA55BBF9}" type="datetimeFigureOut">
              <a:rPr lang="uk-UA" smtClean="0"/>
              <a:pPr/>
              <a:t>16.03.2016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271B-1CC5-425E-9982-87403501C7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32EB-92B0-4536-BAAA-78ADDA55BBF9}" type="datetimeFigureOut">
              <a:rPr lang="uk-UA" smtClean="0"/>
              <a:pPr/>
              <a:t>16.03.2016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271B-1CC5-425E-9982-87403501C7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32EB-92B0-4536-BAAA-78ADDA55BBF9}" type="datetimeFigureOut">
              <a:rPr lang="uk-UA" smtClean="0"/>
              <a:pPr/>
              <a:t>16.03.2016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271B-1CC5-425E-9982-87403501C7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32EB-92B0-4536-BAAA-78ADDA55BBF9}" type="datetimeFigureOut">
              <a:rPr lang="uk-UA" smtClean="0"/>
              <a:pPr/>
              <a:t>16.03.2016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271B-1CC5-425E-9982-87403501C7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32EB-92B0-4536-BAAA-78ADDA55BBF9}" type="datetimeFigureOut">
              <a:rPr lang="uk-UA" smtClean="0"/>
              <a:pPr/>
              <a:t>16.03.2016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271B-1CC5-425E-9982-87403501C7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132EB-92B0-4536-BAAA-78ADDA55BBF9}" type="datetimeFigureOut">
              <a:rPr lang="uk-UA" smtClean="0"/>
              <a:pPr/>
              <a:t>16.03.2016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C271B-1CC5-425E-9982-87403501C73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улька\Desktop\index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1007269" cy="1007269"/>
          </a:xfrm>
          <a:prstGeom prst="rect">
            <a:avLst/>
          </a:prstGeom>
          <a:noFill/>
        </p:spPr>
      </p:pic>
      <p:pic>
        <p:nvPicPr>
          <p:cNvPr id="5" name="Picture 6" descr="C:\Users\Оля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85728"/>
            <a:ext cx="954921" cy="954921"/>
          </a:xfrm>
          <a:prstGeom prst="rect">
            <a:avLst/>
          </a:prstGeom>
          <a:noFill/>
        </p:spPr>
      </p:pic>
      <p:pic>
        <p:nvPicPr>
          <p:cNvPr id="6" name="Picture 3" descr="C:\Users\Сашулька\Desktop\logo_Erasmus_pl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500042"/>
            <a:ext cx="1981200" cy="428435"/>
          </a:xfrm>
          <a:prstGeom prst="rect">
            <a:avLst/>
          </a:prstGeom>
          <a:noFill/>
        </p:spPr>
      </p:pic>
      <p:pic>
        <p:nvPicPr>
          <p:cNvPr id="7" name="Picture 4" descr="C:\Users\Сашулька\Desktop\338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28604"/>
            <a:ext cx="2457450" cy="6477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1928802"/>
            <a:ext cx="73581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/>
              <a:t>Psychology of Self-knowledge</a:t>
            </a: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3200" i="1" dirty="0"/>
              <a:t>3</a:t>
            </a:r>
            <a:r>
              <a:rPr lang="ru-RU" sz="3200" i="1" dirty="0" smtClean="0"/>
              <a:t> </a:t>
            </a:r>
            <a:r>
              <a:rPr lang="en-US" sz="3200" i="1" dirty="0" smtClean="0"/>
              <a:t>lecture</a:t>
            </a:r>
            <a:endParaRPr lang="uk-UA" sz="3200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3857652" cy="4714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i="1" dirty="0" err="1" smtClean="0"/>
              <a:t>Olexandra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Loshenko</a:t>
            </a:r>
            <a:r>
              <a:rPr lang="en-US" sz="2800" b="1" i="1" dirty="0" smtClean="0"/>
              <a:t>, Ph.D.</a:t>
            </a:r>
            <a:endParaRPr lang="uk-UA" sz="2800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ctr">
              <a:buNone/>
            </a:pPr>
            <a:r>
              <a:rPr lang="uk-UA" b="1" dirty="0" err="1" smtClean="0"/>
              <a:t>Empathy</a:t>
            </a: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Font typeface="Wingdings" pitchFamily="2" charset="2"/>
              <a:buChar char="q"/>
            </a:pPr>
            <a:r>
              <a:rPr lang="uk-UA" dirty="0" err="1"/>
              <a:t>understanding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 smtClean="0"/>
              <a:t>others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uk-UA" dirty="0" err="1"/>
              <a:t>promoting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development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 smtClean="0"/>
              <a:t>others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uk-UA" dirty="0" err="1"/>
              <a:t>service</a:t>
            </a:r>
            <a:r>
              <a:rPr lang="uk-UA" dirty="0"/>
              <a:t> </a:t>
            </a:r>
            <a:r>
              <a:rPr lang="uk-UA" dirty="0" err="1" smtClean="0"/>
              <a:t>orientation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uk-UA" dirty="0" err="1"/>
              <a:t>use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 smtClean="0"/>
              <a:t>diversity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uk-UA" dirty="0" err="1"/>
              <a:t>political</a:t>
            </a:r>
            <a:r>
              <a:rPr lang="uk-UA" dirty="0"/>
              <a:t> </a:t>
            </a:r>
            <a:r>
              <a:rPr lang="uk-UA" dirty="0" err="1"/>
              <a:t>sensitivity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C:\Users\Сашулька\Desktop\empatiya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082138" cy="2311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b="1" dirty="0" err="1"/>
              <a:t>Social</a:t>
            </a:r>
            <a:r>
              <a:rPr lang="uk-UA" b="1" dirty="0"/>
              <a:t> </a:t>
            </a:r>
            <a:r>
              <a:rPr lang="uk-UA" b="1" dirty="0" err="1" smtClean="0"/>
              <a:t>skills</a:t>
            </a: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Font typeface="Wingdings" pitchFamily="2" charset="2"/>
              <a:buChar char="q"/>
            </a:pPr>
            <a:r>
              <a:rPr lang="en-US" dirty="0" smtClean="0"/>
              <a:t>persuasion</a:t>
            </a:r>
          </a:p>
          <a:p>
            <a:pPr algn="ctr">
              <a:buFont typeface="Wingdings" pitchFamily="2" charset="2"/>
              <a:buChar char="q"/>
            </a:pPr>
            <a:r>
              <a:rPr lang="en-US" dirty="0"/>
              <a:t>c</a:t>
            </a:r>
            <a:r>
              <a:rPr lang="uk-UA" dirty="0" err="1" smtClean="0"/>
              <a:t>ommunication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en-US" dirty="0" smtClean="0"/>
              <a:t>conflict resolution</a:t>
            </a:r>
          </a:p>
          <a:p>
            <a:pPr algn="ctr">
              <a:buFont typeface="Wingdings" pitchFamily="2" charset="2"/>
              <a:buChar char="q"/>
            </a:pPr>
            <a:r>
              <a:rPr lang="en-US" dirty="0"/>
              <a:t>l</a:t>
            </a:r>
            <a:r>
              <a:rPr lang="uk-UA" dirty="0" err="1" smtClean="0"/>
              <a:t>eadership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uk-UA" dirty="0" err="1"/>
              <a:t>catalyzation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 smtClean="0"/>
              <a:t>changes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uk-UA" dirty="0" err="1"/>
              <a:t>creating</a:t>
            </a:r>
            <a:r>
              <a:rPr lang="uk-UA" dirty="0"/>
              <a:t> </a:t>
            </a:r>
            <a:r>
              <a:rPr lang="uk-UA" dirty="0" err="1" smtClean="0"/>
              <a:t>links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uk-UA" dirty="0" err="1"/>
              <a:t>collaboration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 smtClean="0"/>
              <a:t>cooperation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uk-UA" dirty="0" err="1"/>
              <a:t>ability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work</a:t>
            </a:r>
            <a:r>
              <a:rPr lang="uk-UA" dirty="0"/>
              <a:t> </a:t>
            </a:r>
            <a:r>
              <a:rPr lang="uk-UA" dirty="0" err="1"/>
              <a:t>in</a:t>
            </a:r>
            <a:r>
              <a:rPr lang="uk-UA" dirty="0"/>
              <a:t> a </a:t>
            </a:r>
            <a:r>
              <a:rPr lang="uk-UA" dirty="0" err="1"/>
              <a:t>team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C:\Users\Сашулька\Desktop\1298493142_32860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600" i="1" dirty="0" smtClean="0"/>
              <a:t>The structure of emotional competence by </a:t>
            </a:r>
            <a:r>
              <a:rPr lang="en-US" sz="3600" i="1" dirty="0" err="1" smtClean="0"/>
              <a:t>C.Saarni</a:t>
            </a:r>
            <a:endParaRPr lang="en-US" sz="3600" i="1" dirty="0" smtClean="0"/>
          </a:p>
          <a:p>
            <a:pPr algn="ctr">
              <a:buNone/>
            </a:pPr>
            <a:endParaRPr lang="en-US" sz="3600" i="1" dirty="0" smtClean="0"/>
          </a:p>
          <a:p>
            <a:pPr algn="ctr">
              <a:buFont typeface="Wingdings" pitchFamily="2" charset="2"/>
              <a:buChar char="§"/>
            </a:pPr>
            <a:r>
              <a:rPr lang="uk-UA" sz="3100" dirty="0" err="1"/>
              <a:t>awareness</a:t>
            </a:r>
            <a:r>
              <a:rPr lang="uk-UA" sz="3100" dirty="0"/>
              <a:t> </a:t>
            </a:r>
            <a:r>
              <a:rPr lang="uk-UA" sz="3100" dirty="0" err="1"/>
              <a:t>of</a:t>
            </a:r>
            <a:r>
              <a:rPr lang="uk-UA" sz="3100" dirty="0"/>
              <a:t> </a:t>
            </a:r>
            <a:r>
              <a:rPr lang="uk-UA" sz="3100" dirty="0" err="1"/>
              <a:t>own</a:t>
            </a:r>
            <a:r>
              <a:rPr lang="uk-UA" sz="3100" dirty="0"/>
              <a:t> </a:t>
            </a:r>
            <a:r>
              <a:rPr lang="uk-UA" sz="3100" dirty="0" err="1"/>
              <a:t>emotional</a:t>
            </a:r>
            <a:r>
              <a:rPr lang="uk-UA" sz="3100" dirty="0"/>
              <a:t> </a:t>
            </a:r>
            <a:r>
              <a:rPr lang="uk-UA" sz="3100" dirty="0" err="1"/>
              <a:t>states</a:t>
            </a:r>
            <a:r>
              <a:rPr lang="uk-UA" sz="3100" dirty="0"/>
              <a:t>; </a:t>
            </a:r>
            <a:endParaRPr lang="en-US" sz="3100" dirty="0" smtClean="0"/>
          </a:p>
          <a:p>
            <a:pPr algn="ctr">
              <a:buFont typeface="Wingdings" pitchFamily="2" charset="2"/>
              <a:buChar char="§"/>
            </a:pPr>
            <a:r>
              <a:rPr lang="uk-UA" sz="3100" dirty="0" err="1" smtClean="0"/>
              <a:t>ability</a:t>
            </a:r>
            <a:r>
              <a:rPr lang="uk-UA" sz="3100" dirty="0" smtClean="0"/>
              <a:t> </a:t>
            </a:r>
            <a:r>
              <a:rPr lang="uk-UA" sz="3100" dirty="0" err="1"/>
              <a:t>to</a:t>
            </a:r>
            <a:r>
              <a:rPr lang="uk-UA" sz="3100" dirty="0"/>
              <a:t> </a:t>
            </a:r>
            <a:r>
              <a:rPr lang="uk-UA" sz="3100" dirty="0" err="1"/>
              <a:t>distinguish</a:t>
            </a:r>
            <a:r>
              <a:rPr lang="uk-UA" sz="3100" dirty="0"/>
              <a:t> </a:t>
            </a:r>
            <a:r>
              <a:rPr lang="uk-UA" sz="3100" dirty="0" err="1"/>
              <a:t>the</a:t>
            </a:r>
            <a:r>
              <a:rPr lang="uk-UA" sz="3100" dirty="0"/>
              <a:t> </a:t>
            </a:r>
            <a:r>
              <a:rPr lang="uk-UA" sz="3100" dirty="0" err="1"/>
              <a:t>emotions</a:t>
            </a:r>
            <a:r>
              <a:rPr lang="uk-UA" sz="3100" dirty="0"/>
              <a:t> </a:t>
            </a:r>
            <a:r>
              <a:rPr lang="uk-UA" sz="3100" dirty="0" err="1"/>
              <a:t>of</a:t>
            </a:r>
            <a:r>
              <a:rPr lang="uk-UA" sz="3100" dirty="0"/>
              <a:t> </a:t>
            </a:r>
            <a:r>
              <a:rPr lang="uk-UA" sz="3100" dirty="0" err="1"/>
              <a:t>others</a:t>
            </a:r>
            <a:r>
              <a:rPr lang="uk-UA" sz="3100" dirty="0"/>
              <a:t>; </a:t>
            </a:r>
            <a:endParaRPr lang="en-US" sz="3100" dirty="0" smtClean="0"/>
          </a:p>
          <a:p>
            <a:pPr algn="ctr">
              <a:buFont typeface="Wingdings" pitchFamily="2" charset="2"/>
              <a:buChar char="§"/>
            </a:pPr>
            <a:r>
              <a:rPr lang="uk-UA" sz="3100" dirty="0" err="1" smtClean="0"/>
              <a:t>the</a:t>
            </a:r>
            <a:r>
              <a:rPr lang="uk-UA" sz="3100" dirty="0" smtClean="0"/>
              <a:t> </a:t>
            </a:r>
            <a:r>
              <a:rPr lang="uk-UA" sz="3100" dirty="0" err="1"/>
              <a:t>ability</a:t>
            </a:r>
            <a:r>
              <a:rPr lang="uk-UA" sz="3100" dirty="0"/>
              <a:t> </a:t>
            </a:r>
            <a:r>
              <a:rPr lang="uk-UA" sz="3100" dirty="0" err="1"/>
              <a:t>to</a:t>
            </a:r>
            <a:r>
              <a:rPr lang="uk-UA" sz="3100" dirty="0"/>
              <a:t> </a:t>
            </a:r>
            <a:r>
              <a:rPr lang="uk-UA" sz="3100" dirty="0" err="1"/>
              <a:t>use</a:t>
            </a:r>
            <a:r>
              <a:rPr lang="uk-UA" sz="3100" dirty="0"/>
              <a:t> a </a:t>
            </a:r>
            <a:r>
              <a:rPr lang="uk-UA" sz="3100" dirty="0" err="1"/>
              <a:t>dictionary</a:t>
            </a:r>
            <a:r>
              <a:rPr lang="uk-UA" sz="3100" dirty="0"/>
              <a:t> </a:t>
            </a:r>
            <a:r>
              <a:rPr lang="uk-UA" sz="3100" dirty="0" err="1"/>
              <a:t>of</a:t>
            </a:r>
            <a:r>
              <a:rPr lang="uk-UA" sz="3100" dirty="0"/>
              <a:t> </a:t>
            </a:r>
            <a:r>
              <a:rPr lang="uk-UA" sz="3100" dirty="0" err="1"/>
              <a:t>emotions</a:t>
            </a:r>
            <a:r>
              <a:rPr lang="uk-UA" sz="3100" dirty="0"/>
              <a:t> </a:t>
            </a:r>
            <a:r>
              <a:rPr lang="uk-UA" sz="3100" dirty="0" err="1"/>
              <a:t>and</a:t>
            </a:r>
            <a:r>
              <a:rPr lang="uk-UA" sz="3100" dirty="0"/>
              <a:t> </a:t>
            </a:r>
            <a:r>
              <a:rPr lang="uk-UA" sz="3100" dirty="0" err="1"/>
              <a:t>expressions</a:t>
            </a:r>
            <a:r>
              <a:rPr lang="uk-UA" sz="3100" dirty="0"/>
              <a:t> </a:t>
            </a:r>
            <a:r>
              <a:rPr lang="uk-UA" sz="3100" dirty="0" err="1"/>
              <a:t>adopted</a:t>
            </a:r>
            <a:r>
              <a:rPr lang="uk-UA" sz="3100" dirty="0"/>
              <a:t> </a:t>
            </a:r>
            <a:r>
              <a:rPr lang="uk-UA" sz="3100" dirty="0" err="1"/>
              <a:t>in</a:t>
            </a:r>
            <a:r>
              <a:rPr lang="uk-UA" sz="3100" dirty="0"/>
              <a:t> </a:t>
            </a:r>
            <a:r>
              <a:rPr lang="uk-UA" sz="3100" dirty="0" err="1"/>
              <a:t>culture</a:t>
            </a:r>
            <a:r>
              <a:rPr lang="uk-UA" sz="3100" dirty="0"/>
              <a:t>;</a:t>
            </a:r>
            <a:r>
              <a:rPr lang="uk-UA" sz="3100" dirty="0" smtClean="0"/>
              <a:t> </a:t>
            </a:r>
            <a:endParaRPr lang="en-US" sz="3100" dirty="0" smtClean="0"/>
          </a:p>
          <a:p>
            <a:pPr algn="ctr">
              <a:buFont typeface="Wingdings" pitchFamily="2" charset="2"/>
              <a:buChar char="§"/>
            </a:pPr>
            <a:r>
              <a:rPr lang="uk-UA" sz="3100" dirty="0" err="1" smtClean="0"/>
              <a:t>capability</a:t>
            </a:r>
            <a:r>
              <a:rPr lang="uk-UA" sz="3100" dirty="0" smtClean="0"/>
              <a:t> </a:t>
            </a:r>
            <a:r>
              <a:rPr lang="uk-UA" sz="3100" dirty="0" err="1"/>
              <a:t>sympathetic</a:t>
            </a:r>
            <a:r>
              <a:rPr lang="uk-UA" sz="3100" dirty="0"/>
              <a:t> </a:t>
            </a:r>
            <a:r>
              <a:rPr lang="uk-UA" sz="3100" dirty="0" err="1"/>
              <a:t>and</a:t>
            </a:r>
            <a:r>
              <a:rPr lang="uk-UA" sz="3100" dirty="0"/>
              <a:t> </a:t>
            </a:r>
            <a:r>
              <a:rPr lang="uk-UA" sz="3100" dirty="0" err="1"/>
              <a:t>empathic</a:t>
            </a:r>
            <a:r>
              <a:rPr lang="uk-UA" sz="3100" dirty="0"/>
              <a:t> </a:t>
            </a:r>
            <a:r>
              <a:rPr lang="uk-UA" sz="3100" dirty="0" err="1"/>
              <a:t>inclusion</a:t>
            </a:r>
            <a:r>
              <a:rPr lang="uk-UA" sz="3100" dirty="0"/>
              <a:t> </a:t>
            </a:r>
            <a:r>
              <a:rPr lang="uk-UA" sz="3100" dirty="0" err="1"/>
              <a:t>in</a:t>
            </a:r>
            <a:r>
              <a:rPr lang="uk-UA" sz="3100" dirty="0"/>
              <a:t> </a:t>
            </a:r>
            <a:r>
              <a:rPr lang="uk-UA" sz="3100" dirty="0" err="1"/>
              <a:t>experiences</a:t>
            </a:r>
            <a:r>
              <a:rPr lang="uk-UA" sz="3100" dirty="0"/>
              <a:t> </a:t>
            </a:r>
            <a:r>
              <a:rPr lang="uk-UA" sz="3100" dirty="0" err="1"/>
              <a:t>of</a:t>
            </a:r>
            <a:r>
              <a:rPr lang="uk-UA" sz="3100" dirty="0"/>
              <a:t> </a:t>
            </a:r>
            <a:r>
              <a:rPr lang="uk-UA" sz="3100" dirty="0" err="1"/>
              <a:t>others</a:t>
            </a:r>
            <a:r>
              <a:rPr lang="uk-UA" sz="3100" dirty="0"/>
              <a:t>; </a:t>
            </a:r>
            <a:endParaRPr lang="en-US" sz="3100" dirty="0" smtClean="0"/>
          </a:p>
          <a:p>
            <a:pPr algn="ctr">
              <a:buFont typeface="Wingdings" pitchFamily="2" charset="2"/>
              <a:buChar char="§"/>
            </a:pPr>
            <a:r>
              <a:rPr lang="uk-UA" sz="3100" dirty="0" err="1" smtClean="0"/>
              <a:t>the</a:t>
            </a:r>
            <a:r>
              <a:rPr lang="uk-UA" sz="3100" dirty="0" smtClean="0"/>
              <a:t> </a:t>
            </a:r>
            <a:r>
              <a:rPr lang="uk-UA" sz="3100" dirty="0" err="1"/>
              <a:t>ability</a:t>
            </a:r>
            <a:r>
              <a:rPr lang="uk-UA" sz="3100" dirty="0"/>
              <a:t> </a:t>
            </a:r>
            <a:r>
              <a:rPr lang="uk-UA" sz="3100" dirty="0" err="1"/>
              <a:t>to</a:t>
            </a:r>
            <a:r>
              <a:rPr lang="uk-UA" sz="3100" dirty="0"/>
              <a:t> </a:t>
            </a:r>
            <a:r>
              <a:rPr lang="uk-UA" sz="3100" dirty="0" err="1"/>
              <a:t>understand</a:t>
            </a:r>
            <a:r>
              <a:rPr lang="uk-UA" sz="3100" dirty="0"/>
              <a:t> </a:t>
            </a:r>
            <a:r>
              <a:rPr lang="uk-UA" sz="3100" dirty="0" err="1"/>
              <a:t>that</a:t>
            </a:r>
            <a:r>
              <a:rPr lang="uk-UA" sz="3100" dirty="0"/>
              <a:t> </a:t>
            </a:r>
            <a:r>
              <a:rPr lang="uk-UA" sz="3100" dirty="0" err="1"/>
              <a:t>the</a:t>
            </a:r>
            <a:r>
              <a:rPr lang="uk-UA" sz="3100" dirty="0"/>
              <a:t> </a:t>
            </a:r>
            <a:r>
              <a:rPr lang="uk-UA" sz="3100" dirty="0" err="1"/>
              <a:t>internal</a:t>
            </a:r>
            <a:r>
              <a:rPr lang="uk-UA" sz="3100" dirty="0"/>
              <a:t> </a:t>
            </a:r>
            <a:r>
              <a:rPr lang="uk-UA" sz="3100" dirty="0" err="1"/>
              <a:t>emotional</a:t>
            </a:r>
            <a:r>
              <a:rPr lang="uk-UA" sz="3100" dirty="0"/>
              <a:t> </a:t>
            </a:r>
            <a:r>
              <a:rPr lang="uk-UA" sz="3100" dirty="0" err="1"/>
              <a:t>state</a:t>
            </a:r>
            <a:r>
              <a:rPr lang="uk-UA" sz="3100" dirty="0"/>
              <a:t> </a:t>
            </a:r>
            <a:r>
              <a:rPr lang="uk-UA" sz="3100" dirty="0" err="1"/>
              <a:t>does</a:t>
            </a:r>
            <a:r>
              <a:rPr lang="uk-UA" sz="3100" dirty="0"/>
              <a:t> </a:t>
            </a:r>
            <a:r>
              <a:rPr lang="uk-UA" sz="3100" dirty="0" err="1"/>
              <a:t>not</a:t>
            </a:r>
            <a:r>
              <a:rPr lang="uk-UA" sz="3100" dirty="0"/>
              <a:t> </a:t>
            </a:r>
            <a:r>
              <a:rPr lang="uk-UA" sz="3100" dirty="0" err="1"/>
              <a:t>necessarily</a:t>
            </a:r>
            <a:r>
              <a:rPr lang="uk-UA" sz="3100" dirty="0"/>
              <a:t> </a:t>
            </a:r>
            <a:r>
              <a:rPr lang="uk-UA" sz="3100" dirty="0" err="1"/>
              <a:t>correspond</a:t>
            </a:r>
            <a:r>
              <a:rPr lang="uk-UA" sz="3100" dirty="0"/>
              <a:t> </a:t>
            </a:r>
            <a:r>
              <a:rPr lang="uk-UA" sz="3100" dirty="0" err="1"/>
              <a:t>to</a:t>
            </a:r>
            <a:r>
              <a:rPr lang="uk-UA" sz="3100" dirty="0"/>
              <a:t> </a:t>
            </a:r>
            <a:r>
              <a:rPr lang="uk-UA" sz="3100" dirty="0" err="1"/>
              <a:t>the</a:t>
            </a:r>
            <a:r>
              <a:rPr lang="uk-UA" sz="3100" dirty="0"/>
              <a:t> </a:t>
            </a:r>
            <a:r>
              <a:rPr lang="uk-UA" sz="3100" dirty="0" err="1"/>
              <a:t>external</a:t>
            </a:r>
            <a:r>
              <a:rPr lang="uk-UA" sz="3100" dirty="0"/>
              <a:t> </a:t>
            </a:r>
            <a:r>
              <a:rPr lang="uk-UA" sz="3100" dirty="0" err="1"/>
              <a:t>expression</a:t>
            </a:r>
            <a:r>
              <a:rPr lang="uk-UA" sz="3100" dirty="0"/>
              <a:t> </a:t>
            </a:r>
            <a:r>
              <a:rPr lang="uk-UA" sz="3100" dirty="0" err="1"/>
              <a:t>both</a:t>
            </a:r>
            <a:r>
              <a:rPr lang="uk-UA" sz="3100" dirty="0"/>
              <a:t> </a:t>
            </a:r>
            <a:r>
              <a:rPr lang="uk-UA" sz="3100" dirty="0" err="1"/>
              <a:t>the</a:t>
            </a:r>
            <a:r>
              <a:rPr lang="uk-UA" sz="3100" dirty="0"/>
              <a:t> </a:t>
            </a:r>
            <a:r>
              <a:rPr lang="uk-UA" sz="3100" dirty="0" err="1"/>
              <a:t>individual</a:t>
            </a:r>
            <a:r>
              <a:rPr lang="uk-UA" sz="3100" dirty="0"/>
              <a:t> </a:t>
            </a:r>
            <a:r>
              <a:rPr lang="uk-UA" sz="3100" dirty="0" err="1"/>
              <a:t>and</a:t>
            </a:r>
            <a:r>
              <a:rPr lang="uk-UA" sz="3100" dirty="0"/>
              <a:t> </a:t>
            </a:r>
            <a:r>
              <a:rPr lang="uk-UA" sz="3100" dirty="0" err="1"/>
              <a:t>other</a:t>
            </a:r>
            <a:r>
              <a:rPr lang="uk-UA" sz="3100" dirty="0"/>
              <a:t> </a:t>
            </a:r>
            <a:r>
              <a:rPr lang="uk-UA" sz="3100" dirty="0" err="1"/>
              <a:t>people</a:t>
            </a:r>
            <a:r>
              <a:rPr lang="uk-UA" sz="3100" dirty="0"/>
              <a:t>; </a:t>
            </a:r>
            <a:endParaRPr lang="en-US" sz="3100" dirty="0" smtClean="0"/>
          </a:p>
          <a:p>
            <a:pPr algn="ctr">
              <a:buFont typeface="Wingdings" pitchFamily="2" charset="2"/>
              <a:buChar char="§"/>
            </a:pPr>
            <a:r>
              <a:rPr lang="uk-UA" sz="3100" dirty="0" err="1" smtClean="0"/>
              <a:t>ability</a:t>
            </a:r>
            <a:r>
              <a:rPr lang="uk-UA" sz="3100" dirty="0" smtClean="0"/>
              <a:t> </a:t>
            </a:r>
            <a:r>
              <a:rPr lang="uk-UA" sz="3100" dirty="0" err="1"/>
              <a:t>to</a:t>
            </a:r>
            <a:r>
              <a:rPr lang="uk-UA" sz="3100" dirty="0"/>
              <a:t> </a:t>
            </a:r>
            <a:r>
              <a:rPr lang="uk-UA" sz="3100" dirty="0" err="1"/>
              <a:t>cope</a:t>
            </a:r>
            <a:r>
              <a:rPr lang="uk-UA" sz="3100" dirty="0"/>
              <a:t> </a:t>
            </a:r>
            <a:r>
              <a:rPr lang="uk-UA" sz="3100" dirty="0" err="1"/>
              <a:t>with</a:t>
            </a:r>
            <a:r>
              <a:rPr lang="uk-UA" sz="3100" dirty="0"/>
              <a:t> </a:t>
            </a:r>
            <a:r>
              <a:rPr lang="uk-UA" sz="3100" dirty="0" err="1"/>
              <a:t>negative</a:t>
            </a:r>
            <a:r>
              <a:rPr lang="uk-UA" sz="3100" dirty="0"/>
              <a:t> </a:t>
            </a:r>
            <a:r>
              <a:rPr lang="uk-UA" sz="3100" dirty="0" err="1"/>
              <a:t>feelings</a:t>
            </a:r>
            <a:r>
              <a:rPr lang="uk-UA" sz="3100" dirty="0"/>
              <a:t>;</a:t>
            </a:r>
            <a:r>
              <a:rPr lang="uk-UA" sz="3100" dirty="0" smtClean="0"/>
              <a:t> </a:t>
            </a:r>
            <a:endParaRPr lang="en-US" sz="3100" dirty="0" smtClean="0"/>
          </a:p>
          <a:p>
            <a:pPr algn="ctr">
              <a:buFont typeface="Wingdings" pitchFamily="2" charset="2"/>
              <a:buChar char="§"/>
            </a:pPr>
            <a:r>
              <a:rPr lang="uk-UA" sz="3100" dirty="0" err="1" smtClean="0"/>
              <a:t>the</a:t>
            </a:r>
            <a:r>
              <a:rPr lang="uk-UA" sz="3100" dirty="0" smtClean="0"/>
              <a:t> </a:t>
            </a:r>
            <a:r>
              <a:rPr lang="uk-UA" sz="3100" dirty="0" err="1"/>
              <a:t>realization</a:t>
            </a:r>
            <a:r>
              <a:rPr lang="uk-UA" sz="3100" dirty="0"/>
              <a:t> </a:t>
            </a:r>
            <a:r>
              <a:rPr lang="uk-UA" sz="3100" dirty="0" err="1"/>
              <a:t>that</a:t>
            </a:r>
            <a:r>
              <a:rPr lang="uk-UA" sz="3100" dirty="0"/>
              <a:t> </a:t>
            </a:r>
            <a:r>
              <a:rPr lang="uk-UA" sz="3100" dirty="0" err="1"/>
              <a:t>the</a:t>
            </a:r>
            <a:r>
              <a:rPr lang="uk-UA" sz="3100" dirty="0"/>
              <a:t> </a:t>
            </a:r>
            <a:r>
              <a:rPr lang="uk-UA" sz="3100" dirty="0" err="1"/>
              <a:t>structure</a:t>
            </a:r>
            <a:r>
              <a:rPr lang="uk-UA" sz="3100" dirty="0"/>
              <a:t> </a:t>
            </a:r>
            <a:r>
              <a:rPr lang="uk-UA" sz="3100" dirty="0" err="1"/>
              <a:t>and</a:t>
            </a:r>
            <a:r>
              <a:rPr lang="uk-UA" sz="3100" dirty="0"/>
              <a:t> </a:t>
            </a:r>
            <a:r>
              <a:rPr lang="uk-UA" sz="3100" dirty="0" err="1"/>
              <a:t>nature</a:t>
            </a:r>
            <a:r>
              <a:rPr lang="uk-UA" sz="3100" dirty="0"/>
              <a:t> </a:t>
            </a:r>
            <a:r>
              <a:rPr lang="uk-UA" sz="3100" dirty="0" err="1"/>
              <a:t>of</a:t>
            </a:r>
            <a:r>
              <a:rPr lang="uk-UA" sz="3100" dirty="0"/>
              <a:t> </a:t>
            </a:r>
            <a:r>
              <a:rPr lang="uk-UA" sz="3100" dirty="0" err="1"/>
              <a:t>the</a:t>
            </a:r>
            <a:r>
              <a:rPr lang="uk-UA" sz="3100" dirty="0"/>
              <a:t> </a:t>
            </a:r>
            <a:r>
              <a:rPr lang="uk-UA" sz="3100" dirty="0" err="1"/>
              <a:t>relationship</a:t>
            </a:r>
            <a:r>
              <a:rPr lang="uk-UA" sz="3100" dirty="0"/>
              <a:t> </a:t>
            </a:r>
            <a:r>
              <a:rPr lang="uk-UA" sz="3100" dirty="0" err="1"/>
              <a:t>is</a:t>
            </a:r>
            <a:r>
              <a:rPr lang="uk-UA" sz="3100" dirty="0"/>
              <a:t> </a:t>
            </a:r>
            <a:r>
              <a:rPr lang="uk-UA" sz="3100" dirty="0" err="1"/>
              <a:t>largely</a:t>
            </a:r>
            <a:r>
              <a:rPr lang="uk-UA" sz="3100" dirty="0"/>
              <a:t> </a:t>
            </a:r>
            <a:r>
              <a:rPr lang="uk-UA" sz="3100" dirty="0" err="1"/>
              <a:t>determined</a:t>
            </a:r>
            <a:r>
              <a:rPr lang="uk-UA" sz="3100" dirty="0"/>
              <a:t> </a:t>
            </a:r>
            <a:r>
              <a:rPr lang="uk-UA" sz="3100" dirty="0" err="1"/>
              <a:t>by</a:t>
            </a:r>
            <a:r>
              <a:rPr lang="uk-UA" sz="3100" dirty="0"/>
              <a:t> </a:t>
            </a:r>
            <a:r>
              <a:rPr lang="uk-UA" sz="3100" dirty="0" err="1"/>
              <a:t>how</a:t>
            </a:r>
            <a:r>
              <a:rPr lang="uk-UA" sz="3100" dirty="0"/>
              <a:t> </a:t>
            </a:r>
            <a:r>
              <a:rPr lang="uk-UA" sz="3100" dirty="0" err="1"/>
              <a:t>emotions</a:t>
            </a:r>
            <a:r>
              <a:rPr lang="uk-UA" sz="3100" dirty="0"/>
              <a:t> </a:t>
            </a:r>
            <a:r>
              <a:rPr lang="uk-UA" sz="3100" dirty="0" err="1"/>
              <a:t>are</a:t>
            </a:r>
            <a:r>
              <a:rPr lang="uk-UA" sz="3100" dirty="0"/>
              <a:t> </a:t>
            </a:r>
            <a:r>
              <a:rPr lang="uk-UA" sz="3100" dirty="0" err="1"/>
              <a:t>expressed</a:t>
            </a:r>
            <a:r>
              <a:rPr lang="uk-UA" sz="3100" dirty="0"/>
              <a:t> </a:t>
            </a:r>
            <a:r>
              <a:rPr lang="uk-UA" sz="3100" dirty="0" err="1"/>
              <a:t>in</a:t>
            </a:r>
            <a:r>
              <a:rPr lang="uk-UA" sz="3100" dirty="0"/>
              <a:t> </a:t>
            </a:r>
            <a:r>
              <a:rPr lang="uk-UA" sz="3100" dirty="0" err="1"/>
              <a:t>the</a:t>
            </a:r>
            <a:r>
              <a:rPr lang="uk-UA" sz="3100" dirty="0"/>
              <a:t> </a:t>
            </a:r>
            <a:r>
              <a:rPr lang="uk-UA" sz="3100" dirty="0" err="1"/>
              <a:t>relationships</a:t>
            </a:r>
            <a:r>
              <a:rPr lang="uk-UA" sz="3100" dirty="0"/>
              <a:t>; </a:t>
            </a:r>
            <a:endParaRPr lang="en-US" sz="3100" dirty="0" smtClean="0"/>
          </a:p>
          <a:p>
            <a:pPr algn="ctr">
              <a:buFont typeface="Wingdings" pitchFamily="2" charset="2"/>
              <a:buChar char="§"/>
            </a:pPr>
            <a:r>
              <a:rPr lang="uk-UA" sz="3100" dirty="0" err="1" smtClean="0"/>
              <a:t>ability</a:t>
            </a:r>
            <a:r>
              <a:rPr lang="uk-UA" sz="3100" dirty="0" smtClean="0"/>
              <a:t> </a:t>
            </a:r>
            <a:r>
              <a:rPr lang="uk-UA" sz="3100" dirty="0" err="1"/>
              <a:t>to</a:t>
            </a:r>
            <a:r>
              <a:rPr lang="uk-UA" sz="3100" dirty="0"/>
              <a:t> </a:t>
            </a:r>
            <a:r>
              <a:rPr lang="uk-UA" sz="3100" dirty="0" err="1"/>
              <a:t>be</a:t>
            </a:r>
            <a:r>
              <a:rPr lang="uk-UA" sz="3100" dirty="0"/>
              <a:t> </a:t>
            </a:r>
            <a:r>
              <a:rPr lang="uk-UA" sz="3100" dirty="0" err="1"/>
              <a:t>emotionally</a:t>
            </a:r>
            <a:r>
              <a:rPr lang="uk-UA" sz="3100" dirty="0"/>
              <a:t> </a:t>
            </a:r>
            <a:r>
              <a:rPr lang="uk-UA" sz="3100" dirty="0" err="1" smtClean="0"/>
              <a:t>adequate</a:t>
            </a:r>
            <a:r>
              <a:rPr lang="en-US" sz="3100" dirty="0" smtClean="0"/>
              <a:t>.</a:t>
            </a:r>
            <a:endParaRPr lang="uk-UA" sz="3100" dirty="0" smtClean="0"/>
          </a:p>
          <a:p>
            <a:pPr algn="ctr">
              <a:buFont typeface="Wingdings" pitchFamily="2" charset="2"/>
              <a:buChar char="§"/>
            </a:pPr>
            <a:endParaRPr lang="uk-UA" i="1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en-US" sz="2800" i="1" dirty="0" smtClean="0"/>
              <a:t>The structure of emotional competence by </a:t>
            </a:r>
            <a:r>
              <a:rPr lang="en-US" sz="2800" i="1" dirty="0" err="1" smtClean="0"/>
              <a:t>O.Loshenko</a:t>
            </a:r>
            <a:endParaRPr lang="en-US" sz="2800" i="1" dirty="0" smtClean="0"/>
          </a:p>
          <a:p>
            <a:pPr>
              <a:buNone/>
            </a:pPr>
            <a:endParaRPr lang="en-US" sz="2800" i="1" dirty="0" smtClean="0"/>
          </a:p>
          <a:p>
            <a:pPr algn="ctr">
              <a:buFont typeface="Wingdings" pitchFamily="2" charset="2"/>
              <a:buChar char="§"/>
            </a:pPr>
            <a:r>
              <a:rPr lang="uk-UA" dirty="0" smtClean="0"/>
              <a:t>self-</a:t>
            </a:r>
            <a:r>
              <a:rPr lang="uk-UA" dirty="0" err="1" smtClean="0"/>
              <a:t>acceptance</a:t>
            </a:r>
            <a:endParaRPr lang="en-US" dirty="0" smtClean="0"/>
          </a:p>
          <a:p>
            <a:pPr algn="ctr">
              <a:buFont typeface="Wingdings" pitchFamily="2" charset="2"/>
              <a:buChar char="§"/>
            </a:pPr>
            <a:r>
              <a:rPr lang="uk-UA" dirty="0" err="1" smtClean="0"/>
              <a:t>awareness</a:t>
            </a:r>
            <a:r>
              <a:rPr lang="uk-UA" dirty="0" smtClean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own</a:t>
            </a:r>
            <a:r>
              <a:rPr lang="uk-UA" dirty="0"/>
              <a:t> </a:t>
            </a:r>
            <a:r>
              <a:rPr lang="uk-UA" dirty="0" err="1"/>
              <a:t>emotional</a:t>
            </a:r>
            <a:r>
              <a:rPr lang="uk-UA" dirty="0"/>
              <a:t> </a:t>
            </a:r>
            <a:r>
              <a:rPr lang="uk-UA" dirty="0" err="1"/>
              <a:t>states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their</a:t>
            </a:r>
            <a:r>
              <a:rPr lang="uk-UA" dirty="0"/>
              <a:t> </a:t>
            </a:r>
            <a:r>
              <a:rPr lang="uk-UA" dirty="0" err="1" smtClean="0"/>
              <a:t>expression</a:t>
            </a:r>
            <a:endParaRPr lang="en-US" dirty="0" smtClean="0"/>
          </a:p>
          <a:p>
            <a:pPr algn="ctr">
              <a:buFont typeface="Wingdings" pitchFamily="2" charset="2"/>
              <a:buChar char="§"/>
            </a:pP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/>
              <a:t>ability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recognize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emotions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 smtClean="0"/>
              <a:t>others</a:t>
            </a:r>
            <a:r>
              <a:rPr lang="uk-UA" dirty="0" smtClean="0"/>
              <a:t> </a:t>
            </a:r>
            <a:endParaRPr lang="en-US" dirty="0" smtClean="0"/>
          </a:p>
          <a:p>
            <a:pPr algn="ctr">
              <a:buFont typeface="Wingdings" pitchFamily="2" charset="2"/>
              <a:buChar char="§"/>
            </a:pPr>
            <a:r>
              <a:rPr lang="uk-UA" dirty="0" err="1" smtClean="0"/>
              <a:t>emotional</a:t>
            </a:r>
            <a:r>
              <a:rPr lang="uk-UA" dirty="0" smtClean="0"/>
              <a:t> self-</a:t>
            </a:r>
            <a:r>
              <a:rPr lang="uk-UA" dirty="0" err="1" smtClean="0"/>
              <a:t>improvement</a:t>
            </a:r>
            <a:endParaRPr lang="en-US" dirty="0" smtClean="0"/>
          </a:p>
          <a:p>
            <a:pPr algn="ctr">
              <a:buFont typeface="Wingdings" pitchFamily="2" charset="2"/>
              <a:buChar char="§"/>
            </a:pPr>
            <a:r>
              <a:rPr lang="uk-UA" dirty="0" smtClean="0"/>
              <a:t>self-</a:t>
            </a:r>
            <a:r>
              <a:rPr lang="uk-UA" dirty="0" err="1" smtClean="0"/>
              <a:t>regulation</a:t>
            </a:r>
            <a:r>
              <a:rPr lang="uk-UA" dirty="0" smtClean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regulation</a:t>
            </a:r>
            <a:r>
              <a:rPr lang="uk-UA" dirty="0"/>
              <a:t> </a:t>
            </a:r>
            <a:r>
              <a:rPr lang="uk-UA" dirty="0" err="1"/>
              <a:t>emotions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 smtClean="0"/>
              <a:t>others</a:t>
            </a:r>
            <a:endParaRPr lang="uk-UA" dirty="0" smtClean="0"/>
          </a:p>
          <a:p>
            <a:pPr algn="ctr">
              <a:buFont typeface="Wingdings" pitchFamily="2" charset="2"/>
              <a:buChar char="§"/>
            </a:pP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429684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uk-UA" b="1" dirty="0" smtClean="0"/>
              <a:t>Self-</a:t>
            </a:r>
            <a:r>
              <a:rPr lang="uk-UA" b="1" dirty="0" err="1" smtClean="0"/>
              <a:t>acceptance</a:t>
            </a:r>
            <a:r>
              <a:rPr lang="uk-UA" dirty="0" smtClean="0"/>
              <a:t> </a:t>
            </a:r>
            <a:r>
              <a:rPr lang="uk-UA" dirty="0"/>
              <a:t>- </a:t>
            </a:r>
            <a:r>
              <a:rPr lang="uk-UA" dirty="0" err="1"/>
              <a:t>is</a:t>
            </a:r>
            <a:r>
              <a:rPr lang="uk-UA" dirty="0"/>
              <a:t> </a:t>
            </a:r>
            <a:r>
              <a:rPr lang="uk-UA" dirty="0" err="1"/>
              <a:t>positive</a:t>
            </a:r>
            <a:r>
              <a:rPr lang="uk-UA" dirty="0"/>
              <a:t> </a:t>
            </a:r>
            <a:r>
              <a:rPr lang="uk-UA" dirty="0" err="1"/>
              <a:t>attitude</a:t>
            </a:r>
            <a:r>
              <a:rPr lang="uk-UA" dirty="0"/>
              <a:t> </a:t>
            </a:r>
            <a:r>
              <a:rPr lang="uk-UA" dirty="0" err="1"/>
              <a:t>towards</a:t>
            </a:r>
            <a:r>
              <a:rPr lang="uk-UA" dirty="0"/>
              <a:t> </a:t>
            </a:r>
            <a:r>
              <a:rPr lang="uk-UA" dirty="0" err="1"/>
              <a:t>ourselves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our</a:t>
            </a:r>
            <a:r>
              <a:rPr lang="uk-UA" dirty="0"/>
              <a:t> </a:t>
            </a:r>
            <a:r>
              <a:rPr lang="uk-UA" dirty="0" err="1"/>
              <a:t>past</a:t>
            </a:r>
            <a:r>
              <a:rPr lang="uk-UA" dirty="0"/>
              <a:t>. </a:t>
            </a:r>
            <a:r>
              <a:rPr lang="uk-UA" dirty="0" err="1"/>
              <a:t>Ability</a:t>
            </a:r>
            <a:r>
              <a:rPr lang="uk-UA" dirty="0"/>
              <a:t> </a:t>
            </a:r>
            <a:r>
              <a:rPr lang="uk-UA" dirty="0" err="1"/>
              <a:t>humorous</a:t>
            </a:r>
            <a:r>
              <a:rPr lang="uk-UA" dirty="0"/>
              <a:t> </a:t>
            </a:r>
            <a:r>
              <a:rPr lang="uk-UA" dirty="0" err="1"/>
              <a:t>look</a:t>
            </a:r>
            <a:r>
              <a:rPr lang="uk-UA" dirty="0"/>
              <a:t> </a:t>
            </a:r>
            <a:r>
              <a:rPr lang="uk-UA" dirty="0" err="1"/>
              <a:t>at</a:t>
            </a:r>
            <a:r>
              <a:rPr lang="uk-UA" dirty="0"/>
              <a:t> </a:t>
            </a:r>
            <a:r>
              <a:rPr lang="uk-UA" dirty="0" err="1"/>
              <a:t>things</a:t>
            </a:r>
            <a:r>
              <a:rPr lang="uk-UA" dirty="0"/>
              <a:t> </a:t>
            </a:r>
            <a:r>
              <a:rPr lang="uk-UA" dirty="0" err="1"/>
              <a:t>that</a:t>
            </a:r>
            <a:r>
              <a:rPr lang="uk-UA" dirty="0"/>
              <a:t> </a:t>
            </a:r>
            <a:r>
              <a:rPr lang="uk-UA" dirty="0" err="1"/>
              <a:t>occur</a:t>
            </a:r>
            <a:r>
              <a:rPr lang="uk-UA" dirty="0"/>
              <a:t> </a:t>
            </a:r>
            <a:r>
              <a:rPr lang="uk-UA" dirty="0" err="1"/>
              <a:t>in</a:t>
            </a:r>
            <a:r>
              <a:rPr lang="uk-UA" dirty="0"/>
              <a:t> </a:t>
            </a:r>
            <a:r>
              <a:rPr lang="uk-UA" dirty="0" err="1"/>
              <a:t>life</a:t>
            </a:r>
            <a:r>
              <a:rPr lang="uk-UA" dirty="0"/>
              <a:t>. 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b="1" dirty="0" smtClean="0"/>
              <a:t>It consists of: </a:t>
            </a:r>
          </a:p>
          <a:p>
            <a:pPr>
              <a:buFont typeface="Wingdings" pitchFamily="2" charset="2"/>
              <a:buChar char="ü"/>
            </a:pPr>
            <a:r>
              <a:rPr lang="en-US" b="1" dirty="0"/>
              <a:t>	</a:t>
            </a:r>
            <a:r>
              <a:rPr lang="uk-UA" dirty="0" smtClean="0"/>
              <a:t>self-</a:t>
            </a:r>
            <a:r>
              <a:rPr lang="uk-UA" dirty="0" err="1" smtClean="0"/>
              <a:t>love</a:t>
            </a:r>
            <a:r>
              <a:rPr lang="uk-UA" dirty="0" smtClean="0"/>
              <a:t> </a:t>
            </a:r>
            <a:r>
              <a:rPr lang="uk-UA" dirty="0"/>
              <a:t>(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love</a:t>
            </a:r>
            <a:r>
              <a:rPr lang="uk-UA" dirty="0"/>
              <a:t> </a:t>
            </a:r>
            <a:r>
              <a:rPr lang="uk-UA" dirty="0" err="1" smtClean="0"/>
              <a:t>to</a:t>
            </a:r>
            <a:r>
              <a:rPr lang="en-US" dirty="0" smtClean="0"/>
              <a:t> ourselves)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	</a:t>
            </a:r>
            <a:r>
              <a:rPr lang="uk-UA" dirty="0" smtClean="0"/>
              <a:t>self-</a:t>
            </a:r>
            <a:r>
              <a:rPr lang="uk-UA" dirty="0" err="1" smtClean="0"/>
              <a:t>esteem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/>
              <a:t>	</a:t>
            </a:r>
            <a:r>
              <a:rPr lang="uk-UA" dirty="0" smtClean="0"/>
              <a:t>self-</a:t>
            </a:r>
            <a:r>
              <a:rPr lang="uk-UA" dirty="0" err="1" smtClean="0"/>
              <a:t>trust</a:t>
            </a:r>
            <a:r>
              <a:rPr lang="uk-UA" dirty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C:\Users\Сашулька\Desktop\s320x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256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b="1" dirty="0" smtClean="0"/>
              <a:t>	</a:t>
            </a:r>
            <a:r>
              <a:rPr lang="uk-UA" b="1" dirty="0" err="1" smtClean="0"/>
              <a:t>Awareness</a:t>
            </a:r>
            <a:r>
              <a:rPr lang="uk-UA" b="1" dirty="0" smtClean="0"/>
              <a:t> </a:t>
            </a:r>
            <a:r>
              <a:rPr lang="uk-UA" b="1" dirty="0" err="1"/>
              <a:t>of</a:t>
            </a:r>
            <a:r>
              <a:rPr lang="uk-UA" b="1" dirty="0"/>
              <a:t> </a:t>
            </a:r>
            <a:r>
              <a:rPr lang="uk-UA" b="1" dirty="0" err="1"/>
              <a:t>own</a:t>
            </a:r>
            <a:r>
              <a:rPr lang="uk-UA" b="1" dirty="0"/>
              <a:t> </a:t>
            </a:r>
            <a:r>
              <a:rPr lang="uk-UA" b="1" dirty="0" err="1"/>
              <a:t>emotional</a:t>
            </a:r>
            <a:r>
              <a:rPr lang="uk-UA" b="1" dirty="0"/>
              <a:t> </a:t>
            </a:r>
            <a:r>
              <a:rPr lang="uk-UA" b="1" dirty="0" err="1"/>
              <a:t>states</a:t>
            </a:r>
            <a:r>
              <a:rPr lang="uk-UA" b="1" dirty="0"/>
              <a:t> </a:t>
            </a:r>
            <a:r>
              <a:rPr lang="uk-UA" b="1" dirty="0" err="1"/>
              <a:t>and</a:t>
            </a:r>
            <a:r>
              <a:rPr lang="uk-UA" b="1" dirty="0"/>
              <a:t> </a:t>
            </a:r>
            <a:r>
              <a:rPr lang="uk-UA" b="1" dirty="0" err="1"/>
              <a:t>their</a:t>
            </a:r>
            <a:r>
              <a:rPr lang="uk-UA" b="1" dirty="0"/>
              <a:t> </a:t>
            </a:r>
            <a:r>
              <a:rPr lang="uk-UA" b="1" dirty="0" err="1"/>
              <a:t>expression</a:t>
            </a:r>
            <a:r>
              <a:rPr lang="uk-UA" dirty="0"/>
              <a:t> (</a:t>
            </a:r>
            <a:r>
              <a:rPr lang="uk-UA" dirty="0" err="1"/>
              <a:t>emotional</a:t>
            </a:r>
            <a:r>
              <a:rPr lang="uk-UA" dirty="0"/>
              <a:t> self-</a:t>
            </a:r>
            <a:r>
              <a:rPr lang="uk-UA" dirty="0" err="1"/>
              <a:t>awareness</a:t>
            </a:r>
            <a:r>
              <a:rPr lang="uk-UA" dirty="0"/>
              <a:t>) -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ability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understand</a:t>
            </a:r>
            <a:r>
              <a:rPr lang="uk-UA" dirty="0"/>
              <a:t> </a:t>
            </a:r>
            <a:r>
              <a:rPr lang="uk-UA" dirty="0" err="1"/>
              <a:t>own</a:t>
            </a:r>
            <a:r>
              <a:rPr lang="uk-UA" dirty="0"/>
              <a:t> </a:t>
            </a:r>
            <a:r>
              <a:rPr lang="uk-UA" dirty="0" err="1"/>
              <a:t>feelings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experiences</a:t>
            </a:r>
            <a:r>
              <a:rPr lang="uk-UA" dirty="0"/>
              <a:t> </a:t>
            </a:r>
            <a:r>
              <a:rPr lang="uk-UA" dirty="0" err="1"/>
              <a:t>at</a:t>
            </a:r>
            <a:r>
              <a:rPr lang="uk-UA" dirty="0"/>
              <a:t> </a:t>
            </a:r>
            <a:r>
              <a:rPr lang="uk-UA" dirty="0" err="1"/>
              <a:t>any</a:t>
            </a:r>
            <a:r>
              <a:rPr lang="uk-UA" dirty="0"/>
              <a:t> </a:t>
            </a:r>
            <a:r>
              <a:rPr lang="uk-UA" dirty="0" err="1"/>
              <a:t>time</a:t>
            </a:r>
            <a:r>
              <a:rPr lang="uk-UA" dirty="0"/>
              <a:t>,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ability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talk</a:t>
            </a:r>
            <a:r>
              <a:rPr lang="uk-UA" dirty="0"/>
              <a:t> </a:t>
            </a:r>
            <a:r>
              <a:rPr lang="uk-UA" dirty="0" err="1"/>
              <a:t>about</a:t>
            </a:r>
            <a:r>
              <a:rPr lang="uk-UA" dirty="0"/>
              <a:t> </a:t>
            </a:r>
            <a:r>
              <a:rPr lang="uk-UA" dirty="0" err="1"/>
              <a:t>them</a:t>
            </a:r>
            <a:r>
              <a:rPr lang="uk-UA" dirty="0"/>
              <a:t>,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ability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gane</a:t>
            </a:r>
            <a:r>
              <a:rPr lang="uk-UA" dirty="0"/>
              <a:t> </a:t>
            </a:r>
            <a:r>
              <a:rPr lang="uk-UA" dirty="0" err="1"/>
              <a:t>knowledge</a:t>
            </a:r>
            <a:r>
              <a:rPr lang="uk-UA" dirty="0"/>
              <a:t> </a:t>
            </a:r>
            <a:r>
              <a:rPr lang="uk-UA" dirty="0" err="1"/>
              <a:t>about</a:t>
            </a:r>
            <a:r>
              <a:rPr lang="uk-UA" dirty="0"/>
              <a:t> </a:t>
            </a:r>
            <a:r>
              <a:rPr lang="uk-UA" dirty="0" err="1"/>
              <a:t>what</a:t>
            </a:r>
            <a:r>
              <a:rPr lang="uk-UA" dirty="0"/>
              <a:t> </a:t>
            </a:r>
            <a:r>
              <a:rPr lang="uk-UA" dirty="0" err="1"/>
              <a:t>is</a:t>
            </a:r>
            <a:r>
              <a:rPr lang="uk-UA" dirty="0"/>
              <a:t> </a:t>
            </a:r>
            <a:r>
              <a:rPr lang="uk-UA" dirty="0" err="1"/>
              <a:t>happening</a:t>
            </a:r>
            <a:r>
              <a:rPr lang="uk-UA" dirty="0"/>
              <a:t> </a:t>
            </a:r>
            <a:r>
              <a:rPr lang="uk-UA" dirty="0" err="1"/>
              <a:t>around</a:t>
            </a:r>
            <a:r>
              <a:rPr lang="uk-UA" dirty="0"/>
              <a:t> </a:t>
            </a:r>
            <a:r>
              <a:rPr lang="uk-UA" dirty="0" err="1" smtClean="0"/>
              <a:t>us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b="1" dirty="0" smtClean="0"/>
              <a:t>	It consists of: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	</a:t>
            </a:r>
            <a:r>
              <a:rPr lang="uk-UA" dirty="0" smtClean="0"/>
              <a:t>self-</a:t>
            </a:r>
            <a:r>
              <a:rPr lang="uk-UA" dirty="0" err="1" smtClean="0"/>
              <a:t>awareness</a:t>
            </a: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uk-UA" dirty="0" err="1" smtClean="0"/>
              <a:t>ntrospection</a:t>
            </a: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	</a:t>
            </a:r>
            <a:r>
              <a:rPr lang="uk-UA" dirty="0" smtClean="0"/>
              <a:t>self-</a:t>
            </a:r>
            <a:r>
              <a:rPr lang="uk-UA" dirty="0" err="1" smtClean="0"/>
              <a:t>esteem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C:\Users\Сашулька\Desktop\728px-Gain-Control-of-Your-Emotions-Step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071942"/>
            <a:ext cx="2600325" cy="1950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 smtClean="0"/>
              <a:t>	</a:t>
            </a:r>
            <a:r>
              <a:rPr lang="uk-UA" sz="2800" b="1" dirty="0" err="1" smtClean="0"/>
              <a:t>The</a:t>
            </a:r>
            <a:r>
              <a:rPr lang="uk-UA" sz="2800" b="1" dirty="0" smtClean="0"/>
              <a:t> </a:t>
            </a:r>
            <a:r>
              <a:rPr lang="uk-UA" sz="2800" b="1" dirty="0" err="1"/>
              <a:t>ability</a:t>
            </a:r>
            <a:r>
              <a:rPr lang="uk-UA" sz="2800" b="1" dirty="0"/>
              <a:t> </a:t>
            </a:r>
            <a:r>
              <a:rPr lang="uk-UA" sz="2800" b="1" dirty="0" err="1"/>
              <a:t>to</a:t>
            </a:r>
            <a:r>
              <a:rPr lang="uk-UA" sz="2800" b="1" dirty="0"/>
              <a:t> </a:t>
            </a:r>
            <a:r>
              <a:rPr lang="uk-UA" sz="2800" b="1" dirty="0" err="1"/>
              <a:t>recognize</a:t>
            </a:r>
            <a:r>
              <a:rPr lang="uk-UA" sz="2800" b="1" dirty="0"/>
              <a:t> </a:t>
            </a:r>
            <a:r>
              <a:rPr lang="uk-UA" sz="2800" b="1" dirty="0" err="1"/>
              <a:t>the</a:t>
            </a:r>
            <a:r>
              <a:rPr lang="uk-UA" sz="2800" b="1" dirty="0"/>
              <a:t> </a:t>
            </a:r>
            <a:r>
              <a:rPr lang="uk-UA" sz="2800" b="1" dirty="0" err="1"/>
              <a:t>emotions</a:t>
            </a:r>
            <a:r>
              <a:rPr lang="uk-UA" sz="2800" b="1" dirty="0"/>
              <a:t> </a:t>
            </a:r>
            <a:r>
              <a:rPr lang="uk-UA" sz="2800" b="1" dirty="0" err="1"/>
              <a:t>of</a:t>
            </a:r>
            <a:r>
              <a:rPr lang="uk-UA" sz="2800" b="1" dirty="0"/>
              <a:t> </a:t>
            </a:r>
            <a:r>
              <a:rPr lang="uk-UA" sz="2800" b="1" dirty="0" err="1"/>
              <a:t>others</a:t>
            </a:r>
            <a:r>
              <a:rPr lang="uk-UA" sz="2800" dirty="0"/>
              <a:t> - </a:t>
            </a:r>
            <a:r>
              <a:rPr lang="uk-UA" sz="2800" dirty="0" err="1"/>
              <a:t>at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same</a:t>
            </a:r>
            <a:r>
              <a:rPr lang="uk-UA" sz="2800" dirty="0"/>
              <a:t> </a:t>
            </a:r>
            <a:r>
              <a:rPr lang="uk-UA" sz="2800" dirty="0" err="1"/>
              <a:t>time</a:t>
            </a:r>
            <a:r>
              <a:rPr lang="uk-UA" sz="2800" dirty="0"/>
              <a:t>, </a:t>
            </a:r>
            <a:r>
              <a:rPr lang="uk-UA" sz="2800" dirty="0" err="1"/>
              <a:t>means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ability</a:t>
            </a:r>
            <a:r>
              <a:rPr lang="uk-UA" sz="2800" dirty="0"/>
              <a:t> </a:t>
            </a:r>
            <a:r>
              <a:rPr lang="uk-UA" sz="2800" dirty="0" err="1"/>
              <a:t>to</a:t>
            </a:r>
            <a:r>
              <a:rPr lang="uk-UA" sz="2800" dirty="0"/>
              <a:t> </a:t>
            </a:r>
            <a:r>
              <a:rPr lang="uk-UA" sz="2800" dirty="0" err="1"/>
              <a:t>maintain</a:t>
            </a:r>
            <a:r>
              <a:rPr lang="uk-UA" sz="2800" dirty="0"/>
              <a:t> </a:t>
            </a:r>
            <a:r>
              <a:rPr lang="uk-UA" sz="2800" dirty="0" err="1"/>
              <a:t>positive</a:t>
            </a:r>
            <a:r>
              <a:rPr lang="uk-UA" sz="2800" dirty="0"/>
              <a:t> </a:t>
            </a:r>
            <a:r>
              <a:rPr lang="uk-UA" sz="2800" dirty="0" err="1"/>
              <a:t>relationships</a:t>
            </a:r>
            <a:r>
              <a:rPr lang="uk-UA" sz="2800" dirty="0"/>
              <a:t> </a:t>
            </a:r>
            <a:r>
              <a:rPr lang="uk-UA" sz="2800" dirty="0" err="1"/>
              <a:t>with</a:t>
            </a:r>
            <a:r>
              <a:rPr lang="uk-UA" sz="2800" dirty="0"/>
              <a:t> </a:t>
            </a:r>
            <a:r>
              <a:rPr lang="uk-UA" sz="2800" dirty="0" err="1"/>
              <a:t>others</a:t>
            </a:r>
            <a:r>
              <a:rPr lang="uk-UA" sz="2800" dirty="0"/>
              <a:t>. </a:t>
            </a:r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ability</a:t>
            </a:r>
            <a:r>
              <a:rPr lang="uk-UA" sz="2800" dirty="0"/>
              <a:t> </a:t>
            </a:r>
            <a:r>
              <a:rPr lang="uk-UA" sz="2800" dirty="0" err="1"/>
              <a:t>to</a:t>
            </a:r>
            <a:r>
              <a:rPr lang="uk-UA" sz="2800" dirty="0"/>
              <a:t> </a:t>
            </a:r>
            <a:r>
              <a:rPr lang="uk-UA" sz="2800" dirty="0" err="1"/>
              <a:t>recognize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emotions</a:t>
            </a:r>
            <a:r>
              <a:rPr lang="uk-UA" sz="2800" dirty="0"/>
              <a:t> </a:t>
            </a:r>
            <a:r>
              <a:rPr lang="uk-UA" sz="2800" dirty="0" err="1"/>
              <a:t>of</a:t>
            </a:r>
            <a:r>
              <a:rPr lang="uk-UA" sz="2800" dirty="0"/>
              <a:t> </a:t>
            </a:r>
            <a:r>
              <a:rPr lang="uk-UA" sz="2800" dirty="0" err="1"/>
              <a:t>others</a:t>
            </a:r>
            <a:r>
              <a:rPr lang="uk-UA" sz="2800" dirty="0"/>
              <a:t> - </a:t>
            </a:r>
            <a:r>
              <a:rPr lang="uk-UA" sz="2800" dirty="0" err="1"/>
              <a:t>is</a:t>
            </a:r>
            <a:r>
              <a:rPr lang="uk-UA" sz="2800" dirty="0"/>
              <a:t> a </a:t>
            </a:r>
            <a:r>
              <a:rPr lang="uk-UA" sz="2800" dirty="0" err="1"/>
              <a:t>complex</a:t>
            </a:r>
            <a:r>
              <a:rPr lang="uk-UA" sz="2800" dirty="0"/>
              <a:t> </a:t>
            </a:r>
            <a:r>
              <a:rPr lang="uk-UA" sz="2800" dirty="0" err="1"/>
              <a:t>process</a:t>
            </a:r>
            <a:r>
              <a:rPr lang="uk-UA" sz="2800" dirty="0"/>
              <a:t> </a:t>
            </a:r>
            <a:r>
              <a:rPr lang="uk-UA" sz="2800" dirty="0" err="1"/>
              <a:t>that</a:t>
            </a:r>
            <a:r>
              <a:rPr lang="uk-UA" sz="2800" dirty="0"/>
              <a:t> </a:t>
            </a:r>
            <a:r>
              <a:rPr lang="uk-UA" sz="2800" dirty="0" err="1"/>
              <a:t>transforms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perceptual</a:t>
            </a:r>
            <a:r>
              <a:rPr lang="uk-UA" sz="2800" dirty="0"/>
              <a:t> </a:t>
            </a:r>
            <a:r>
              <a:rPr lang="uk-UA" sz="2800" dirty="0" err="1"/>
              <a:t>experience</a:t>
            </a:r>
            <a:r>
              <a:rPr lang="uk-UA" sz="2800" dirty="0"/>
              <a:t> </a:t>
            </a:r>
            <a:r>
              <a:rPr lang="uk-UA" sz="2800" dirty="0" err="1"/>
              <a:t>to</a:t>
            </a:r>
            <a:r>
              <a:rPr lang="uk-UA" sz="2800" dirty="0"/>
              <a:t> </a:t>
            </a:r>
            <a:r>
              <a:rPr lang="uk-UA" sz="2800" dirty="0" err="1" smtClean="0"/>
              <a:t>inner</a:t>
            </a:r>
            <a:r>
              <a:rPr lang="en-US" sz="2800" dirty="0" smtClean="0"/>
              <a:t> </a:t>
            </a:r>
            <a:r>
              <a:rPr lang="uk-UA" sz="2800" dirty="0" err="1" smtClean="0"/>
              <a:t>experience</a:t>
            </a:r>
            <a:r>
              <a:rPr lang="uk-UA" sz="2800" dirty="0"/>
              <a:t>, </a:t>
            </a:r>
            <a:r>
              <a:rPr lang="uk-UA" sz="2800" dirty="0" err="1"/>
              <a:t>modifying</a:t>
            </a:r>
            <a:r>
              <a:rPr lang="uk-UA" sz="2800" dirty="0"/>
              <a:t> </a:t>
            </a:r>
            <a:r>
              <a:rPr lang="uk-UA" sz="2800" dirty="0" err="1"/>
              <a:t>it</a:t>
            </a:r>
            <a:r>
              <a:rPr lang="uk-UA" sz="2800" dirty="0" smtClean="0"/>
              <a:t>.</a:t>
            </a:r>
            <a:endParaRPr lang="en-US" sz="2800" dirty="0" smtClean="0"/>
          </a:p>
          <a:p>
            <a:pPr algn="just">
              <a:buNone/>
            </a:pPr>
            <a:r>
              <a:rPr lang="en-US" sz="2800" b="1" dirty="0" smtClean="0"/>
              <a:t>	It consists of: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b="1" dirty="0" smtClean="0"/>
              <a:t>	</a:t>
            </a:r>
            <a:r>
              <a:rPr lang="uk-UA" sz="2800" dirty="0" err="1" smtClean="0"/>
              <a:t>sympathy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/>
              <a:t>	</a:t>
            </a:r>
            <a:r>
              <a:rPr lang="uk-UA" sz="2800" dirty="0" err="1" smtClean="0"/>
              <a:t>openness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/>
              <a:t>	</a:t>
            </a:r>
            <a:r>
              <a:rPr lang="uk-UA" sz="2800" dirty="0" err="1" smtClean="0"/>
              <a:t>empathy</a:t>
            </a:r>
            <a:endParaRPr lang="en-US" sz="2800" dirty="0" smtClean="0"/>
          </a:p>
          <a:p>
            <a:pPr algn="just">
              <a:buNone/>
            </a:pP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C:\Users\Сашулька\Desktop\artboard-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857628"/>
            <a:ext cx="4069270" cy="2725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b="1" dirty="0" smtClean="0"/>
              <a:t>	</a:t>
            </a:r>
            <a:r>
              <a:rPr lang="uk-UA" b="1" dirty="0" err="1" smtClean="0"/>
              <a:t>Emotional</a:t>
            </a:r>
            <a:r>
              <a:rPr lang="uk-UA" b="1" dirty="0" smtClean="0"/>
              <a:t> </a:t>
            </a:r>
            <a:r>
              <a:rPr lang="uk-UA" b="1" dirty="0"/>
              <a:t>self-</a:t>
            </a:r>
            <a:r>
              <a:rPr lang="uk-UA" b="1" dirty="0" err="1"/>
              <a:t>improvement</a:t>
            </a:r>
            <a:r>
              <a:rPr lang="uk-UA" dirty="0"/>
              <a:t> </a:t>
            </a:r>
            <a:r>
              <a:rPr lang="uk-UA" dirty="0" smtClean="0"/>
              <a:t>-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ability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develop</a:t>
            </a:r>
            <a:r>
              <a:rPr lang="uk-UA" dirty="0"/>
              <a:t> </a:t>
            </a:r>
            <a:r>
              <a:rPr lang="uk-UA" dirty="0" err="1"/>
              <a:t>own</a:t>
            </a:r>
            <a:r>
              <a:rPr lang="uk-UA" dirty="0"/>
              <a:t> </a:t>
            </a:r>
            <a:r>
              <a:rPr lang="uk-UA" dirty="0" err="1"/>
              <a:t>potential</a:t>
            </a:r>
            <a:r>
              <a:rPr lang="uk-UA" dirty="0"/>
              <a:t>, </a:t>
            </a:r>
            <a:r>
              <a:rPr lang="uk-UA" dirty="0" err="1"/>
              <a:t>openness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new</a:t>
            </a:r>
            <a:r>
              <a:rPr lang="uk-UA" dirty="0"/>
              <a:t> </a:t>
            </a:r>
            <a:r>
              <a:rPr lang="uk-UA" dirty="0" err="1" smtClean="0"/>
              <a:t>experience</a:t>
            </a:r>
            <a:r>
              <a:rPr lang="uk-UA" dirty="0" smtClean="0"/>
              <a:t>.</a:t>
            </a:r>
            <a:endParaRPr lang="en-US" dirty="0" smtClean="0"/>
          </a:p>
          <a:p>
            <a:pPr algn="just">
              <a:buNone/>
            </a:pPr>
            <a:r>
              <a:rPr lang="en-US" b="1" dirty="0" smtClean="0"/>
              <a:t>	It consists of: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/>
              <a:t>	</a:t>
            </a:r>
            <a:r>
              <a:rPr lang="uk-UA" dirty="0" err="1" smtClean="0"/>
              <a:t>emotional</a:t>
            </a:r>
            <a:r>
              <a:rPr lang="uk-UA" dirty="0" smtClean="0"/>
              <a:t> </a:t>
            </a:r>
            <a:r>
              <a:rPr lang="uk-UA" dirty="0" err="1" smtClean="0"/>
              <a:t>literacy</a:t>
            </a: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	</a:t>
            </a:r>
            <a:r>
              <a:rPr lang="uk-UA" dirty="0" err="1" smtClean="0"/>
              <a:t>openness</a:t>
            </a:r>
            <a:r>
              <a:rPr lang="uk-UA" dirty="0" smtClean="0"/>
              <a:t> </a:t>
            </a: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	</a:t>
            </a:r>
            <a:r>
              <a:rPr lang="uk-UA" dirty="0" err="1" smtClean="0"/>
              <a:t>activity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C:\Users\Сашулька\Desktop\s_chego_nachat_samorazvitie_i_samosovershenstvov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500438"/>
            <a:ext cx="2457450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b="1" dirty="0" smtClean="0"/>
              <a:t>	</a:t>
            </a:r>
            <a:r>
              <a:rPr lang="uk-UA" sz="2800" b="1" dirty="0" smtClean="0"/>
              <a:t>Self-</a:t>
            </a:r>
            <a:r>
              <a:rPr lang="uk-UA" sz="2800" b="1" dirty="0" err="1" smtClean="0"/>
              <a:t>regulation</a:t>
            </a:r>
            <a:r>
              <a:rPr lang="uk-UA" sz="2800" b="1" dirty="0" smtClean="0"/>
              <a:t> </a:t>
            </a:r>
            <a:r>
              <a:rPr lang="uk-UA" sz="2800" b="1" dirty="0" err="1"/>
              <a:t>and</a:t>
            </a:r>
            <a:r>
              <a:rPr lang="uk-UA" sz="2800" b="1" dirty="0"/>
              <a:t> </a:t>
            </a:r>
            <a:r>
              <a:rPr lang="uk-UA" sz="2800" b="1" dirty="0" err="1"/>
              <a:t>regulation</a:t>
            </a:r>
            <a:r>
              <a:rPr lang="uk-UA" sz="2800" b="1" dirty="0"/>
              <a:t> </a:t>
            </a:r>
            <a:r>
              <a:rPr lang="uk-UA" sz="2800" b="1" dirty="0" err="1"/>
              <a:t>emotions</a:t>
            </a:r>
            <a:r>
              <a:rPr lang="uk-UA" sz="2800" b="1" dirty="0"/>
              <a:t> </a:t>
            </a:r>
            <a:r>
              <a:rPr lang="uk-UA" sz="2800" b="1" dirty="0" err="1"/>
              <a:t>of</a:t>
            </a:r>
            <a:r>
              <a:rPr lang="uk-UA" sz="2800" b="1" dirty="0"/>
              <a:t> </a:t>
            </a:r>
            <a:r>
              <a:rPr lang="uk-UA" sz="2800" b="1" dirty="0" err="1"/>
              <a:t>others</a:t>
            </a:r>
            <a:r>
              <a:rPr lang="uk-UA" sz="2800" dirty="0"/>
              <a:t> - </a:t>
            </a:r>
            <a:r>
              <a:rPr lang="uk-UA" sz="2800" dirty="0" err="1"/>
              <a:t>is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ability</a:t>
            </a:r>
            <a:r>
              <a:rPr lang="uk-UA" sz="2800" dirty="0"/>
              <a:t> </a:t>
            </a:r>
            <a:r>
              <a:rPr lang="uk-UA" sz="2800" dirty="0" err="1"/>
              <a:t>to</a:t>
            </a:r>
            <a:r>
              <a:rPr lang="uk-UA" sz="2800" dirty="0"/>
              <a:t> </a:t>
            </a:r>
            <a:r>
              <a:rPr lang="uk-UA" sz="2800" dirty="0" err="1"/>
              <a:t>receive</a:t>
            </a:r>
            <a:r>
              <a:rPr lang="uk-UA" sz="2800" dirty="0"/>
              <a:t> </a:t>
            </a:r>
            <a:r>
              <a:rPr lang="uk-UA" sz="2800" dirty="0" err="1"/>
              <a:t>and</a:t>
            </a:r>
            <a:r>
              <a:rPr lang="uk-UA" sz="2800" dirty="0"/>
              <a:t> </a:t>
            </a:r>
            <a:r>
              <a:rPr lang="uk-UA" sz="2800" dirty="0" err="1"/>
              <a:t>control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feelings</a:t>
            </a:r>
            <a:r>
              <a:rPr lang="uk-UA" sz="2800" dirty="0"/>
              <a:t> </a:t>
            </a:r>
            <a:r>
              <a:rPr lang="uk-UA" sz="2800" dirty="0" err="1"/>
              <a:t>and</a:t>
            </a:r>
            <a:r>
              <a:rPr lang="uk-UA" sz="2800" dirty="0"/>
              <a:t> </a:t>
            </a:r>
            <a:r>
              <a:rPr lang="uk-UA" sz="2800" dirty="0" err="1"/>
              <a:t>emotions</a:t>
            </a:r>
            <a:r>
              <a:rPr lang="uk-UA" sz="2800" dirty="0"/>
              <a:t> </a:t>
            </a:r>
            <a:r>
              <a:rPr lang="uk-UA" sz="2800" dirty="0" err="1"/>
              <a:t>own</a:t>
            </a:r>
            <a:r>
              <a:rPr lang="uk-UA" sz="2800" dirty="0"/>
              <a:t>, </a:t>
            </a:r>
            <a:r>
              <a:rPr lang="uk-UA" sz="2800" dirty="0" err="1"/>
              <a:t>and</a:t>
            </a:r>
            <a:r>
              <a:rPr lang="uk-UA" sz="2800" dirty="0"/>
              <a:t> </a:t>
            </a:r>
            <a:r>
              <a:rPr lang="uk-UA" sz="2800" dirty="0" err="1"/>
              <a:t>others</a:t>
            </a:r>
            <a:r>
              <a:rPr lang="uk-UA" sz="2800" dirty="0"/>
              <a:t>. </a:t>
            </a:r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ability</a:t>
            </a:r>
            <a:r>
              <a:rPr lang="uk-UA" sz="2800" dirty="0"/>
              <a:t> </a:t>
            </a:r>
            <a:r>
              <a:rPr lang="uk-UA" sz="2800" dirty="0" err="1"/>
              <a:t>to</a:t>
            </a:r>
            <a:r>
              <a:rPr lang="uk-UA" sz="2800" dirty="0"/>
              <a:t> </a:t>
            </a:r>
            <a:r>
              <a:rPr lang="uk-UA" sz="2800" dirty="0" err="1"/>
              <a:t>use</a:t>
            </a:r>
            <a:r>
              <a:rPr lang="uk-UA" sz="2800" dirty="0"/>
              <a:t> </a:t>
            </a:r>
            <a:r>
              <a:rPr lang="uk-UA" sz="2800" dirty="0" err="1"/>
              <a:t>emotions</a:t>
            </a:r>
            <a:r>
              <a:rPr lang="uk-UA" sz="2800" dirty="0"/>
              <a:t> </a:t>
            </a:r>
            <a:r>
              <a:rPr lang="uk-UA" sz="2800" dirty="0" err="1"/>
              <a:t>to</a:t>
            </a:r>
            <a:r>
              <a:rPr lang="uk-UA" sz="2800" dirty="0"/>
              <a:t> </a:t>
            </a:r>
            <a:r>
              <a:rPr lang="uk-UA" sz="2800" dirty="0" err="1"/>
              <a:t>achieve</a:t>
            </a:r>
            <a:r>
              <a:rPr lang="uk-UA" sz="2800" dirty="0"/>
              <a:t> </a:t>
            </a:r>
            <a:r>
              <a:rPr lang="uk-UA" sz="2800" dirty="0" err="1"/>
              <a:t>goals</a:t>
            </a:r>
            <a:r>
              <a:rPr lang="uk-UA" sz="2800" dirty="0" smtClean="0"/>
              <a:t>.</a:t>
            </a:r>
            <a:endParaRPr lang="en-US" sz="2800" dirty="0" smtClean="0"/>
          </a:p>
          <a:p>
            <a:pPr algn="just">
              <a:buNone/>
            </a:pPr>
            <a:r>
              <a:rPr lang="en-US" sz="2800" b="1" dirty="0" smtClean="0"/>
              <a:t>	It consists of: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b="1" dirty="0" smtClean="0"/>
              <a:t>	</a:t>
            </a:r>
            <a:r>
              <a:rPr lang="uk-UA" sz="2800" dirty="0" smtClean="0"/>
              <a:t>self-</a:t>
            </a:r>
            <a:r>
              <a:rPr lang="uk-UA" sz="2800" dirty="0" err="1" smtClean="0"/>
              <a:t>control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/>
              <a:t>	</a:t>
            </a:r>
            <a:r>
              <a:rPr lang="uk-UA" sz="2800" dirty="0" err="1" smtClean="0"/>
              <a:t>sociability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/>
              <a:t>	</a:t>
            </a:r>
            <a:r>
              <a:rPr lang="uk-UA" sz="2800" dirty="0" err="1" smtClean="0"/>
              <a:t>trust</a:t>
            </a:r>
            <a:r>
              <a:rPr lang="uk-UA" sz="2800" dirty="0" smtClean="0"/>
              <a:t> </a:t>
            </a:r>
            <a:r>
              <a:rPr lang="uk-UA" sz="2800" dirty="0" err="1"/>
              <a:t>to</a:t>
            </a:r>
            <a:r>
              <a:rPr lang="uk-UA" sz="2800" dirty="0"/>
              <a:t> </a:t>
            </a:r>
            <a:r>
              <a:rPr lang="uk-UA" sz="2800" dirty="0" err="1"/>
              <a:t>ourselves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 descr="C:\Users\Сашулька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786190"/>
            <a:ext cx="2705100" cy="168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uk-UA" b="1" dirty="0" err="1" smtClean="0"/>
              <a:t>Criterias</a:t>
            </a:r>
            <a:r>
              <a:rPr lang="uk-UA" b="1" dirty="0" smtClean="0"/>
              <a:t> </a:t>
            </a:r>
            <a:r>
              <a:rPr lang="uk-UA" b="1" dirty="0" err="1"/>
              <a:t>of</a:t>
            </a:r>
            <a:r>
              <a:rPr lang="uk-UA" b="1" dirty="0"/>
              <a:t> </a:t>
            </a:r>
            <a:r>
              <a:rPr lang="uk-UA" b="1" dirty="0" err="1"/>
              <a:t>emotional</a:t>
            </a:r>
            <a:r>
              <a:rPr lang="uk-UA" b="1" dirty="0"/>
              <a:t> </a:t>
            </a:r>
            <a:r>
              <a:rPr lang="uk-UA" b="1" dirty="0" err="1"/>
              <a:t>competence</a:t>
            </a:r>
            <a:r>
              <a:rPr lang="uk-UA" b="1" dirty="0"/>
              <a:t>: 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/>
              <a:t>	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/>
              <a:t>level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emotional</a:t>
            </a:r>
            <a:r>
              <a:rPr lang="uk-UA" dirty="0"/>
              <a:t> </a:t>
            </a:r>
            <a:r>
              <a:rPr lang="uk-UA" dirty="0" err="1"/>
              <a:t>literacy</a:t>
            </a:r>
            <a:r>
              <a:rPr lang="uk-UA" dirty="0"/>
              <a:t>,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/>
              <a:t>	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/>
              <a:t>ability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use</a:t>
            </a:r>
            <a:r>
              <a:rPr lang="uk-UA" dirty="0"/>
              <a:t> </a:t>
            </a:r>
            <a:r>
              <a:rPr lang="uk-UA" dirty="0" err="1"/>
              <a:t>emotional</a:t>
            </a:r>
            <a:r>
              <a:rPr lang="uk-UA" dirty="0"/>
              <a:t> </a:t>
            </a:r>
            <a:r>
              <a:rPr lang="uk-UA" dirty="0" err="1"/>
              <a:t>knowledge</a:t>
            </a:r>
            <a:r>
              <a:rPr lang="uk-UA" dirty="0"/>
              <a:t> </a:t>
            </a:r>
            <a:r>
              <a:rPr lang="uk-UA" dirty="0" err="1"/>
              <a:t>in</a:t>
            </a:r>
            <a:r>
              <a:rPr lang="uk-UA" dirty="0"/>
              <a:t> </a:t>
            </a:r>
            <a:r>
              <a:rPr lang="uk-UA" dirty="0" err="1"/>
              <a:t>practice</a:t>
            </a:r>
            <a:r>
              <a:rPr lang="uk-UA" dirty="0"/>
              <a:t>,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/>
              <a:t>	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/>
              <a:t>formation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all</a:t>
            </a:r>
            <a:r>
              <a:rPr lang="uk-UA" dirty="0"/>
              <a:t> </a:t>
            </a:r>
            <a:r>
              <a:rPr lang="uk-UA" dirty="0" err="1"/>
              <a:t>components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emotional</a:t>
            </a:r>
            <a:r>
              <a:rPr lang="uk-UA" dirty="0"/>
              <a:t> </a:t>
            </a:r>
            <a:r>
              <a:rPr lang="uk-UA" dirty="0" err="1"/>
              <a:t>competence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personality</a:t>
            </a:r>
            <a:r>
              <a:rPr lang="uk-UA" dirty="0"/>
              <a:t>.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uk-UA" dirty="0" err="1" smtClean="0">
                <a:solidFill>
                  <a:srgbClr val="FF0000"/>
                </a:solidFill>
              </a:rPr>
              <a:t>Emotional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self-</a:t>
            </a:r>
            <a:r>
              <a:rPr lang="uk-UA" dirty="0" err="1">
                <a:solidFill>
                  <a:srgbClr val="FF0000"/>
                </a:solidFill>
              </a:rPr>
              <a:t>awareness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- </a:t>
            </a:r>
            <a:r>
              <a:rPr lang="uk-UA" dirty="0" err="1"/>
              <a:t>is</a:t>
            </a:r>
            <a:r>
              <a:rPr lang="uk-UA" dirty="0"/>
              <a:t> a </a:t>
            </a:r>
            <a:r>
              <a:rPr lang="uk-UA" dirty="0" err="1"/>
              <a:t>cognition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our</a:t>
            </a:r>
            <a:r>
              <a:rPr lang="uk-UA" dirty="0"/>
              <a:t> </a:t>
            </a:r>
            <a:r>
              <a:rPr lang="uk-UA" dirty="0" err="1"/>
              <a:t>own</a:t>
            </a:r>
            <a:r>
              <a:rPr lang="uk-UA" dirty="0"/>
              <a:t> </a:t>
            </a:r>
            <a:r>
              <a:rPr lang="uk-UA" dirty="0" err="1"/>
              <a:t>emotions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feelings</a:t>
            </a:r>
            <a:r>
              <a:rPr lang="uk-UA" dirty="0"/>
              <a:t> </a:t>
            </a:r>
            <a:r>
              <a:rPr lang="uk-UA" dirty="0" err="1"/>
              <a:t>that</a:t>
            </a:r>
            <a:r>
              <a:rPr lang="uk-UA" dirty="0"/>
              <a:t> </a:t>
            </a:r>
            <a:r>
              <a:rPr lang="uk-UA" dirty="0" err="1"/>
              <a:t>disclose</a:t>
            </a:r>
            <a:r>
              <a:rPr lang="uk-UA" dirty="0"/>
              <a:t> </a:t>
            </a:r>
            <a:r>
              <a:rPr lang="uk-UA" dirty="0" err="1"/>
              <a:t>personality</a:t>
            </a:r>
            <a:r>
              <a:rPr lang="uk-UA" dirty="0"/>
              <a:t> </a:t>
            </a:r>
            <a:r>
              <a:rPr lang="uk-UA" dirty="0" err="1"/>
              <a:t>with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aim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self-</a:t>
            </a:r>
            <a:r>
              <a:rPr lang="uk-UA" dirty="0" err="1"/>
              <a:t>transformation</a:t>
            </a:r>
            <a:r>
              <a:rPr lang="uk-UA" dirty="0"/>
              <a:t>.</a:t>
            </a:r>
          </a:p>
          <a:p>
            <a:pPr algn="just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Emotional self-awareness </a:t>
            </a:r>
            <a:r>
              <a:rPr lang="en-US" dirty="0" smtClean="0"/>
              <a:t>can be seen as a way of human interaction with the world, in fact, as a process and as a statement of the result of this interaction, and as the external aspect of self-knowledge.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&amp;Kcy;&amp;acy;&amp;rcy;&amp;tcy;&amp;icy;&amp;ncy;&amp;kcy;&amp;icy; &amp;pcy;&amp;ocy; &amp;zcy;&amp;acy;&amp;pcy;&amp;rcy;&amp;ocy;&amp;scy;&amp;ucy; &amp;icy;&amp;zcy;&amp;ocy;&amp;bcy;&amp;rcy;&amp;acy;&amp;zhcy;&amp;iecy;&amp;ncy;&amp;icy;&amp;iecy; &amp;fcy;&amp;icy;&amp;gcy;&amp;ucy;&amp;rcy;&amp;ycy; &amp;chcy;&amp;iecy;&amp;lcy;&amp;ocy;&amp;vcy;&amp;iecy;&amp;kcy;&amp;acy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71802" y="1357298"/>
            <a:ext cx="2531364" cy="411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c.pics.livejournal.com/tanjand/44781189/15435658/15435658_origin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745361" cy="517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00298" y="85723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 pitchFamily="34" charset="0"/>
              </a:rPr>
              <a:t>Bodily maps of emotions</a:t>
            </a:r>
            <a:endParaRPr lang="uk-UA" sz="24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YOUR TASK</a:t>
            </a:r>
            <a:endParaRPr lang="uk-UA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400" i="1" dirty="0" smtClean="0"/>
              <a:t>You should analyze</a:t>
            </a:r>
          </a:p>
          <a:p>
            <a:pPr algn="just">
              <a:buNone/>
            </a:pPr>
            <a:r>
              <a:rPr lang="en-US" sz="2800" dirty="0" smtClean="0"/>
              <a:t>	</a:t>
            </a:r>
            <a:r>
              <a:rPr lang="en-US" sz="2900" dirty="0" smtClean="0"/>
              <a:t>The role of emotional self-knowledge on the way to the interaction with the world.</a:t>
            </a:r>
            <a:endParaRPr lang="ru-RU" sz="2900" dirty="0" smtClean="0"/>
          </a:p>
          <a:p>
            <a:pPr>
              <a:buNone/>
            </a:pPr>
            <a:r>
              <a:rPr lang="en-US" sz="2800" i="1" dirty="0"/>
              <a:t>	</a:t>
            </a:r>
            <a:r>
              <a:rPr lang="en-US" sz="2900" dirty="0" smtClean="0"/>
              <a:t>The emotional readiness of the individual to change.</a:t>
            </a:r>
          </a:p>
          <a:p>
            <a:pPr algn="just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GB" sz="3400" i="1" dirty="0" smtClean="0"/>
              <a:t>You should do</a:t>
            </a:r>
          </a:p>
          <a:p>
            <a:pPr algn="just">
              <a:buNone/>
            </a:pPr>
            <a:r>
              <a:rPr lang="en-US" sz="2800" dirty="0" smtClean="0"/>
              <a:t>	Emotional diary</a:t>
            </a:r>
            <a:endParaRPr lang="en-GB" sz="2800" i="1" dirty="0" smtClean="0"/>
          </a:p>
          <a:p>
            <a:pPr algn="ctr">
              <a:buNone/>
            </a:pPr>
            <a:r>
              <a:rPr lang="en-US" sz="3400" i="1" dirty="0" smtClean="0"/>
              <a:t>You should read</a:t>
            </a:r>
          </a:p>
          <a:p>
            <a:pPr algn="just">
              <a:buNone/>
            </a:pPr>
            <a:r>
              <a:rPr lang="en-US" sz="2800" dirty="0" smtClean="0"/>
              <a:t>	</a:t>
            </a:r>
            <a:r>
              <a:rPr lang="en-US" sz="2800" dirty="0"/>
              <a:t>Bodily maps of </a:t>
            </a:r>
            <a:r>
              <a:rPr lang="en-US" sz="2800" dirty="0" smtClean="0"/>
              <a:t>emotions by </a:t>
            </a:r>
            <a:r>
              <a:rPr lang="en-US" sz="2800" dirty="0" err="1"/>
              <a:t>Lauri</a:t>
            </a:r>
            <a:r>
              <a:rPr lang="en-US" sz="2800" dirty="0"/>
              <a:t> </a:t>
            </a:r>
            <a:r>
              <a:rPr lang="en-US" sz="2800" dirty="0" err="1" smtClean="0"/>
              <a:t>Nummenmaa</a:t>
            </a:r>
            <a:r>
              <a:rPr lang="en-US" sz="2800" dirty="0" smtClean="0"/>
              <a:t>, </a:t>
            </a:r>
            <a:r>
              <a:rPr lang="en-US" sz="2800" dirty="0" err="1"/>
              <a:t>Enrico</a:t>
            </a:r>
            <a:r>
              <a:rPr lang="en-US" sz="2800" dirty="0"/>
              <a:t> </a:t>
            </a:r>
            <a:r>
              <a:rPr lang="en-US" sz="2800" dirty="0" err="1"/>
              <a:t>Glereana</a:t>
            </a:r>
            <a:r>
              <a:rPr lang="en-US" sz="2800" dirty="0"/>
              <a:t>, </a:t>
            </a:r>
            <a:r>
              <a:rPr lang="en-US" sz="2800" dirty="0" err="1"/>
              <a:t>Riitta</a:t>
            </a:r>
            <a:r>
              <a:rPr lang="en-US" sz="2800" dirty="0"/>
              <a:t> </a:t>
            </a:r>
            <a:r>
              <a:rPr lang="en-US" sz="2800" dirty="0" err="1" smtClean="0"/>
              <a:t>Harib</a:t>
            </a:r>
            <a:r>
              <a:rPr lang="en-US" sz="2800" dirty="0" smtClean="0"/>
              <a:t>, </a:t>
            </a:r>
            <a:r>
              <a:rPr lang="en-US" sz="2800" dirty="0"/>
              <a:t>and </a:t>
            </a:r>
            <a:r>
              <a:rPr lang="en-US" sz="2800" dirty="0" err="1"/>
              <a:t>Jari</a:t>
            </a:r>
            <a:r>
              <a:rPr lang="en-US" sz="2800" dirty="0"/>
              <a:t> K. </a:t>
            </a:r>
            <a:r>
              <a:rPr lang="en-US" sz="2800" dirty="0" err="1" smtClean="0"/>
              <a:t>Hietanend</a:t>
            </a:r>
            <a:endParaRPr lang="en-US" sz="2800" dirty="0" smtClean="0"/>
          </a:p>
          <a:p>
            <a:pPr algn="just">
              <a:buNone/>
            </a:pP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2800" dirty="0"/>
              <a:t>Universals and cultural differences in facial expressions of </a:t>
            </a:r>
            <a:r>
              <a:rPr lang="en-US" sz="2800" dirty="0" smtClean="0"/>
              <a:t>emotion by </a:t>
            </a:r>
            <a:r>
              <a:rPr lang="en-US" sz="2800" dirty="0" err="1" smtClean="0"/>
              <a:t>P.Ekman</a:t>
            </a:r>
            <a:endParaRPr lang="en-US" sz="2800" dirty="0" smtClean="0"/>
          </a:p>
          <a:p>
            <a:pPr algn="ctr">
              <a:buNone/>
            </a:pPr>
            <a:r>
              <a:rPr lang="en-US" sz="3400" i="1" dirty="0" smtClean="0"/>
              <a:t>You should write</a:t>
            </a:r>
          </a:p>
          <a:p>
            <a:pPr algn="just">
              <a:buNone/>
            </a:pPr>
            <a:r>
              <a:rPr lang="en-US" sz="2800" dirty="0" smtClean="0"/>
              <a:t>	Essay on the next topic  “Self-knowledge is a self-baring, or not ?”</a:t>
            </a:r>
          </a:p>
          <a:p>
            <a:pPr algn="just">
              <a:buNone/>
            </a:pPr>
            <a:r>
              <a:rPr lang="en-US" sz="2800" dirty="0" smtClean="0"/>
              <a:t>      Several questions based </a:t>
            </a:r>
            <a:r>
              <a:rPr lang="uk-UA" sz="2800" dirty="0" err="1" smtClean="0"/>
              <a:t>on</a:t>
            </a:r>
            <a:r>
              <a:rPr lang="uk-UA" sz="2800" dirty="0" smtClean="0"/>
              <a:t> </a:t>
            </a:r>
            <a:r>
              <a:rPr lang="uk-UA" sz="2800" dirty="0" err="1" smtClean="0"/>
              <a:t>the</a:t>
            </a:r>
            <a:r>
              <a:rPr lang="uk-UA" sz="2800" dirty="0" smtClean="0"/>
              <a:t> </a:t>
            </a:r>
            <a:r>
              <a:rPr lang="uk-UA" sz="2800" dirty="0" err="1" smtClean="0"/>
              <a:t>reading</a:t>
            </a:r>
            <a:r>
              <a:rPr lang="en-US" sz="2800" dirty="0" smtClean="0"/>
              <a:t> of new articles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улька\Desktop\Thank-You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562600" cy="3142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643042" y="1142984"/>
            <a:ext cx="6005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Functions of emotional self-</a:t>
            </a:r>
            <a:r>
              <a:rPr lang="uk-UA" sz="2800" b="1" dirty="0"/>
              <a:t> </a:t>
            </a:r>
            <a:r>
              <a:rPr lang="uk-UA" sz="2800" b="1" dirty="0" err="1"/>
              <a:t>awareness</a:t>
            </a:r>
            <a:endParaRPr lang="uk-UA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500306"/>
            <a:ext cx="3635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dentification of actual emotions </a:t>
            </a:r>
          </a:p>
          <a:p>
            <a:pPr algn="ctr"/>
            <a:r>
              <a:rPr lang="en-US" sz="2000" dirty="0" smtClean="0"/>
              <a:t>and feelings</a:t>
            </a:r>
            <a:endParaRPr lang="uk-UA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786050" y="1785926"/>
            <a:ext cx="171451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143504" y="2500306"/>
            <a:ext cx="3714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Awakening of new emotions </a:t>
            </a:r>
          </a:p>
          <a:p>
            <a:pPr algn="ctr"/>
            <a:r>
              <a:rPr lang="en-US" sz="2000" dirty="0" smtClean="0"/>
              <a:t>and feelings</a:t>
            </a:r>
            <a:endParaRPr lang="en-US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714876" y="1785926"/>
            <a:ext cx="164307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4286256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purpose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emotional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self-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awareness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realization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emotional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exchange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uk-UA" dirty="0" smtClean="0"/>
              <a:t>"</a:t>
            </a:r>
            <a:r>
              <a:rPr lang="en-US" dirty="0"/>
              <a:t>E</a:t>
            </a:r>
            <a:r>
              <a:rPr lang="uk-UA" dirty="0" err="1"/>
              <a:t>motion</a:t>
            </a:r>
            <a:r>
              <a:rPr lang="uk-UA" dirty="0"/>
              <a:t> - </a:t>
            </a:r>
            <a:r>
              <a:rPr lang="uk-UA" dirty="0" err="1"/>
              <a:t>is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inevitable</a:t>
            </a:r>
            <a:r>
              <a:rPr lang="uk-UA" dirty="0"/>
              <a:t> </a:t>
            </a:r>
            <a:r>
              <a:rPr lang="uk-UA" dirty="0" err="1"/>
              <a:t>part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life</a:t>
            </a:r>
            <a:r>
              <a:rPr lang="uk-UA" dirty="0"/>
              <a:t>. </a:t>
            </a:r>
            <a:r>
              <a:rPr lang="uk-UA" dirty="0" err="1"/>
              <a:t>People</a:t>
            </a:r>
            <a:r>
              <a:rPr lang="uk-UA" dirty="0"/>
              <a:t> </a:t>
            </a:r>
            <a:r>
              <a:rPr lang="uk-UA" dirty="0" err="1"/>
              <a:t>should</a:t>
            </a:r>
            <a:r>
              <a:rPr lang="uk-UA" dirty="0"/>
              <a:t> </a:t>
            </a:r>
            <a:r>
              <a:rPr lang="uk-UA" dirty="0" err="1"/>
              <a:t>know</a:t>
            </a:r>
            <a:r>
              <a:rPr lang="uk-UA" dirty="0"/>
              <a:t> </a:t>
            </a:r>
            <a:r>
              <a:rPr lang="uk-UA" dirty="0" err="1"/>
              <a:t>about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fact</a:t>
            </a:r>
            <a:r>
              <a:rPr lang="uk-UA" dirty="0"/>
              <a:t> </a:t>
            </a:r>
            <a:r>
              <a:rPr lang="uk-UA" dirty="0" err="1"/>
              <a:t>that</a:t>
            </a:r>
            <a:r>
              <a:rPr lang="uk-UA" dirty="0"/>
              <a:t> </a:t>
            </a:r>
            <a:r>
              <a:rPr lang="uk-UA" dirty="0" err="1"/>
              <a:t>it</a:t>
            </a:r>
            <a:r>
              <a:rPr lang="uk-UA" dirty="0"/>
              <a:t> </a:t>
            </a:r>
            <a:r>
              <a:rPr lang="uk-UA" dirty="0" err="1"/>
              <a:t>is</a:t>
            </a:r>
            <a:r>
              <a:rPr lang="uk-UA" dirty="0"/>
              <a:t> </a:t>
            </a:r>
            <a:r>
              <a:rPr lang="uk-UA" dirty="0" err="1"/>
              <a:t>not</a:t>
            </a:r>
            <a:r>
              <a:rPr lang="uk-UA" dirty="0"/>
              <a:t> </a:t>
            </a:r>
            <a:r>
              <a:rPr lang="uk-UA" dirty="0" err="1"/>
              <a:t>harmful</a:t>
            </a:r>
            <a:r>
              <a:rPr lang="uk-UA" dirty="0"/>
              <a:t> </a:t>
            </a:r>
            <a:r>
              <a:rPr lang="uk-UA" dirty="0" err="1"/>
              <a:t>for</a:t>
            </a:r>
            <a:r>
              <a:rPr lang="uk-UA" dirty="0"/>
              <a:t> </a:t>
            </a:r>
            <a:r>
              <a:rPr lang="uk-UA" dirty="0" err="1"/>
              <a:t>making</a:t>
            </a:r>
            <a:r>
              <a:rPr lang="uk-UA" dirty="0"/>
              <a:t> </a:t>
            </a:r>
            <a:r>
              <a:rPr lang="uk-UA" dirty="0" err="1"/>
              <a:t>rational</a:t>
            </a:r>
            <a:r>
              <a:rPr lang="uk-UA" dirty="0"/>
              <a:t> </a:t>
            </a:r>
            <a:r>
              <a:rPr lang="uk-UA" dirty="0" err="1"/>
              <a:t>decisions</a:t>
            </a:r>
            <a:r>
              <a:rPr lang="uk-UA" dirty="0"/>
              <a:t>"</a:t>
            </a:r>
            <a:r>
              <a:rPr lang="en-US" dirty="0"/>
              <a:t>.</a:t>
            </a:r>
            <a:endParaRPr lang="uk-UA" dirty="0" smtClean="0"/>
          </a:p>
          <a:p>
            <a:pPr>
              <a:buNone/>
            </a:pPr>
            <a:r>
              <a:rPr lang="en-US" dirty="0" smtClean="0"/>
              <a:t>	(</a:t>
            </a:r>
            <a:r>
              <a:rPr lang="uk-UA" dirty="0"/>
              <a:t>D. </a:t>
            </a:r>
            <a:r>
              <a:rPr lang="uk-UA" dirty="0" err="1" smtClean="0"/>
              <a:t>Goleman</a:t>
            </a:r>
            <a:r>
              <a:rPr lang="en-US" dirty="0" smtClean="0"/>
              <a:t>)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C:\Users\Сашулька\Desktop\positive-emotion-338x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00504"/>
            <a:ext cx="3219450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00298" y="2571744"/>
            <a:ext cx="38576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200" dirty="0"/>
              <a:t>B</a:t>
            </a:r>
            <a:r>
              <a:rPr lang="en-US" sz="3200" dirty="0" smtClean="0"/>
              <a:t>enefit of emotional competence</a:t>
            </a:r>
            <a:endParaRPr lang="en-US" sz="3200" dirty="0"/>
          </a:p>
        </p:txBody>
      </p:sp>
      <p:sp>
        <p:nvSpPr>
          <p:cNvPr id="8" name="Овал 7"/>
          <p:cNvSpPr/>
          <p:nvPr/>
        </p:nvSpPr>
        <p:spPr>
          <a:xfrm>
            <a:off x="642910" y="1000108"/>
            <a:ext cx="2928958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214414" y="1428736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</a:t>
            </a:r>
            <a:r>
              <a:rPr lang="en-US" sz="2000" dirty="0" smtClean="0"/>
              <a:t>he key to interpersonal interaction</a:t>
            </a:r>
            <a:endParaRPr lang="uk-UA" sz="2000" dirty="0"/>
          </a:p>
        </p:txBody>
      </p:sp>
      <p:sp>
        <p:nvSpPr>
          <p:cNvPr id="10" name="Овал 9"/>
          <p:cNvSpPr/>
          <p:nvPr/>
        </p:nvSpPr>
        <p:spPr>
          <a:xfrm>
            <a:off x="5500694" y="1071546"/>
            <a:ext cx="2928958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857884" y="1142984"/>
            <a:ext cx="22145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 opportunity to understand ourselves and make important decisions.</a:t>
            </a:r>
            <a:endParaRPr lang="en-US" sz="2000" dirty="0"/>
          </a:p>
        </p:txBody>
      </p:sp>
      <p:sp>
        <p:nvSpPr>
          <p:cNvPr id="12" name="Овал 11"/>
          <p:cNvSpPr/>
          <p:nvPr/>
        </p:nvSpPr>
        <p:spPr>
          <a:xfrm>
            <a:off x="571472" y="4286256"/>
            <a:ext cx="3071834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00100" y="4500570"/>
            <a:ext cx="22145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ability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create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diversity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links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with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world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43570" y="4214818"/>
            <a:ext cx="300039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6143636" y="4786322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Preference in dealing with stress</a:t>
            </a:r>
            <a:endParaRPr lang="en-US" sz="2000" dirty="0"/>
          </a:p>
        </p:txBody>
      </p:sp>
      <p:cxnSp>
        <p:nvCxnSpPr>
          <p:cNvPr id="18" name="Shape 17"/>
          <p:cNvCxnSpPr>
            <a:endCxn id="10" idx="2"/>
          </p:cNvCxnSpPr>
          <p:nvPr/>
        </p:nvCxnSpPr>
        <p:spPr>
          <a:xfrm rot="5400000" flipH="1" flipV="1">
            <a:off x="4839893" y="2339571"/>
            <a:ext cx="1035851" cy="2857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endCxn id="8" idx="6"/>
          </p:cNvCxnSpPr>
          <p:nvPr/>
        </p:nvCxnSpPr>
        <p:spPr>
          <a:xfrm rot="16200000" flipV="1">
            <a:off x="3143240" y="2357430"/>
            <a:ext cx="1071570" cy="2143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endCxn id="15" idx="2"/>
          </p:cNvCxnSpPr>
          <p:nvPr/>
        </p:nvCxnSpPr>
        <p:spPr>
          <a:xfrm rot="16200000" flipH="1">
            <a:off x="4768457" y="4304117"/>
            <a:ext cx="1321601" cy="428626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27"/>
          <p:cNvCxnSpPr>
            <a:endCxn id="12" idx="6"/>
          </p:cNvCxnSpPr>
          <p:nvPr/>
        </p:nvCxnSpPr>
        <p:spPr>
          <a:xfrm rot="5400000">
            <a:off x="3107521" y="4393413"/>
            <a:ext cx="1357322" cy="285752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/>
              <a:t>The structure of emotional competence</a:t>
            </a:r>
            <a:endParaRPr lang="uk-UA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2910" y="228599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uk-UA" sz="2400" dirty="0" err="1" smtClean="0"/>
              <a:t>ersonal</a:t>
            </a:r>
            <a:r>
              <a:rPr lang="uk-UA" sz="2400" dirty="0" smtClean="0"/>
              <a:t> </a:t>
            </a:r>
            <a:r>
              <a:rPr lang="uk-UA" sz="2400" dirty="0" err="1"/>
              <a:t>competence</a:t>
            </a:r>
            <a:r>
              <a:rPr lang="uk-UA" sz="2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3570" y="228599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</a:t>
            </a:r>
            <a:r>
              <a:rPr lang="uk-UA" sz="2400" dirty="0" err="1" smtClean="0"/>
              <a:t>ocial</a:t>
            </a:r>
            <a:r>
              <a:rPr lang="uk-UA" sz="2400" dirty="0" smtClean="0"/>
              <a:t> </a:t>
            </a:r>
            <a:r>
              <a:rPr lang="uk-UA" sz="2400" dirty="0" err="1"/>
              <a:t>competence</a:t>
            </a:r>
            <a:endParaRPr lang="uk-UA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3071802" y="1714488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857752" y="1714488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0100" y="2928934"/>
            <a:ext cx="25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uk-UA" sz="2400" dirty="0" err="1" smtClean="0"/>
              <a:t>understanding</a:t>
            </a:r>
            <a:r>
              <a:rPr lang="uk-UA" sz="2400" dirty="0" smtClean="0"/>
              <a:t> </a:t>
            </a:r>
            <a:r>
              <a:rPr lang="uk-UA" sz="2400" dirty="0" err="1" smtClean="0"/>
              <a:t>ourselves</a:t>
            </a:r>
            <a:r>
              <a:rPr lang="uk-UA" sz="2400" dirty="0" smtClean="0"/>
              <a:t> </a:t>
            </a:r>
            <a:endParaRPr lang="en-US" sz="2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uk-UA" sz="2400" dirty="0" smtClean="0"/>
              <a:t>self-</a:t>
            </a:r>
            <a:r>
              <a:rPr lang="uk-UA" sz="2400" dirty="0" err="1" smtClean="0"/>
              <a:t>regulation</a:t>
            </a:r>
            <a:endParaRPr lang="en-US" sz="2400" dirty="0"/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uk-UA" sz="2400" dirty="0" err="1" smtClean="0"/>
              <a:t>motivation</a:t>
            </a:r>
            <a:endParaRPr lang="uk-U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29322" y="3071810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uk-UA" sz="2400" dirty="0" err="1" smtClean="0"/>
              <a:t>empathy</a:t>
            </a:r>
            <a:r>
              <a:rPr lang="uk-UA" sz="2400" dirty="0" smtClean="0"/>
              <a:t> </a:t>
            </a:r>
            <a:endParaRPr lang="en-US" sz="2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uk-UA" sz="2400" dirty="0" err="1" smtClean="0"/>
              <a:t>social</a:t>
            </a:r>
            <a:r>
              <a:rPr lang="uk-UA" sz="2400" dirty="0" smtClean="0"/>
              <a:t> </a:t>
            </a:r>
            <a:r>
              <a:rPr lang="uk-UA" sz="2400" dirty="0" err="1"/>
              <a:t>skills</a:t>
            </a:r>
            <a:endParaRPr lang="uk-UA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err="1" smtClean="0"/>
              <a:t>Understanding</a:t>
            </a:r>
            <a:r>
              <a:rPr lang="uk-UA" b="1" dirty="0" smtClean="0"/>
              <a:t> </a:t>
            </a:r>
            <a:r>
              <a:rPr lang="uk-UA" b="1" dirty="0" err="1" smtClean="0"/>
              <a:t>ourselves</a:t>
            </a: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Font typeface="Wingdings" pitchFamily="2" charset="2"/>
              <a:buChar char="q"/>
            </a:pPr>
            <a:r>
              <a:rPr lang="uk-UA" dirty="0" err="1"/>
              <a:t>emotional</a:t>
            </a:r>
            <a:r>
              <a:rPr lang="uk-UA" dirty="0"/>
              <a:t> </a:t>
            </a:r>
            <a:r>
              <a:rPr lang="uk-UA" dirty="0" err="1"/>
              <a:t>understanding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 smtClean="0"/>
              <a:t>ourselves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uk-UA" dirty="0" err="1"/>
              <a:t>adequate</a:t>
            </a:r>
            <a:r>
              <a:rPr lang="uk-UA" dirty="0"/>
              <a:t> </a:t>
            </a:r>
            <a:r>
              <a:rPr lang="uk-UA" dirty="0" smtClean="0"/>
              <a:t>self-</a:t>
            </a:r>
            <a:r>
              <a:rPr lang="uk-UA" dirty="0" err="1" smtClean="0"/>
              <a:t>esteem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uk-UA" dirty="0" err="1" smtClean="0"/>
              <a:t>self</a:t>
            </a:r>
            <a:r>
              <a:rPr lang="en-US" dirty="0" smtClean="0"/>
              <a:t>-</a:t>
            </a:r>
            <a:r>
              <a:rPr lang="uk-UA" dirty="0" err="1" smtClean="0"/>
              <a:t>confidence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C:\Users\Сашулька\Desktop\ntCyd3ROf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2225040" cy="2663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/>
              <a:t>Self-</a:t>
            </a:r>
            <a:r>
              <a:rPr lang="uk-UA" b="1" dirty="0" err="1" smtClean="0"/>
              <a:t>regulation</a:t>
            </a:r>
            <a:endParaRPr lang="en-US" b="1" dirty="0" smtClean="0"/>
          </a:p>
          <a:p>
            <a:pPr algn="ctr">
              <a:buNone/>
            </a:pPr>
            <a:endParaRPr lang="en-US" b="1" dirty="0"/>
          </a:p>
          <a:p>
            <a:pPr algn="ctr">
              <a:buFont typeface="Wingdings" pitchFamily="2" charset="2"/>
              <a:buChar char="q"/>
            </a:pPr>
            <a:r>
              <a:rPr lang="uk-UA" dirty="0" smtClean="0"/>
              <a:t>self-</a:t>
            </a:r>
            <a:r>
              <a:rPr lang="uk-UA" dirty="0" err="1" smtClean="0"/>
              <a:t>control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en-US" dirty="0"/>
              <a:t>r</a:t>
            </a:r>
            <a:r>
              <a:rPr lang="uk-UA" dirty="0" err="1" smtClean="0"/>
              <a:t>eliability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en-US" dirty="0"/>
              <a:t>c</a:t>
            </a:r>
            <a:r>
              <a:rPr lang="uk-UA" dirty="0" err="1" smtClean="0"/>
              <a:t>onscientiousness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en-US" dirty="0"/>
              <a:t>a</a:t>
            </a:r>
            <a:r>
              <a:rPr lang="uk-UA" dirty="0" err="1" smtClean="0"/>
              <a:t>daptability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uk-UA" dirty="0" err="1"/>
              <a:t>openness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something</a:t>
            </a:r>
            <a:r>
              <a:rPr lang="uk-UA" dirty="0"/>
              <a:t> </a:t>
            </a:r>
            <a:r>
              <a:rPr lang="uk-UA" dirty="0" err="1"/>
              <a:t>new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endParaRPr lang="en-US" dirty="0" smtClean="0"/>
          </a:p>
          <a:p>
            <a:pPr algn="ctr">
              <a:buFont typeface="Wingdings" pitchFamily="2" charset="2"/>
              <a:buChar char="q"/>
            </a:pPr>
            <a:endParaRPr lang="en-US" dirty="0" smtClean="0"/>
          </a:p>
          <a:p>
            <a:pPr algn="ctr">
              <a:buFont typeface="Wingdings" pitchFamily="2" charset="2"/>
              <a:buChar char="q"/>
            </a:pP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C:\Users\Сашулька\Desktop\1593.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214422"/>
            <a:ext cx="1463040" cy="195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err="1" smtClean="0"/>
              <a:t>Motivation</a:t>
            </a: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Font typeface="Wingdings" pitchFamily="2" charset="2"/>
              <a:buChar char="q"/>
            </a:pPr>
            <a:r>
              <a:rPr lang="en-US" dirty="0" smtClean="0"/>
              <a:t>the motive of achievement</a:t>
            </a:r>
          </a:p>
          <a:p>
            <a:pPr algn="ctr">
              <a:buFont typeface="Wingdings" pitchFamily="2" charset="2"/>
              <a:buChar char="q"/>
            </a:pPr>
            <a:r>
              <a:rPr lang="en-US" dirty="0"/>
              <a:t>o</a:t>
            </a:r>
            <a:r>
              <a:rPr lang="uk-UA" dirty="0" err="1" smtClean="0"/>
              <a:t>bligatoriness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en-US" dirty="0" err="1"/>
              <a:t>i</a:t>
            </a:r>
            <a:r>
              <a:rPr lang="uk-UA" dirty="0" err="1" smtClean="0"/>
              <a:t>nitiative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r>
              <a:rPr lang="uk-UA" dirty="0" err="1"/>
              <a:t>optimism</a:t>
            </a:r>
            <a:endParaRPr lang="en-US" dirty="0" smtClean="0"/>
          </a:p>
          <a:p>
            <a:pPr algn="ctr">
              <a:buFont typeface="Wingdings" pitchFamily="2" charset="2"/>
              <a:buChar char="q"/>
            </a:pP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                                        </a:t>
            </a:r>
            <a:r>
              <a:rPr lang="uk-UA" sz="2000" b="1" dirty="0" err="1" smtClean="0">
                <a:latin typeface="Trebuchet MS" pitchFamily="34" charset="0"/>
              </a:rPr>
              <a:t>Emotional</a:t>
            </a:r>
            <a:r>
              <a:rPr lang="uk-UA" sz="2000" b="1" dirty="0" smtClean="0">
                <a:latin typeface="Trebuchet MS" pitchFamily="34" charset="0"/>
              </a:rPr>
              <a:t> </a:t>
            </a:r>
            <a:r>
              <a:rPr lang="uk-UA" sz="2000" b="1" dirty="0">
                <a:latin typeface="Trebuchet MS" pitchFamily="34" charset="0"/>
              </a:rPr>
              <a:t>self-</a:t>
            </a:r>
            <a:r>
              <a:rPr lang="uk-UA" sz="2000" b="1" dirty="0" err="1">
                <a:latin typeface="Trebuchet MS" pitchFamily="34" charset="0"/>
              </a:rPr>
              <a:t>awareness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of</a:t>
            </a:r>
            <a:r>
              <a:rPr lang="uk-UA" sz="2000" b="1" dirty="0">
                <a:latin typeface="Trebuchet MS" pitchFamily="34" charset="0"/>
              </a:rPr>
              <a:t> </a:t>
            </a:r>
            <a:r>
              <a:rPr lang="uk-UA" sz="2000" b="1" dirty="0" err="1">
                <a:latin typeface="Trebuchet MS" pitchFamily="34" charset="0"/>
              </a:rPr>
              <a:t>personality</a:t>
            </a:r>
            <a:endParaRPr lang="uk-UA" sz="2000" b="1" dirty="0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4744" y="714356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Сашулька\Desktop\trai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14818"/>
            <a:ext cx="2657856" cy="1993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400</Words>
  <Application>Microsoft Office PowerPoint</Application>
  <PresentationFormat>Экран (4:3)</PresentationFormat>
  <Paragraphs>143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                                         Emotional self-awareness of personality</vt:lpstr>
      <vt:lpstr>YOUR TASK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Сашунька</dc:creator>
  <cp:lastModifiedBy>Сашунька</cp:lastModifiedBy>
  <cp:revision>54</cp:revision>
  <dcterms:created xsi:type="dcterms:W3CDTF">2016-03-14T07:47:07Z</dcterms:created>
  <dcterms:modified xsi:type="dcterms:W3CDTF">2016-03-16T10:08:37Z</dcterms:modified>
</cp:coreProperties>
</file>