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262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72" y="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6C633-DD65-894C-9816-B0500806D529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54216-3A2F-E44C-993B-BF15C4114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75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6C45A8C-1876-5F4D-88D6-94B53A5B14A4}" type="slidenum">
              <a:rPr lang="en-US" sz="1200"/>
              <a:pPr eaLnBrk="1" hangingPunct="1"/>
              <a:t>1</a:t>
            </a:fld>
            <a:endParaRPr lang="en-US" sz="1200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00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72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5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6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7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28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31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9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0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7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5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4262D-9CE0-FF4E-BBC9-9FC39E0C7545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CA514-8535-9D46-8CE2-45159CF9D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52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shable.com/2014/08/14/5-things-police-militarization-america-ferguson-mike-brown" TargetMode="External"/><Relationship Id="rId2" Type="http://schemas.openxmlformats.org/officeDocument/2006/relationships/hyperlink" Target="http://www.huffingtonpost.com/rebecca-gordon/san-francisco-police-mario-woods_b_9298196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22275"/>
            <a:ext cx="8637588" cy="1062038"/>
          </a:xfrm>
        </p:spPr>
        <p:txBody>
          <a:bodyPr/>
          <a:lstStyle/>
          <a:p>
            <a:pPr algn="ctr" eaLnBrk="1" hangingPunct="1"/>
            <a:r>
              <a:rPr lang="en-US" altLang="ja-JP" sz="1500" dirty="0" smtClean="0">
                <a:latin typeface="Arial" charset="0"/>
              </a:rPr>
              <a:t>(White) Police and Black Males</a:t>
            </a:r>
            <a:r>
              <a:rPr lang="en-US" altLang="ja-JP" sz="1500" dirty="0">
                <a:latin typeface="Arial" charset="0"/>
              </a:rPr>
              <a:t/>
            </a:r>
            <a:br>
              <a:rPr lang="en-US" altLang="ja-JP" sz="1500" dirty="0">
                <a:latin typeface="Arial" charset="0"/>
              </a:rPr>
            </a:br>
            <a:r>
              <a:rPr lang="en-US" altLang="ja-JP" sz="1500" dirty="0">
                <a:latin typeface="Arial" charset="0"/>
              </a:rPr>
              <a:t>SOC604: Lecture </a:t>
            </a:r>
            <a:r>
              <a:rPr lang="en-US" altLang="ja-JP" sz="1500" dirty="0" smtClean="0">
                <a:latin typeface="Arial" charset="0"/>
              </a:rPr>
              <a:t>II</a:t>
            </a:r>
            <a:r>
              <a:rPr lang="en-US" altLang="ja-JP" sz="1500" dirty="0">
                <a:latin typeface="Arial" charset="0"/>
              </a:rPr>
              <a:t/>
            </a:r>
            <a:br>
              <a:rPr lang="en-US" altLang="ja-JP" sz="1500" dirty="0">
                <a:latin typeface="Arial" charset="0"/>
              </a:rPr>
            </a:br>
            <a:r>
              <a:rPr lang="en-US" altLang="ja-JP" sz="1500" dirty="0">
                <a:latin typeface="Arial" charset="0"/>
              </a:rPr>
              <a:t>Joseph D. Lewandowski</a:t>
            </a:r>
            <a:br>
              <a:rPr lang="en-US" altLang="ja-JP" sz="15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</p:txBody>
      </p:sp>
      <p:sp>
        <p:nvSpPr>
          <p:cNvPr id="1331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de-DE" sz="2400" dirty="0">
              <a:latin typeface="Arial" charset="0"/>
            </a:endParaRPr>
          </a:p>
        </p:txBody>
      </p:sp>
      <p:pic>
        <p:nvPicPr>
          <p:cNvPr id="1331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6096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4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(White) Police and Black Males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American urban police forces as the face of the State/Dominant</a:t>
            </a:r>
          </a:p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Possess enormous discretionary power to enforce—or not to enforce—existing laws</a:t>
            </a:r>
          </a:p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Often have military backgrounds</a:t>
            </a:r>
          </a:p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Receive working-class salaries</a:t>
            </a:r>
          </a:p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Serve as agents of social control in contexts of profound anomie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(White) Police and Black Males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Cycles of oppression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* Black males stopped by police for being black 	(commonly referred to as ‘color-coding’ or ‘racial </a:t>
            </a:r>
            <a:r>
              <a:rPr lang="en-US" sz="2400" dirty="0" smtClean="0">
                <a:latin typeface="Arial" charset="0"/>
                <a:cs typeface="Times New Roman" charset="0"/>
              </a:rPr>
              <a:t>	profiling</a:t>
            </a:r>
            <a:r>
              <a:rPr lang="en-US" sz="2400" dirty="0" smtClean="0">
                <a:latin typeface="Arial" charset="0"/>
                <a:cs typeface="Times New Roman" charset="0"/>
              </a:rPr>
              <a:t>’)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* Black males then arrested and receive a police record 	for minor/non-violent offences (loitering, curfew 	violations, possession of small amounts of marijuana, 	</a:t>
            </a:r>
            <a:r>
              <a:rPr lang="en-US" sz="2400" dirty="0" smtClean="0">
                <a:latin typeface="Arial" charset="0"/>
                <a:cs typeface="Times New Roman" charset="0"/>
              </a:rPr>
              <a:t>speeding—‘doin </a:t>
            </a:r>
            <a:r>
              <a:rPr lang="en-US" sz="2400" dirty="0" smtClean="0">
                <a:latin typeface="Arial" charset="0"/>
                <a:cs typeface="Times New Roman" charset="0"/>
              </a:rPr>
              <a:t>55 in a 54, as Jay Z says</a:t>
            </a:r>
            <a:r>
              <a:rPr lang="en-US" sz="2400" dirty="0" smtClean="0">
                <a:latin typeface="Arial" charset="0"/>
                <a:cs typeface="Times New Roman" charset="0"/>
              </a:rPr>
              <a:t>)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Cycle continues when they are stopped a subsequent 	time and are now ‘criminals’ with a ‘police record’</a:t>
            </a: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0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(White) Police and Black Males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  <a:cs typeface="Times New Roman" charset="0"/>
              </a:rPr>
              <a:t>Key interview excerpt:</a:t>
            </a: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‘At 8:30 on a Thursday evening…’ (p.185)</a:t>
            </a: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1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(White) Police and Black Males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  <a:cs typeface="Times New Roman" charset="0"/>
              </a:rPr>
              <a:t>Reflexivity vis-à-vis ‘the Man’: Negotiating </a:t>
            </a:r>
            <a:r>
              <a:rPr lang="en-US" sz="2400" dirty="0" smtClean="0">
                <a:latin typeface="Arial" charset="0"/>
                <a:cs typeface="Times New Roman" charset="0"/>
              </a:rPr>
              <a:t>Police Encounters in </a:t>
            </a:r>
            <a:r>
              <a:rPr lang="en-US" sz="2400" dirty="0" smtClean="0">
                <a:latin typeface="Arial" charset="0"/>
                <a:cs typeface="Times New Roman" charset="0"/>
              </a:rPr>
              <a:t>the Urban Milieu</a:t>
            </a:r>
          </a:p>
          <a:p>
            <a:pPr marL="0" indent="0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* ‘Street’ versus ‘Decent’ (or ‘square’)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Code-switching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Camouflaging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Alternate ‘pose’ vis-à-vis ‘the Man’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Dialog and dialectic switching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Urban agents/street cultures </a:t>
            </a:r>
            <a:r>
              <a:rPr lang="en-US" sz="2400" dirty="0" smtClean="0">
                <a:latin typeface="Arial" charset="0"/>
                <a:cs typeface="Times New Roman" charset="0"/>
              </a:rPr>
              <a:t>as objects/practices </a:t>
            </a:r>
            <a:r>
              <a:rPr lang="en-US" sz="2400" dirty="0" smtClean="0">
                <a:latin typeface="Arial" charset="0"/>
                <a:cs typeface="Times New Roman" charset="0"/>
              </a:rPr>
              <a:t>in </a:t>
            </a:r>
            <a:r>
              <a:rPr lang="en-US" sz="2400" dirty="0" smtClean="0">
                <a:latin typeface="Arial" charset="0"/>
                <a:cs typeface="Times New Roman" charset="0"/>
              </a:rPr>
              <a:t>	need of social </a:t>
            </a:r>
            <a:r>
              <a:rPr lang="en-US" sz="2400" dirty="0" smtClean="0">
                <a:latin typeface="Arial" charset="0"/>
                <a:cs typeface="Times New Roman" charset="0"/>
              </a:rPr>
              <a:t>control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33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(White) Police and Black Males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  <a:cs typeface="Times New Roman" charset="0"/>
              </a:rPr>
              <a:t>The Identification Card</a:t>
            </a:r>
          </a:p>
          <a:p>
            <a:pPr marL="0" indent="0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* Symbolic weapon of </a:t>
            </a:r>
            <a:r>
              <a:rPr lang="en-US" sz="2400" dirty="0" smtClean="0">
                <a:latin typeface="Arial" charset="0"/>
                <a:cs typeface="Times New Roman" charset="0"/>
              </a:rPr>
              <a:t>identity within </a:t>
            </a:r>
            <a:r>
              <a:rPr lang="en-US" sz="2400" dirty="0" smtClean="0">
                <a:latin typeface="Arial" charset="0"/>
                <a:cs typeface="Times New Roman" charset="0"/>
              </a:rPr>
              <a:t>an </a:t>
            </a:r>
            <a:r>
              <a:rPr lang="en-US" sz="2400" dirty="0" smtClean="0">
                <a:latin typeface="Arial" charset="0"/>
                <a:cs typeface="Times New Roman" charset="0"/>
              </a:rPr>
              <a:t>existing 	legitimate institution—such cards say, ‘I am not just 	Blac</a:t>
            </a:r>
            <a:r>
              <a:rPr lang="en-US" sz="2400" dirty="0" smtClean="0">
                <a:latin typeface="Arial" charset="0"/>
                <a:cs typeface="Times New Roman" charset="0"/>
              </a:rPr>
              <a:t>k, but also a university student or a business 	employee.’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Way to establish identity beyond ‘the hood’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Badge/emblem of status in the dominant society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Identifies urban actors as agents already ‘under </a:t>
            </a:r>
            <a:r>
              <a:rPr lang="en-US" sz="2400" dirty="0" smtClean="0">
                <a:latin typeface="Arial" charset="0"/>
                <a:cs typeface="Times New Roman" charset="0"/>
              </a:rPr>
              <a:t>	control</a:t>
            </a:r>
            <a:r>
              <a:rPr lang="en-US" sz="2400" dirty="0" smtClean="0">
                <a:latin typeface="Arial" charset="0"/>
                <a:cs typeface="Times New Roman" charset="0"/>
              </a:rPr>
              <a:t>’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(White) Police and Black Males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  <a:cs typeface="Times New Roman" charset="0"/>
              </a:rPr>
              <a:t>Key interview excerpt:</a:t>
            </a:r>
          </a:p>
          <a:p>
            <a:endParaRPr lang="en-US" sz="2400" dirty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‘I know how I used to feel when I enrolled in college last year, when I had an ID card…(p.188)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(White) Police and Black Males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  <a:cs typeface="Times New Roman" charset="0"/>
              </a:rPr>
              <a:t>M</a:t>
            </a:r>
            <a:r>
              <a:rPr lang="en-US" sz="2400" dirty="0" smtClean="0">
                <a:latin typeface="Arial" charset="0"/>
                <a:cs typeface="Times New Roman" charset="0"/>
              </a:rPr>
              <a:t>ilitarization of American Police Forces</a:t>
            </a:r>
          </a:p>
          <a:p>
            <a:pPr marL="0" indent="0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* Federal surplus of military vehicles and weapons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Discounted pricing to State and local police forces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Military grade outfitting of urban police with army 	assault rifles, body armor, night vision and advanced 	surveillance technology, tanks, helicopters, etc.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Creation of ‘special’ assault units 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Dialog and dialectic switching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Urban agents/street cultures as an object in need of 	social control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027113"/>
            <a:ext cx="8637588" cy="457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(White) Police and Black Males</a:t>
            </a:r>
            <a:endParaRPr lang="en-US" sz="2400" dirty="0">
              <a:latin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  <a:cs typeface="Times New Roman" charset="0"/>
              </a:rPr>
              <a:t>Baghdad by the Bay? Syria, or St. Louis?</a:t>
            </a:r>
          </a:p>
          <a:p>
            <a:pPr marL="0" indent="0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* </a:t>
            </a:r>
            <a:r>
              <a:rPr lang="en-US" sz="2400" dirty="0">
                <a:latin typeface="Arial" charset="0"/>
                <a:cs typeface="Times New Roman" charset="0"/>
                <a:hlinkClick r:id="rId2"/>
              </a:rPr>
              <a:t>http://</a:t>
            </a:r>
            <a:r>
              <a:rPr lang="en-US" sz="2400" dirty="0" smtClean="0">
                <a:latin typeface="Arial" charset="0"/>
                <a:cs typeface="Times New Roman" charset="0"/>
                <a:hlinkClick r:id="rId2"/>
              </a:rPr>
              <a:t>www.huffingtonpost.com/rebecca-gordon/san-francisco-police-mario-woods_b_9298196.html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>
                <a:latin typeface="Arial" charset="0"/>
                <a:cs typeface="Times New Roman" charset="0"/>
              </a:rPr>
              <a:t>	</a:t>
            </a:r>
            <a:r>
              <a:rPr lang="en-US" sz="2400" dirty="0" smtClean="0">
                <a:latin typeface="Arial" charset="0"/>
                <a:cs typeface="Times New Roman" charset="0"/>
              </a:rPr>
              <a:t>* </a:t>
            </a:r>
            <a:r>
              <a:rPr lang="en-US" sz="2400" dirty="0">
                <a:latin typeface="Arial" charset="0"/>
                <a:cs typeface="Times New Roman" charset="0"/>
                <a:hlinkClick r:id="rId3"/>
              </a:rPr>
              <a:t>http://</a:t>
            </a:r>
            <a:r>
              <a:rPr lang="en-US" sz="2400" dirty="0" smtClean="0">
                <a:latin typeface="Arial" charset="0"/>
                <a:cs typeface="Times New Roman" charset="0"/>
                <a:hlinkClick r:id="rId3"/>
              </a:rPr>
              <a:t>mashable.com/2014/08/14/5-things-police-militarization-america-ferguson-mike-brown</a:t>
            </a: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>
              <a:buNone/>
            </a:pPr>
            <a:endParaRPr lang="en-US" sz="2400" dirty="0" smtClean="0">
              <a:latin typeface="Arial" charset="0"/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cs typeface="Times New Roman" charset="0"/>
              </a:rPr>
              <a:t>	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182</Words>
  <Application>Microsoft Office PowerPoint</Application>
  <PresentationFormat>On-screen Show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(White) Police and Black Males SOC604: Lecture II Joseph D. Lewandowski </vt:lpstr>
      <vt:lpstr>(White) Police and Black Males</vt:lpstr>
      <vt:lpstr>(White) Police and Black Males</vt:lpstr>
      <vt:lpstr>(White) Police and Black Males</vt:lpstr>
      <vt:lpstr>(White) Police and Black Males</vt:lpstr>
      <vt:lpstr>(White) Police and Black Males</vt:lpstr>
      <vt:lpstr>(White) Police and Black Males</vt:lpstr>
      <vt:lpstr>(White) Police and Black Males</vt:lpstr>
      <vt:lpstr>(White) Police and Black Males</vt:lpstr>
    </vt:vector>
  </TitlesOfParts>
  <Company>jd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(White) Police and Black Males SOC604: Lecture II Joseph D. Lewandowski</dc:title>
  <dc:creator>Joseph Lewandowski</dc:creator>
  <cp:lastModifiedBy>Joseph Lewandowski</cp:lastModifiedBy>
  <cp:revision>7</cp:revision>
  <dcterms:created xsi:type="dcterms:W3CDTF">2016-03-08T10:00:46Z</dcterms:created>
  <dcterms:modified xsi:type="dcterms:W3CDTF">2016-03-08T10:55:49Z</dcterms:modified>
</cp:coreProperties>
</file>