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3004800" cy="9753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23"/>
    <p:restoredTop sz="50000"/>
  </p:normalViewPr>
  <p:slideViewPr>
    <p:cSldViewPr snapToGrid="0" snapToObjects="1">
      <p:cViewPr>
        <p:scale>
          <a:sx n="80" d="100"/>
          <a:sy n="80" d="100"/>
        </p:scale>
        <p:origin x="-112"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lnSpc>
                <a:spcPct val="117999"/>
              </a:lnSpc>
              <a:spcBef>
                <a:spcPts val="0"/>
              </a:spcBef>
              <a:buNone/>
              <a:defRPr sz="2200" b="0" i="0" u="none" strike="noStrike" cap="none">
                <a:latin typeface="Helvetica Neue"/>
                <a:ea typeface="Helvetica Neue"/>
                <a:cs typeface="Helvetica Neue"/>
                <a:sym typeface="Helvetica Neue"/>
              </a:defRPr>
            </a:lvl1pPr>
            <a:lvl2pPr marL="457200" marR="0" lvl="1" indent="228600" algn="l" rtl="0">
              <a:lnSpc>
                <a:spcPct val="117999"/>
              </a:lnSpc>
              <a:spcBef>
                <a:spcPts val="0"/>
              </a:spcBef>
              <a:buNone/>
              <a:defRPr sz="2200" b="0" i="0" u="none" strike="noStrike" cap="none">
                <a:latin typeface="Helvetica Neue"/>
                <a:ea typeface="Helvetica Neue"/>
                <a:cs typeface="Helvetica Neue"/>
                <a:sym typeface="Helvetica Neue"/>
              </a:defRPr>
            </a:lvl2pPr>
            <a:lvl3pPr marL="914400" marR="0" lvl="2" indent="457200" algn="l" rtl="0">
              <a:lnSpc>
                <a:spcPct val="117999"/>
              </a:lnSpc>
              <a:spcBef>
                <a:spcPts val="0"/>
              </a:spcBef>
              <a:buNone/>
              <a:defRPr sz="2200" b="0" i="0" u="none" strike="noStrike" cap="none">
                <a:latin typeface="Helvetica Neue"/>
                <a:ea typeface="Helvetica Neue"/>
                <a:cs typeface="Helvetica Neue"/>
                <a:sym typeface="Helvetica Neue"/>
              </a:defRPr>
            </a:lvl3pPr>
            <a:lvl4pPr marL="1371600" marR="0" lvl="3" indent="685800" algn="l" rtl="0">
              <a:lnSpc>
                <a:spcPct val="117999"/>
              </a:lnSpc>
              <a:spcBef>
                <a:spcPts val="0"/>
              </a:spcBef>
              <a:buNone/>
              <a:defRPr sz="2200" b="0" i="0" u="none" strike="noStrike" cap="none">
                <a:latin typeface="Helvetica Neue"/>
                <a:ea typeface="Helvetica Neue"/>
                <a:cs typeface="Helvetica Neue"/>
                <a:sym typeface="Helvetica Neue"/>
              </a:defRPr>
            </a:lvl4pPr>
            <a:lvl5pPr marL="1828800" marR="0" lvl="4" indent="914400" algn="l" rtl="0">
              <a:lnSpc>
                <a:spcPct val="117999"/>
              </a:lnSpc>
              <a:spcBef>
                <a:spcPts val="0"/>
              </a:spcBef>
              <a:buNone/>
              <a:defRPr sz="2200" b="0" i="0" u="none" strike="noStrike" cap="none">
                <a:latin typeface="Helvetica Neue"/>
                <a:ea typeface="Helvetica Neue"/>
                <a:cs typeface="Helvetica Neue"/>
                <a:sym typeface="Helvetica Neue"/>
              </a:defRPr>
            </a:lvl5pPr>
            <a:lvl6pPr marL="2286000" marR="0" lvl="5" indent="1143000" algn="l" rtl="0">
              <a:lnSpc>
                <a:spcPct val="117999"/>
              </a:lnSpc>
              <a:spcBef>
                <a:spcPts val="0"/>
              </a:spcBef>
              <a:buNone/>
              <a:defRPr sz="2200" b="0" i="0" u="none" strike="noStrike" cap="none">
                <a:latin typeface="Helvetica Neue"/>
                <a:ea typeface="Helvetica Neue"/>
                <a:cs typeface="Helvetica Neue"/>
                <a:sym typeface="Helvetica Neue"/>
              </a:defRPr>
            </a:lvl6pPr>
            <a:lvl7pPr marL="2743200" marR="0" lvl="6" indent="1371600" algn="l" rtl="0">
              <a:lnSpc>
                <a:spcPct val="117999"/>
              </a:lnSpc>
              <a:spcBef>
                <a:spcPts val="0"/>
              </a:spcBef>
              <a:buNone/>
              <a:defRPr sz="2200" b="0" i="0" u="none" strike="noStrike" cap="none">
                <a:latin typeface="Helvetica Neue"/>
                <a:ea typeface="Helvetica Neue"/>
                <a:cs typeface="Helvetica Neue"/>
                <a:sym typeface="Helvetica Neue"/>
              </a:defRPr>
            </a:lvl7pPr>
            <a:lvl8pPr marL="3200400" marR="0" lvl="7" indent="1600200" algn="l" rtl="0">
              <a:lnSpc>
                <a:spcPct val="117999"/>
              </a:lnSpc>
              <a:spcBef>
                <a:spcPts val="0"/>
              </a:spcBef>
              <a:buNone/>
              <a:defRPr sz="2200" b="0" i="0" u="none" strike="noStrike" cap="none">
                <a:latin typeface="Helvetica Neue"/>
                <a:ea typeface="Helvetica Neue"/>
                <a:cs typeface="Helvetica Neue"/>
                <a:sym typeface="Helvetica Neue"/>
              </a:defRPr>
            </a:lvl8pPr>
            <a:lvl9pPr marL="3657600" marR="0" lvl="8" indent="1828800" algn="l" rtl="0">
              <a:lnSpc>
                <a:spcPct val="117999"/>
              </a:lnSpc>
              <a:spcBef>
                <a:spcPts val="0"/>
              </a:spcBef>
              <a:buNone/>
              <a:defRPr sz="2200"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0025573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cs.wikipedia.org/wiki/Prezident_%C4%8Cesk%C3%A9_republiky" TargetMode="External"/><Relationship Id="rId4" Type="http://schemas.openxmlformats.org/officeDocument/2006/relationships/hyperlink" Target="https://cs.wikipedia.org/wiki/Poslanec" TargetMode="External"/><Relationship Id="rId5" Type="http://schemas.openxmlformats.org/officeDocument/2006/relationships/hyperlink" Target="https://cs.wikipedia.org/wiki/Vl%C3%A1da_%C4%8Cesk%C3%A9_republiky" TargetMode="External"/><Relationship Id="rId6" Type="http://schemas.openxmlformats.org/officeDocument/2006/relationships/hyperlink" Target="https://cs.wikipedia.org/wiki/Nejvy%C5%A1%C5%A1%C3%AD_kontroln%C3%AD_%C3%BA%C5%99ad" TargetMode="External"/><Relationship Id="rId7" Type="http://schemas.openxmlformats.org/officeDocument/2006/relationships/hyperlink" Target="https://cs.wikipedia.org/wiki/%C4%8Cesk%C3%A1_n%C3%A1rodn%C3%AD_banka" TargetMode="External"/><Relationship Id="rId8" Type="http://schemas.openxmlformats.org/officeDocument/2006/relationships/hyperlink" Target="https://cs.wikipedia.org/wiki/St%C3%A1tn%C3%AD_z%C3%A1stupce" TargetMode="External"/><Relationship Id="rId9" Type="http://schemas.openxmlformats.org/officeDocument/2006/relationships/hyperlink" Target="https://cs.wikipedia.org/wiki/Soudce" TargetMode="External"/><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1" name="Shape 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998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0" name="Shape 9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endParaRPr lang="cs-CZ" sz="2200" b="0" i="0" u="none" strike="noStrike" cap="none" dirty="0">
              <a:latin typeface="Helvetica Neue"/>
              <a:ea typeface="Helvetica Neue"/>
              <a:cs typeface="Helvetica Neue"/>
              <a:sym typeface="Helvetica Neue"/>
            </a:endParaRPr>
          </a:p>
        </p:txBody>
      </p:sp>
    </p:spTree>
    <p:extLst>
      <p:ext uri="{BB962C8B-B14F-4D97-AF65-F5344CB8AC3E}">
        <p14:creationId xmlns:p14="http://schemas.microsoft.com/office/powerpoint/2010/main" val="106483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6883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 name="Shape 12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27143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2" name="Shape 15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751014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31526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5884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59804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4417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150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7" name="Shape 21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Armáda</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Lidové milice</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SNB (Stb + VB), významné pravomoci a působnosti</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 Sdružovala rozvědku, civilní i vojenskou kontrarozvědku </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 Pravomoci neupraveny zákonem, fce politické policie</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 Politickou moc mohla ovlivňovat jen nepřímo, moc držela KS</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 pohraniční stráž, vojska MV</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99319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7" name="Shape 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846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6" name="Shape 23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Armáda</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Lidové milice</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SNB (Stb + VB), významné pravomoci a působnosti</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 Sdružovala rozvědku, civilní i vojenskou kontrarozvědku </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 Pravomoci neupraveny zákonem, fce politické policie</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 Politickou moc mohla ovlivňovat jen nepřímo, moc držela KS</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 pohraniční stráž, vojska MV</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305709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1607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0710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6" name="Shape 28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Bylo těsně před prvními svobodnými volbami po čtyřicetileté přestávce. Konaly se v pátek 8. a v sobotu 9. června 1990. Dva dny před volbami, ve středu 6. června vydala ČTK prohlášení tehdejšího náměstka federálního ministra vnitra Jana Rumla, ve kterém Ruml informoval o dokumentech a informacích, které </a:t>
            </a:r>
            <a:r>
              <a:rPr lang="cs-CZ" sz="2200" b="0" i="1" u="none" strike="noStrike" cap="none">
                <a:latin typeface="Helvetica Neue"/>
                <a:ea typeface="Helvetica Neue"/>
                <a:cs typeface="Helvetica Neue"/>
                <a:sym typeface="Helvetica Neue"/>
              </a:rPr>
              <a:t>"jednoznačně svědčí o tom, že </a:t>
            </a:r>
            <a:r>
              <a:rPr lang="cs-CZ" sz="2200" b="1" i="1" u="none" strike="noStrike" cap="none">
                <a:latin typeface="Helvetica Neue"/>
                <a:ea typeface="Helvetica Neue"/>
                <a:cs typeface="Helvetica Neue"/>
                <a:sym typeface="Helvetica Neue"/>
              </a:rPr>
              <a:t>dr. Josef Bartončík v žádném případě nemůže působit jako poslanec FS ČSFR</a:t>
            </a:r>
            <a:r>
              <a:rPr lang="cs-CZ" sz="2200" b="0" i="1" u="none" strike="noStrike" cap="none">
                <a:latin typeface="Helvetica Neue"/>
                <a:ea typeface="Helvetica Neue"/>
                <a:cs typeface="Helvetica Neue"/>
                <a:sym typeface="Helvetica Neue"/>
              </a:rPr>
              <a:t>".</a:t>
            </a:r>
            <a:r>
              <a:rPr lang="cs-CZ" sz="2200" b="0" i="0" u="none" strike="noStrike" cap="none">
                <a:latin typeface="Helvetica Neue"/>
                <a:ea typeface="Helvetica Neue"/>
                <a:cs typeface="Helvetica Neue"/>
                <a:sym typeface="Helvetica Neue"/>
              </a:rPr>
              <a:t> Ruml zde dále uvádí, že Bartončík slíbil stáhnout svoji kandidaturu a odejít z politického života, což však neučinil, a z toho důvodu Jan Ruml </a:t>
            </a:r>
            <a:r>
              <a:rPr lang="cs-CZ" sz="2200" b="0" i="1" u="none" strike="noStrike" cap="none">
                <a:latin typeface="Helvetica Neue"/>
                <a:ea typeface="Helvetica Neue"/>
                <a:cs typeface="Helvetica Neue"/>
                <a:sym typeface="Helvetica Neue"/>
              </a:rPr>
              <a:t>„cítí morální povinnost prohlásit, že dr. Bartončíka považuje za bezcharakterního člověka.“</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V knize „Prosím, stručně“ Václav Havel na aféru vzpomíná takto: </a:t>
            </a:r>
            <a:r>
              <a:rPr lang="cs-CZ" sz="2200" b="0" i="1" u="none" strike="noStrike" cap="none">
                <a:latin typeface="Helvetica Neue"/>
                <a:ea typeface="Helvetica Neue"/>
                <a:cs typeface="Helvetica Neue"/>
                <a:sym typeface="Helvetica Neue"/>
              </a:rPr>
              <a:t>„O mnohaleté a placené práci tehdejšího – už nového! – předsedy KDU-ČSL a místopředsedy Federálního shromáždění pana Bartončíka pro StB jsem se dozvěděl asi týden před volbami. Ihned jsem ho pozval a mezi čtyřma očima jsem mu navrhl, aby se vzdal svých funkcí i kandidatury ze zdravotních důvodů. On s tím souhlasil, taky asi nestál o skandál. Uchýlil se tedy do nemocnice, odkud mi pak volal, aby potvrdil, že udělal to, na čem jsme se domluvili. Já odjel uklidněn do Moskvy, snad to byla schůzka Varšavské smlouvy, už nevím, ale ještě tam jsem se dozvěděl, že pan Bartončík se žádné funkce nevzdal a kandiduje dál. Ruml, který mi slíbil, že do našeho návratu nic nepodnikne, mne čekal na letišti a sdělil mi, že jsou s Křížanem rozhodnuti oznámit o Bartončíkovi pravdu. Nebylo mi to moc milé, tyhle veřejné popravy nemám rád, ale zabránit jsem jim v tom nemohl. Celé se to nemuselo stát, kdyby byl Bartončík dodržel svůj slib a nespoléhal na naše dobráctví.“</a:t>
            </a:r>
          </a:p>
        </p:txBody>
      </p:sp>
    </p:spTree>
    <p:extLst>
      <p:ext uri="{BB962C8B-B14F-4D97-AF65-F5344CB8AC3E}">
        <p14:creationId xmlns:p14="http://schemas.microsoft.com/office/powerpoint/2010/main" val="410061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5" name="Shape 29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633161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9" name="Shape 30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cs-CZ" sz="2200" b="0" i="0" u="none" strike="noStrike" cap="none" dirty="0">
                <a:latin typeface="Helvetica Neue"/>
                <a:ea typeface="Helvetica Neue"/>
                <a:cs typeface="Helvetica Neue"/>
                <a:sym typeface="Helvetica Neue"/>
              </a:rPr>
              <a:t/>
            </a:r>
            <a:br>
              <a:rPr lang="cs-CZ" sz="2200" b="0" i="0" u="none" strike="noStrike" cap="none" dirty="0">
                <a:latin typeface="Helvetica Neue"/>
                <a:ea typeface="Helvetica Neue"/>
                <a:cs typeface="Helvetica Neue"/>
                <a:sym typeface="Helvetica Neue"/>
              </a:rPr>
            </a:br>
            <a:endParaRPr lang="cs-CZ" sz="2200" b="0" i="0" u="none" strike="noStrike" cap="none" dirty="0">
              <a:latin typeface="Helvetica Neue"/>
              <a:ea typeface="Helvetica Neue"/>
              <a:cs typeface="Helvetica Neue"/>
              <a:sym typeface="Helvetica Neue"/>
            </a:endParaRPr>
          </a:p>
        </p:txBody>
      </p:sp>
    </p:spTree>
    <p:extLst>
      <p:ext uri="{BB962C8B-B14F-4D97-AF65-F5344CB8AC3E}">
        <p14:creationId xmlns:p14="http://schemas.microsoft.com/office/powerpoint/2010/main" val="771826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0" name="Shape 34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cs-CZ" sz="2200" b="0" i="0" u="none" strike="noStrike" cap="none" dirty="0">
                <a:latin typeface="Helvetica Neue"/>
                <a:ea typeface="Helvetica Neue"/>
                <a:cs typeface="Helvetica Neue"/>
                <a:sym typeface="Helvetica Neue"/>
              </a:rPr>
              <a:t/>
            </a:r>
            <a:br>
              <a:rPr lang="cs-CZ" sz="2200" b="0" i="0" u="none" strike="noStrike" cap="none" dirty="0">
                <a:latin typeface="Helvetica Neue"/>
                <a:ea typeface="Helvetica Neue"/>
                <a:cs typeface="Helvetica Neue"/>
                <a:sym typeface="Helvetica Neue"/>
              </a:rPr>
            </a:br>
            <a:endParaRPr lang="cs-CZ" sz="2200" b="0" i="0" u="none" strike="noStrike" cap="none" dirty="0">
              <a:latin typeface="Helvetica Neue"/>
              <a:ea typeface="Helvetica Neue"/>
              <a:cs typeface="Helvetica Neue"/>
              <a:sym typeface="Helvetica Neue"/>
            </a:endParaRPr>
          </a:p>
        </p:txBody>
      </p:sp>
    </p:spTree>
    <p:extLst>
      <p:ext uri="{BB962C8B-B14F-4D97-AF65-F5344CB8AC3E}">
        <p14:creationId xmlns:p14="http://schemas.microsoft.com/office/powerpoint/2010/main" val="1280589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5792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1350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6" name="Shape 42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Zákon č. 153/1994 Sb. tuto spolupráci v § 9 podmiňuje dohodami uzavíranými mezi zpravodajskými službami se souhlasem vlády. Spolupráci se zpravodajskými službami cizí moci může BIS podle § 10 zákona č. 153/1994 Sb. uskutečňovat pouze se souhlasem vlády.</a:t>
            </a:r>
          </a:p>
        </p:txBody>
      </p:sp>
    </p:spTree>
    <p:extLst>
      <p:ext uri="{BB962C8B-B14F-4D97-AF65-F5344CB8AC3E}">
        <p14:creationId xmlns:p14="http://schemas.microsoft.com/office/powerpoint/2010/main" val="155137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527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4" name="Shape 43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453754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8190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98" name="Shape 4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797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543" name="Shape 5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45995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1725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633" name="Shape 6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8522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640" name="Shape 6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984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647" name="Shape 6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597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654" name="Shape 6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4015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1" name="Shape 66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Krycím dokladem nesmí být nikdy použit průkaz:</a:t>
            </a:r>
          </a:p>
          <a:p>
            <a:pPr marL="0" marR="0" lvl="0" indent="0" algn="l" rtl="0">
              <a:lnSpc>
                <a:spcPct val="117999"/>
              </a:lnSpc>
              <a:spcBef>
                <a:spcPts val="0"/>
              </a:spcBef>
              <a:buSzPct val="25000"/>
              <a:buNone/>
            </a:pPr>
            <a:r>
              <a:rPr lang="cs-CZ" sz="2200" b="0" i="0" u="sng" strike="noStrike" cap="none">
                <a:solidFill>
                  <a:schemeClr val="hlink"/>
                </a:solidFill>
                <a:latin typeface="Helvetica Neue"/>
                <a:ea typeface="Helvetica Neue"/>
                <a:cs typeface="Helvetica Neue"/>
                <a:sym typeface="Helvetica Neue"/>
                <a:hlinkClick r:id="rId3"/>
              </a:rPr>
              <a:t>prezidenta republiky</a:t>
            </a:r>
          </a:p>
          <a:p>
            <a:pPr marL="0" marR="0" lvl="0" indent="0" algn="l" rtl="0">
              <a:lnSpc>
                <a:spcPct val="117999"/>
              </a:lnSpc>
              <a:spcBef>
                <a:spcPts val="0"/>
              </a:spcBef>
              <a:buSzPct val="25000"/>
              <a:buNone/>
            </a:pPr>
            <a:r>
              <a:rPr lang="cs-CZ" sz="2200" b="0" i="0" u="sng" strike="noStrike" cap="none">
                <a:solidFill>
                  <a:schemeClr val="hlink"/>
                </a:solidFill>
                <a:latin typeface="Helvetica Neue"/>
                <a:ea typeface="Helvetica Neue"/>
                <a:cs typeface="Helvetica Neue"/>
                <a:sym typeface="Helvetica Neue"/>
                <a:hlinkClick r:id="rId4"/>
              </a:rPr>
              <a:t>poslance</a:t>
            </a:r>
            <a:r>
              <a:rPr lang="cs-CZ" sz="2200" b="0" i="0" u="none" strike="noStrike" cap="none">
                <a:latin typeface="Helvetica Neue"/>
                <a:ea typeface="Helvetica Neue"/>
                <a:cs typeface="Helvetica Neue"/>
                <a:sym typeface="Helvetica Neue"/>
              </a:rPr>
              <a:t> nebo senátora</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člena </a:t>
            </a:r>
            <a:r>
              <a:rPr lang="cs-CZ" sz="2200" b="0" i="0" u="sng" strike="noStrike" cap="none">
                <a:solidFill>
                  <a:schemeClr val="hlink"/>
                </a:solidFill>
                <a:latin typeface="Helvetica Neue"/>
                <a:ea typeface="Helvetica Neue"/>
                <a:cs typeface="Helvetica Neue"/>
                <a:sym typeface="Helvetica Neue"/>
                <a:hlinkClick r:id="rId5"/>
              </a:rPr>
              <a:t>vlády</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člena </a:t>
            </a:r>
            <a:r>
              <a:rPr lang="cs-CZ" sz="2200" b="0" i="0" u="sng" strike="noStrike" cap="none">
                <a:solidFill>
                  <a:schemeClr val="hlink"/>
                </a:solidFill>
                <a:latin typeface="Helvetica Neue"/>
                <a:ea typeface="Helvetica Neue"/>
                <a:cs typeface="Helvetica Neue"/>
                <a:sym typeface="Helvetica Neue"/>
                <a:hlinkClick r:id="rId6"/>
              </a:rPr>
              <a:t>Nejvyššího kontrolního úřadu</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guvernéra </a:t>
            </a:r>
            <a:r>
              <a:rPr lang="cs-CZ" sz="2200" b="0" i="0" u="sng" strike="noStrike" cap="none">
                <a:solidFill>
                  <a:schemeClr val="hlink"/>
                </a:solidFill>
                <a:latin typeface="Helvetica Neue"/>
                <a:ea typeface="Helvetica Neue"/>
                <a:cs typeface="Helvetica Neue"/>
                <a:sym typeface="Helvetica Neue"/>
                <a:hlinkClick r:id="rId7"/>
              </a:rPr>
              <a:t>České národní banky</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služební průkaz </a:t>
            </a:r>
            <a:r>
              <a:rPr lang="cs-CZ" sz="2200" b="0" i="0" u="sng" strike="noStrike" cap="none">
                <a:solidFill>
                  <a:schemeClr val="hlink"/>
                </a:solidFill>
                <a:latin typeface="Helvetica Neue"/>
                <a:ea typeface="Helvetica Neue"/>
                <a:cs typeface="Helvetica Neue"/>
                <a:sym typeface="Helvetica Neue"/>
                <a:hlinkClick r:id="rId8"/>
              </a:rPr>
              <a:t>státního zástupce</a:t>
            </a:r>
            <a:r>
              <a:rPr lang="cs-CZ" sz="2200" b="0" i="0" u="none" strike="noStrike" cap="none">
                <a:latin typeface="Helvetica Neue"/>
                <a:ea typeface="Helvetica Neue"/>
                <a:cs typeface="Helvetica Neue"/>
                <a:sym typeface="Helvetica Neue"/>
              </a:rPr>
              <a:t> a </a:t>
            </a:r>
            <a:r>
              <a:rPr lang="cs-CZ" sz="2200" b="0" i="0" u="sng" strike="noStrike" cap="none">
                <a:solidFill>
                  <a:schemeClr val="hlink"/>
                </a:solidFill>
                <a:latin typeface="Helvetica Neue"/>
                <a:ea typeface="Helvetica Neue"/>
                <a:cs typeface="Helvetica Neue"/>
                <a:sym typeface="Helvetica Neue"/>
                <a:hlinkClick r:id="rId9"/>
              </a:rPr>
              <a:t>soudce</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diplomatický pas</a:t>
            </a:r>
          </a:p>
          <a:p>
            <a:pPr marL="0" marR="0" lvl="0" indent="0" algn="l" rtl="0">
              <a:lnSpc>
                <a:spcPct val="117999"/>
              </a:lnSpc>
              <a:spcBef>
                <a:spcPts val="0"/>
              </a:spcBef>
              <a:buSzPct val="25000"/>
              <a:buNone/>
            </a:pPr>
            <a:r>
              <a:rPr lang="cs-CZ" sz="2200" b="0" i="0" u="none" strike="noStrike" cap="none">
                <a:latin typeface="Helvetica Neue"/>
                <a:ea typeface="Helvetica Neue"/>
                <a:cs typeface="Helvetica Neue"/>
                <a:sym typeface="Helvetica Neue"/>
              </a:rPr>
              <a:t>jakýkoliv doklad žijící osoby</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53151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302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688" name="Shape 6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4822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Shape 69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700" name="Shape 7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823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707" name="Shape 7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30458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712" name="Shape 7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3619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717" name="Shape 7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5174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2" name="Shape 722"/>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11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 name="Shape 4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185394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4152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2" name="Shape 5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1793004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307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4" name="Shape 8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1393557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adioma.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lank">
    <p:bg>
      <p:bgPr>
        <a:solidFill>
          <a:srgbClr val="00243D"/>
        </a:solidFill>
        <a:effectLst/>
      </p:bgPr>
    </p:bg>
    <p:spTree>
      <p:nvGrpSpPr>
        <p:cNvPr id="1" name="Shape 9"/>
        <p:cNvGrpSpPr/>
        <p:nvPr/>
      </p:nvGrpSpPr>
      <p:grpSpPr>
        <a:xfrm>
          <a:off x="0" y="0"/>
          <a:ext cx="0" cy="0"/>
          <a:chOff x="0" y="0"/>
          <a:chExt cx="0" cy="0"/>
        </a:xfrm>
      </p:grpSpPr>
      <p:sp>
        <p:nvSpPr>
          <p:cNvPr id="10" name="Shape 10"/>
          <p:cNvSpPr/>
          <p:nvPr/>
        </p:nvSpPr>
        <p:spPr>
          <a:xfrm>
            <a:off x="11747378" y="9385989"/>
            <a:ext cx="1082789" cy="231987"/>
          </a:xfrm>
          <a:prstGeom prst="rect">
            <a:avLst/>
          </a:prstGeom>
          <a:noFill/>
          <a:ln>
            <a:noFill/>
          </a:ln>
        </p:spPr>
        <p:txBody>
          <a:bodyPr lIns="27075" tIns="27075" rIns="27075" bIns="27075" anchor="ctr" anchorCtr="0">
            <a:noAutofit/>
          </a:bodyPr>
          <a:lstStyle/>
          <a:p>
            <a:pPr marL="0" marR="0" lvl="0" indent="0" algn="l" rtl="0">
              <a:lnSpc>
                <a:spcPct val="100000"/>
              </a:lnSpc>
              <a:spcBef>
                <a:spcPts val="0"/>
              </a:spcBef>
              <a:spcAft>
                <a:spcPts val="0"/>
              </a:spcAft>
              <a:buClr>
                <a:srgbClr val="A1ADE7"/>
              </a:buClr>
              <a:buSzPct val="25000"/>
              <a:buFont typeface="Helvetica Neue"/>
              <a:buNone/>
            </a:pPr>
            <a:r>
              <a:rPr lang="cs-CZ" sz="1200" b="1" i="0" u="sng" strike="noStrike" cap="none">
                <a:solidFill>
                  <a:schemeClr val="hlink"/>
                </a:solidFill>
                <a:latin typeface="Helvetica Neue"/>
                <a:ea typeface="Helvetica Neue"/>
                <a:cs typeface="Helvetica Neue"/>
                <a:sym typeface="Helvetica Neue"/>
                <a:hlinkClick r:id="rId2"/>
              </a:rPr>
              <a:t>ADIOMA.COM</a:t>
            </a:r>
          </a:p>
        </p:txBody>
      </p:sp>
      <p:sp>
        <p:nvSpPr>
          <p:cNvPr id="11" name="Shape 11"/>
          <p:cNvSpPr/>
          <p:nvPr/>
        </p:nvSpPr>
        <p:spPr>
          <a:xfrm>
            <a:off x="10865343" y="9385989"/>
            <a:ext cx="943143" cy="231987"/>
          </a:xfrm>
          <a:prstGeom prst="rect">
            <a:avLst/>
          </a:prstGeom>
          <a:noFill/>
          <a:ln>
            <a:noFill/>
          </a:ln>
        </p:spPr>
        <p:txBody>
          <a:bodyPr lIns="27075" tIns="27075" rIns="27075" bIns="27075" anchor="ctr" anchorCtr="0">
            <a:noAutofit/>
          </a:bodyPr>
          <a:lstStyle/>
          <a:p>
            <a:pPr marL="0" marR="0" lvl="0" indent="0" algn="l" rtl="0">
              <a:lnSpc>
                <a:spcPct val="100000"/>
              </a:lnSpc>
              <a:spcBef>
                <a:spcPts val="0"/>
              </a:spcBef>
              <a:spcAft>
                <a:spcPts val="0"/>
              </a:spcAft>
              <a:buClr>
                <a:srgbClr val="A1ADE7"/>
              </a:buClr>
              <a:buSzPct val="25000"/>
              <a:buFont typeface="Helvetica Neue"/>
              <a:buNone/>
            </a:pPr>
            <a:r>
              <a:rPr lang="cs-CZ" sz="1200" b="0" i="0" u="none" strike="noStrike" cap="none">
                <a:solidFill>
                  <a:srgbClr val="A1ADE7"/>
                </a:solidFill>
                <a:latin typeface="Helvetica Neue"/>
                <a:ea typeface="Helvetica Neue"/>
                <a:cs typeface="Helvetica Neue"/>
                <a:sym typeface="Helvetica Neue"/>
              </a:rPr>
              <a:t>Template by</a:t>
            </a:r>
          </a:p>
        </p:txBody>
      </p:sp>
      <p:sp>
        <p:nvSpPr>
          <p:cNvPr id="12" name="Shape 12"/>
          <p:cNvSpPr txBox="1">
            <a:spLocks noGrp="1"/>
          </p:cNvSpPr>
          <p:nvPr>
            <p:ph type="sldNum" idx="12"/>
          </p:nvPr>
        </p:nvSpPr>
        <p:spPr>
          <a:xfrm>
            <a:off x="6352589" y="8195732"/>
            <a:ext cx="292845" cy="295487"/>
          </a:xfrm>
          <a:prstGeom prst="rect">
            <a:avLst/>
          </a:prstGeom>
          <a:noFill/>
          <a:ln>
            <a:noFill/>
          </a:ln>
        </p:spPr>
        <p:txBody>
          <a:bodyPr lIns="27075" tIns="27075" rIns="27075" bIns="27075" anchor="t" anchorCtr="0">
            <a:noAutofit/>
          </a:bodyPr>
          <a:lstStyle/>
          <a:p>
            <a:pPr marL="0" marR="0" lvl="0" indent="0" algn="ctr" rtl="0">
              <a:lnSpc>
                <a:spcPct val="100000"/>
              </a:lnSpc>
              <a:spcBef>
                <a:spcPts val="0"/>
              </a:spcBef>
              <a:spcAft>
                <a:spcPts val="0"/>
              </a:spcAft>
              <a:buClr>
                <a:srgbClr val="000000"/>
              </a:buClr>
              <a:buSzPct val="25000"/>
              <a:buFont typeface="Helvetica Neue Light"/>
              <a:buNone/>
            </a:pPr>
            <a:fld id="{00000000-1234-1234-1234-123412341234}" type="slidenum">
              <a:rPr lang="cs-CZ" sz="1600" b="0" i="0" u="none" strike="noStrike" cap="none">
                <a:solidFill>
                  <a:srgbClr val="000000"/>
                </a:solidFill>
                <a:latin typeface="Helvetica Neue Light"/>
                <a:ea typeface="Helvetica Neue Light"/>
                <a:cs typeface="Helvetica Neue Light"/>
                <a:sym typeface="Helvetica Neue Light"/>
              </a:rPr>
              <a:t>‹#›</a:t>
            </a:fld>
            <a:endParaRPr lang="cs-CZ" sz="1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Shape 13"/>
        <p:cNvGrpSpPr/>
        <p:nvPr/>
      </p:nvGrpSpPr>
      <p:grpSpPr>
        <a:xfrm>
          <a:off x="0" y="0"/>
          <a:ext cx="0" cy="0"/>
          <a:chOff x="0" y="0"/>
          <a:chExt cx="0" cy="0"/>
        </a:xfrm>
      </p:grpSpPr>
      <p:sp>
        <p:nvSpPr>
          <p:cNvPr id="14" name="Shape 14"/>
          <p:cNvSpPr txBox="1">
            <a:spLocks noGrp="1"/>
          </p:cNvSpPr>
          <p:nvPr>
            <p:ph type="sldNum" idx="12"/>
          </p:nvPr>
        </p:nvSpPr>
        <p:spPr>
          <a:xfrm>
            <a:off x="12119407" y="8888889"/>
            <a:ext cx="241301" cy="256990"/>
          </a:xfrm>
          <a:prstGeom prst="rect">
            <a:avLst/>
          </a:prstGeom>
          <a:noFill/>
          <a:ln>
            <a:noFill/>
          </a:ln>
        </p:spPr>
        <p:txBody>
          <a:bodyPr lIns="0" tIns="0" rIns="0" bIns="0" anchor="t" anchorCtr="0">
            <a:noAutofit/>
          </a:bodyPr>
          <a:lstStyle/>
          <a:p>
            <a:pPr marL="0" marR="0" lvl="0" indent="0" algn="r" rtl="0">
              <a:lnSpc>
                <a:spcPct val="93000"/>
              </a:lnSpc>
              <a:spcBef>
                <a:spcPts val="0"/>
              </a:spcBef>
              <a:spcAft>
                <a:spcPts val="0"/>
              </a:spcAft>
              <a:buClr>
                <a:srgbClr val="000000"/>
              </a:buClr>
              <a:buSzPct val="25000"/>
              <a:buFont typeface="Times New Roman"/>
              <a:buNone/>
            </a:pPr>
            <a:fld id="{00000000-1234-1234-1234-123412341234}" type="slidenum">
              <a:rPr lang="cs-CZ" sz="1800" b="0" i="0" u="none" strike="noStrike" cap="none">
                <a:solidFill>
                  <a:srgbClr val="000000"/>
                </a:solidFill>
                <a:latin typeface="Times New Roman"/>
                <a:ea typeface="Times New Roman"/>
                <a:cs typeface="Times New Roman"/>
                <a:sym typeface="Times New Roman"/>
              </a:rPr>
              <a:t>‹#›</a:t>
            </a:fld>
            <a:endParaRPr lang="cs-CZ" sz="18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Defaul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52287" y="389323"/>
            <a:ext cx="11704321" cy="1624917"/>
          </a:xfrm>
          <a:prstGeom prst="rect">
            <a:avLst/>
          </a:prstGeom>
          <a:noFill/>
          <a:ln>
            <a:noFill/>
          </a:ln>
        </p:spPr>
        <p:txBody>
          <a:bodyPr lIns="91425" tIns="91425" rIns="91425" bIns="91425" anchor="ctr" anchorCtr="0"/>
          <a:lstStyle>
            <a:lvl1pPr marL="0" marR="0" lvl="0" indent="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1pPr>
            <a:lvl2pPr marL="0" marR="0" lvl="1" indent="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2pPr>
            <a:lvl3pPr marL="0" marR="0" lvl="2" indent="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3pPr>
            <a:lvl4pPr marL="0" marR="0" lvl="3" indent="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4pPr>
            <a:lvl5pPr marL="0" marR="0" lvl="4" indent="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5pPr>
            <a:lvl6pPr marL="0" marR="0" lvl="5" indent="45720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6pPr>
            <a:lvl7pPr marL="0" marR="0" lvl="6" indent="91440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7pPr>
            <a:lvl8pPr marL="0" marR="0" lvl="7" indent="137160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8pPr>
            <a:lvl9pPr marL="0" marR="0" lvl="8" indent="182880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body" idx="1"/>
          </p:nvPr>
        </p:nvSpPr>
        <p:spPr>
          <a:xfrm>
            <a:off x="652287" y="2282669"/>
            <a:ext cx="11704321" cy="6436147"/>
          </a:xfrm>
          <a:prstGeom prst="rect">
            <a:avLst/>
          </a:prstGeom>
          <a:noFill/>
          <a:ln>
            <a:noFill/>
          </a:ln>
        </p:spPr>
        <p:txBody>
          <a:bodyPr lIns="91425" tIns="91425" rIns="91425" bIns="91425" anchor="t" anchorCtr="0"/>
          <a:lstStyle>
            <a:lvl1pPr marL="442600" marR="0" lvl="0" indent="-442600"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1pPr>
            <a:lvl2pPr marL="442600" marR="0" lvl="1" indent="1899"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2pPr>
            <a:lvl3pPr marL="442600" marR="0" lvl="2" indent="459099"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3pPr>
            <a:lvl4pPr marL="442600" marR="0" lvl="3" indent="916300"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4pPr>
            <a:lvl5pPr marL="442600" marR="0" lvl="4" indent="1373500"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5pPr>
            <a:lvl6pPr marL="442600" marR="0" lvl="5" indent="1830699"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6pPr>
            <a:lvl7pPr marL="442600" marR="0" lvl="6" indent="2287900"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7pPr>
            <a:lvl8pPr marL="442600" marR="0" lvl="7" indent="2745100"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8pPr>
            <a:lvl9pPr marL="442600" marR="0" lvl="8" indent="3202300"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9332172" y="8888889"/>
            <a:ext cx="323478" cy="321061"/>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000000"/>
              </a:buClr>
              <a:buSzPct val="25000"/>
              <a:buFont typeface="Arial"/>
              <a:buNone/>
            </a:pPr>
            <a:fld id="{00000000-1234-1234-1234-123412341234}" type="slidenum">
              <a:rPr lang="cs-CZ" sz="2200" b="0" i="0" u="none" strike="noStrike" cap="none">
                <a:solidFill>
                  <a:srgbClr val="000000"/>
                </a:solidFill>
                <a:latin typeface="Arial"/>
                <a:ea typeface="Arial"/>
                <a:cs typeface="Arial"/>
                <a:sym typeface="Arial"/>
              </a:rPr>
              <a:t>‹#›</a:t>
            </a:fld>
            <a:endParaRPr lang="cs-CZ" sz="22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5613755" y="4063317"/>
            <a:ext cx="11706370" cy="1626967"/>
          </a:xfrm>
          <a:prstGeom prst="rect">
            <a:avLst/>
          </a:prstGeom>
          <a:noFill/>
          <a:ln>
            <a:noFill/>
          </a:ln>
        </p:spPr>
        <p:txBody>
          <a:bodyPr lIns="91425" tIns="91425" rIns="91425" bIns="91425" anchor="ctr" anchorCtr="0"/>
          <a:lstStyle>
            <a:lvl1pPr marL="0" marR="0" lvl="0" indent="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1pPr>
            <a:lvl2pPr marL="0" marR="0" lvl="1" indent="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2pPr>
            <a:lvl3pPr marL="0" marR="0" lvl="2" indent="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3pPr>
            <a:lvl4pPr marL="0" marR="0" lvl="3" indent="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4pPr>
            <a:lvl5pPr marL="0" marR="0" lvl="4" indent="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5pPr>
            <a:lvl6pPr marL="0" marR="0" lvl="5" indent="45720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6pPr>
            <a:lvl7pPr marL="0" marR="0" lvl="6" indent="91440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7pPr>
            <a:lvl8pPr marL="0" marR="0" lvl="7" indent="137160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8pPr>
            <a:lvl9pPr marL="0" marR="0" lvl="8" indent="1828800" algn="ctr" rtl="0">
              <a:lnSpc>
                <a:spcPct val="93000"/>
              </a:lnSpc>
              <a:spcBef>
                <a:spcPts val="0"/>
              </a:spcBef>
              <a:spcAft>
                <a:spcPts val="0"/>
              </a:spcAft>
              <a:buClr>
                <a:srgbClr val="000000"/>
              </a:buClr>
              <a:buFont typeface="Arial"/>
              <a:buNone/>
              <a:defRPr sz="5600" b="0" i="0" u="none" strike="noStrike" cap="none">
                <a:solidFill>
                  <a:srgbClr val="000000"/>
                </a:solidFill>
                <a:latin typeface="Arial"/>
                <a:ea typeface="Arial"/>
                <a:cs typeface="Arial"/>
                <a:sym typeface="Arial"/>
              </a:defRPr>
            </a:lvl9pPr>
          </a:lstStyle>
          <a:p>
            <a:endParaRPr/>
          </a:p>
        </p:txBody>
      </p:sp>
      <p:sp>
        <p:nvSpPr>
          <p:cNvPr id="7" name="Shape 7"/>
          <p:cNvSpPr txBox="1">
            <a:spLocks noGrp="1"/>
          </p:cNvSpPr>
          <p:nvPr>
            <p:ph type="body" idx="1"/>
          </p:nvPr>
        </p:nvSpPr>
        <p:spPr>
          <a:xfrm>
            <a:off x="364421" y="1232803"/>
            <a:ext cx="11706370" cy="6438197"/>
          </a:xfrm>
          <a:prstGeom prst="rect">
            <a:avLst/>
          </a:prstGeom>
          <a:noFill/>
          <a:ln>
            <a:noFill/>
          </a:ln>
        </p:spPr>
        <p:txBody>
          <a:bodyPr lIns="91425" tIns="91425" rIns="91425" bIns="91425" anchor="t" anchorCtr="0"/>
          <a:lstStyle>
            <a:lvl1pPr marL="442600" marR="0" lvl="0" indent="-442600"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1pPr>
            <a:lvl2pPr marL="442600" marR="0" lvl="1" indent="1899"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2pPr>
            <a:lvl3pPr marL="442600" marR="0" lvl="2" indent="459099"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3pPr>
            <a:lvl4pPr marL="442600" marR="0" lvl="3" indent="916300"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4pPr>
            <a:lvl5pPr marL="442600" marR="0" lvl="4" indent="1373500"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5pPr>
            <a:lvl6pPr marL="442600" marR="0" lvl="5" indent="1830699"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6pPr>
            <a:lvl7pPr marL="442600" marR="0" lvl="6" indent="2287900"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7pPr>
            <a:lvl8pPr marL="442600" marR="0" lvl="7" indent="2745100"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8pPr>
            <a:lvl9pPr marL="442600" marR="0" lvl="8" indent="3202300" algn="l" rtl="0">
              <a:lnSpc>
                <a:spcPct val="93000"/>
              </a:lnSpc>
              <a:spcBef>
                <a:spcPts val="1800"/>
              </a:spcBef>
              <a:spcAft>
                <a:spcPts val="0"/>
              </a:spcAft>
              <a:buClr>
                <a:srgbClr val="000000"/>
              </a:buClr>
              <a:buFont typeface="Arial"/>
              <a:buNone/>
              <a:defRPr sz="40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12119407" y="8888889"/>
            <a:ext cx="241301" cy="256990"/>
          </a:xfrm>
          <a:prstGeom prst="rect">
            <a:avLst/>
          </a:prstGeom>
          <a:noFill/>
          <a:ln>
            <a:noFill/>
          </a:ln>
        </p:spPr>
        <p:txBody>
          <a:bodyPr lIns="0" tIns="0" rIns="0" bIns="0" anchor="t" anchorCtr="0">
            <a:noAutofit/>
          </a:bodyPr>
          <a:lstStyle/>
          <a:p>
            <a:pPr marL="0" marR="0" lvl="0" indent="0" algn="r" rtl="0">
              <a:lnSpc>
                <a:spcPct val="93000"/>
              </a:lnSpc>
              <a:spcBef>
                <a:spcPts val="0"/>
              </a:spcBef>
              <a:spcAft>
                <a:spcPts val="0"/>
              </a:spcAft>
              <a:buClr>
                <a:srgbClr val="000000"/>
              </a:buClr>
              <a:buSzPct val="25000"/>
              <a:buFont typeface="Times New Roman"/>
              <a:buNone/>
            </a:pPr>
            <a:fld id="{00000000-1234-1234-1234-123412341234}" type="slidenum">
              <a:rPr lang="cs-CZ" sz="1800" b="0" i="0" u="none" strike="noStrike" cap="none">
                <a:solidFill>
                  <a:srgbClr val="000000"/>
                </a:solidFill>
                <a:latin typeface="Times New Roman"/>
                <a:ea typeface="Times New Roman"/>
                <a:cs typeface="Times New Roman"/>
                <a:sym typeface="Times New Roman"/>
              </a:rPr>
              <a:t>‹#›</a:t>
            </a:fld>
            <a:endParaRPr lang="cs-CZ" sz="18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adioma.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jp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p:nvPr/>
        </p:nvSpPr>
        <p:spPr>
          <a:xfrm>
            <a:off x="1258895" y="1821589"/>
            <a:ext cx="10487008" cy="4486698"/>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cs-CZ" sz="9600" b="1" i="0" u="none" strike="noStrike" cap="none">
                <a:solidFill>
                  <a:srgbClr val="FFFFFF"/>
                </a:solidFill>
              </a:rPr>
              <a:t>ZPRAVODAJSKÉ SLUŽBY</a:t>
            </a:r>
          </a:p>
          <a:p>
            <a:pPr marL="0" marR="0" lvl="0" indent="0" algn="ctr" rtl="0">
              <a:lnSpc>
                <a:spcPct val="100000"/>
              </a:lnSpc>
              <a:spcBef>
                <a:spcPts val="0"/>
              </a:spcBef>
              <a:spcAft>
                <a:spcPts val="0"/>
              </a:spcAft>
              <a:buClr>
                <a:srgbClr val="FFFFFF"/>
              </a:buClr>
              <a:buSzPct val="25000"/>
              <a:buFont typeface="Helvetica Neue"/>
              <a:buNone/>
            </a:pPr>
            <a:r>
              <a:rPr lang="cs-CZ" sz="4800" b="1" i="0" u="none" strike="noStrike" cap="none">
                <a:solidFill>
                  <a:srgbClr val="FFFFFF"/>
                </a:solidFill>
              </a:rPr>
              <a:t> BEZPEČNOSTNÍ INFORMAČNÍ SLUŽBA</a:t>
            </a:r>
          </a:p>
        </p:txBody>
      </p:sp>
      <p:sp>
        <p:nvSpPr>
          <p:cNvPr id="24" name="Shape 24"/>
          <p:cNvSpPr/>
          <p:nvPr/>
        </p:nvSpPr>
        <p:spPr>
          <a:xfrm>
            <a:off x="2885485" y="6846086"/>
            <a:ext cx="7233828" cy="362492"/>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EFCFF"/>
              </a:buClr>
              <a:buFont typeface="Helvetica Neue"/>
              <a:buNone/>
            </a:pPr>
            <a:endParaRPr sz="3400" b="0" i="0" u="sng" strike="noStrike" cap="none">
              <a:solidFill>
                <a:schemeClr val="hlink"/>
              </a:solidFill>
              <a:latin typeface="Helvetica Neue Light"/>
              <a:ea typeface="Helvetica Neue Light"/>
              <a:cs typeface="Helvetica Neue Light"/>
              <a:sym typeface="Helvetica Neue Light"/>
              <a:hlinkClick r:id="rId3"/>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p:nvPr/>
        </p:nvSpPr>
        <p:spPr>
          <a:xfrm>
            <a:off x="3549680" y="3949251"/>
            <a:ext cx="3167408" cy="3519847"/>
          </a:xfrm>
          <a:custGeom>
            <a:avLst/>
            <a:gdLst/>
            <a:ahLst/>
            <a:cxnLst/>
            <a:rect l="0" t="0" r="0" b="0"/>
            <a:pathLst>
              <a:path w="120000" h="120000" extrusionOk="0">
                <a:moveTo>
                  <a:pt x="120000" y="0"/>
                </a:moveTo>
                <a:cubicBezTo>
                  <a:pt x="120000" y="60000"/>
                  <a:pt x="0" y="60000"/>
                  <a:pt x="0" y="120000"/>
                </a:cubicBezTo>
              </a:path>
            </a:pathLst>
          </a:custGeom>
          <a:noFill/>
          <a:ln w="381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93" name="Shape 93"/>
          <p:cNvSpPr/>
          <p:nvPr/>
        </p:nvSpPr>
        <p:spPr>
          <a:xfrm>
            <a:off x="3480012" y="7397846"/>
            <a:ext cx="140923" cy="140925"/>
          </a:xfrm>
          <a:custGeom>
            <a:avLst/>
            <a:gdLst/>
            <a:ahLst/>
            <a:cxnLst/>
            <a:rect l="0" t="0" r="0" b="0"/>
            <a:pathLst>
              <a:path w="120000" h="120000" extrusionOk="0">
                <a:moveTo>
                  <a:pt x="120000" y="60194"/>
                </a:moveTo>
                <a:cubicBezTo>
                  <a:pt x="120000" y="71211"/>
                  <a:pt x="117633" y="80655"/>
                  <a:pt x="112105" y="90100"/>
                </a:cubicBezTo>
                <a:cubicBezTo>
                  <a:pt x="106577" y="99538"/>
                  <a:pt x="99472" y="106622"/>
                  <a:pt x="90000" y="112133"/>
                </a:cubicBezTo>
                <a:cubicBezTo>
                  <a:pt x="80527" y="117638"/>
                  <a:pt x="71050" y="120000"/>
                  <a:pt x="60000" y="120000"/>
                </a:cubicBezTo>
                <a:cubicBezTo>
                  <a:pt x="48950" y="120000"/>
                  <a:pt x="39472" y="117638"/>
                  <a:pt x="30000" y="112133"/>
                </a:cubicBezTo>
                <a:cubicBezTo>
                  <a:pt x="20527" y="106622"/>
                  <a:pt x="13422" y="99538"/>
                  <a:pt x="7894" y="90100"/>
                </a:cubicBezTo>
                <a:cubicBezTo>
                  <a:pt x="2366" y="80655"/>
                  <a:pt x="0" y="71211"/>
                  <a:pt x="0" y="60194"/>
                </a:cubicBezTo>
                <a:cubicBezTo>
                  <a:pt x="0" y="49177"/>
                  <a:pt x="2366" y="40133"/>
                  <a:pt x="7894" y="30294"/>
                </a:cubicBezTo>
                <a:cubicBezTo>
                  <a:pt x="13422" y="20850"/>
                  <a:pt x="20527" y="13772"/>
                  <a:pt x="30000" y="8261"/>
                </a:cubicBezTo>
                <a:cubicBezTo>
                  <a:pt x="39472" y="2755"/>
                  <a:pt x="48950" y="0"/>
                  <a:pt x="60000" y="0"/>
                </a:cubicBezTo>
                <a:cubicBezTo>
                  <a:pt x="71050" y="0"/>
                  <a:pt x="80527" y="2755"/>
                  <a:pt x="90000" y="8261"/>
                </a:cubicBezTo>
                <a:cubicBezTo>
                  <a:pt x="99472" y="13772"/>
                  <a:pt x="106577" y="20850"/>
                  <a:pt x="112105" y="30294"/>
                </a:cubicBezTo>
                <a:cubicBezTo>
                  <a:pt x="117633" y="40133"/>
                  <a:pt x="120000" y="49177"/>
                  <a:pt x="120000" y="60194"/>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94" name="Shape 94"/>
          <p:cNvSpPr/>
          <p:nvPr/>
        </p:nvSpPr>
        <p:spPr>
          <a:xfrm>
            <a:off x="5133617" y="3949251"/>
            <a:ext cx="1583471" cy="3519847"/>
          </a:xfrm>
          <a:custGeom>
            <a:avLst/>
            <a:gdLst/>
            <a:ahLst/>
            <a:cxnLst/>
            <a:rect l="0" t="0" r="0" b="0"/>
            <a:pathLst>
              <a:path w="120000" h="120000" extrusionOk="0">
                <a:moveTo>
                  <a:pt x="120000" y="0"/>
                </a:moveTo>
                <a:cubicBezTo>
                  <a:pt x="120000" y="60000"/>
                  <a:pt x="0" y="60000"/>
                  <a:pt x="0" y="120000"/>
                </a:cubicBezTo>
              </a:path>
            </a:pathLst>
          </a:custGeom>
          <a:noFill/>
          <a:ln w="381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95" name="Shape 95"/>
          <p:cNvSpPr/>
          <p:nvPr/>
        </p:nvSpPr>
        <p:spPr>
          <a:xfrm>
            <a:off x="5063948" y="7397846"/>
            <a:ext cx="140925" cy="140925"/>
          </a:xfrm>
          <a:custGeom>
            <a:avLst/>
            <a:gdLst/>
            <a:ahLst/>
            <a:cxnLst/>
            <a:rect l="0" t="0" r="0" b="0"/>
            <a:pathLst>
              <a:path w="120000" h="120000" extrusionOk="0">
                <a:moveTo>
                  <a:pt x="120000" y="60194"/>
                </a:moveTo>
                <a:cubicBezTo>
                  <a:pt x="120000" y="71211"/>
                  <a:pt x="117244" y="80655"/>
                  <a:pt x="111738" y="90100"/>
                </a:cubicBezTo>
                <a:cubicBezTo>
                  <a:pt x="106227" y="99538"/>
                  <a:pt x="99150" y="106622"/>
                  <a:pt x="89705" y="112133"/>
                </a:cubicBezTo>
                <a:cubicBezTo>
                  <a:pt x="79866" y="117638"/>
                  <a:pt x="70822" y="120000"/>
                  <a:pt x="59805" y="120000"/>
                </a:cubicBezTo>
                <a:cubicBezTo>
                  <a:pt x="48788" y="120000"/>
                  <a:pt x="39344" y="117638"/>
                  <a:pt x="29900" y="112133"/>
                </a:cubicBezTo>
                <a:cubicBezTo>
                  <a:pt x="20461" y="106622"/>
                  <a:pt x="13377" y="99538"/>
                  <a:pt x="7866" y="90100"/>
                </a:cubicBezTo>
                <a:cubicBezTo>
                  <a:pt x="2361" y="80655"/>
                  <a:pt x="0" y="71211"/>
                  <a:pt x="0" y="60194"/>
                </a:cubicBezTo>
                <a:cubicBezTo>
                  <a:pt x="0" y="49177"/>
                  <a:pt x="2361" y="40133"/>
                  <a:pt x="7866" y="30294"/>
                </a:cubicBezTo>
                <a:cubicBezTo>
                  <a:pt x="13377" y="20850"/>
                  <a:pt x="20461" y="13772"/>
                  <a:pt x="29900" y="8261"/>
                </a:cubicBezTo>
                <a:cubicBezTo>
                  <a:pt x="39344" y="2755"/>
                  <a:pt x="48788" y="0"/>
                  <a:pt x="59805" y="0"/>
                </a:cubicBezTo>
                <a:cubicBezTo>
                  <a:pt x="70822" y="0"/>
                  <a:pt x="79866" y="2755"/>
                  <a:pt x="89705" y="8261"/>
                </a:cubicBezTo>
                <a:cubicBezTo>
                  <a:pt x="99150" y="13772"/>
                  <a:pt x="106227" y="20850"/>
                  <a:pt x="111738" y="30294"/>
                </a:cubicBezTo>
                <a:cubicBezTo>
                  <a:pt x="117244" y="40133"/>
                  <a:pt x="120000" y="49177"/>
                  <a:pt x="120000" y="60194"/>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cxnSp>
        <p:nvCxnSpPr>
          <p:cNvPr id="96" name="Shape 96"/>
          <p:cNvCxnSpPr/>
          <p:nvPr/>
        </p:nvCxnSpPr>
        <p:spPr>
          <a:xfrm>
            <a:off x="6717552" y="3949251"/>
            <a:ext cx="0" cy="3519848"/>
          </a:xfrm>
          <a:prstGeom prst="straightConnector1">
            <a:avLst/>
          </a:prstGeom>
          <a:noFill/>
          <a:ln w="38100" cap="flat" cmpd="sng">
            <a:solidFill>
              <a:srgbClr val="F67A83"/>
            </a:solidFill>
            <a:prstDash val="solid"/>
            <a:miter/>
            <a:headEnd type="none" w="med" len="med"/>
            <a:tailEnd type="none" w="med" len="med"/>
          </a:ln>
        </p:spPr>
      </p:cxnSp>
      <p:sp>
        <p:nvSpPr>
          <p:cNvPr id="97" name="Shape 97"/>
          <p:cNvSpPr/>
          <p:nvPr/>
        </p:nvSpPr>
        <p:spPr>
          <a:xfrm>
            <a:off x="6647884" y="7397846"/>
            <a:ext cx="140925" cy="140925"/>
          </a:xfrm>
          <a:custGeom>
            <a:avLst/>
            <a:gdLst/>
            <a:ahLst/>
            <a:cxnLst/>
            <a:rect l="0" t="0" r="0" b="0"/>
            <a:pathLst>
              <a:path w="120000" h="120000" extrusionOk="0">
                <a:moveTo>
                  <a:pt x="120000" y="60194"/>
                </a:moveTo>
                <a:cubicBezTo>
                  <a:pt x="120000" y="71211"/>
                  <a:pt x="117244" y="80655"/>
                  <a:pt x="111738" y="90100"/>
                </a:cubicBezTo>
                <a:cubicBezTo>
                  <a:pt x="106227" y="99538"/>
                  <a:pt x="99933" y="106622"/>
                  <a:pt x="90100" y="112133"/>
                </a:cubicBezTo>
                <a:cubicBezTo>
                  <a:pt x="80655" y="117638"/>
                  <a:pt x="70822" y="120000"/>
                  <a:pt x="59805" y="120000"/>
                </a:cubicBezTo>
                <a:cubicBezTo>
                  <a:pt x="48788" y="120000"/>
                  <a:pt x="39344" y="117638"/>
                  <a:pt x="29900" y="112133"/>
                </a:cubicBezTo>
                <a:cubicBezTo>
                  <a:pt x="20461" y="106622"/>
                  <a:pt x="13377" y="99538"/>
                  <a:pt x="7866" y="90100"/>
                </a:cubicBezTo>
                <a:cubicBezTo>
                  <a:pt x="2361" y="80655"/>
                  <a:pt x="0" y="71211"/>
                  <a:pt x="0" y="60194"/>
                </a:cubicBezTo>
                <a:cubicBezTo>
                  <a:pt x="0" y="49177"/>
                  <a:pt x="2361" y="40133"/>
                  <a:pt x="7866" y="30294"/>
                </a:cubicBezTo>
                <a:cubicBezTo>
                  <a:pt x="13377" y="20850"/>
                  <a:pt x="20461" y="13772"/>
                  <a:pt x="29900" y="8261"/>
                </a:cubicBezTo>
                <a:cubicBezTo>
                  <a:pt x="39344" y="2755"/>
                  <a:pt x="48788" y="0"/>
                  <a:pt x="59805" y="0"/>
                </a:cubicBezTo>
                <a:cubicBezTo>
                  <a:pt x="70822" y="0"/>
                  <a:pt x="80655" y="2755"/>
                  <a:pt x="90100" y="8261"/>
                </a:cubicBezTo>
                <a:cubicBezTo>
                  <a:pt x="99933" y="13772"/>
                  <a:pt x="106227" y="20850"/>
                  <a:pt x="111738" y="30294"/>
                </a:cubicBezTo>
                <a:cubicBezTo>
                  <a:pt x="117244" y="40133"/>
                  <a:pt x="120000" y="49177"/>
                  <a:pt x="120000" y="60194"/>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98" name="Shape 98"/>
          <p:cNvSpPr/>
          <p:nvPr/>
        </p:nvSpPr>
        <p:spPr>
          <a:xfrm>
            <a:off x="6717552" y="3949251"/>
            <a:ext cx="1585520" cy="3519847"/>
          </a:xfrm>
          <a:custGeom>
            <a:avLst/>
            <a:gdLst/>
            <a:ahLst/>
            <a:cxnLst/>
            <a:rect l="0" t="0" r="0" b="0"/>
            <a:pathLst>
              <a:path w="120000" h="120000" extrusionOk="0">
                <a:moveTo>
                  <a:pt x="0" y="0"/>
                </a:moveTo>
                <a:cubicBezTo>
                  <a:pt x="0" y="60000"/>
                  <a:pt x="120000" y="60000"/>
                  <a:pt x="120000" y="120000"/>
                </a:cubicBezTo>
              </a:path>
            </a:pathLst>
          </a:custGeom>
          <a:noFill/>
          <a:ln w="381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99" name="Shape 99"/>
          <p:cNvSpPr/>
          <p:nvPr/>
        </p:nvSpPr>
        <p:spPr>
          <a:xfrm>
            <a:off x="8231820" y="7397846"/>
            <a:ext cx="140925" cy="140925"/>
          </a:xfrm>
          <a:custGeom>
            <a:avLst/>
            <a:gdLst/>
            <a:ahLst/>
            <a:cxnLst/>
            <a:rect l="0" t="0" r="0" b="0"/>
            <a:pathLst>
              <a:path w="120000" h="120000" extrusionOk="0">
                <a:moveTo>
                  <a:pt x="120000" y="60194"/>
                </a:moveTo>
                <a:cubicBezTo>
                  <a:pt x="120000" y="71211"/>
                  <a:pt x="117638" y="80655"/>
                  <a:pt x="111738" y="90100"/>
                </a:cubicBezTo>
                <a:cubicBezTo>
                  <a:pt x="106227" y="99538"/>
                  <a:pt x="99933" y="106622"/>
                  <a:pt x="90100" y="112133"/>
                </a:cubicBezTo>
                <a:cubicBezTo>
                  <a:pt x="80655" y="117638"/>
                  <a:pt x="71605" y="120000"/>
                  <a:pt x="60194" y="120000"/>
                </a:cubicBezTo>
                <a:cubicBezTo>
                  <a:pt x="49177" y="120000"/>
                  <a:pt x="39738" y="117638"/>
                  <a:pt x="29900" y="112133"/>
                </a:cubicBezTo>
                <a:cubicBezTo>
                  <a:pt x="20461" y="106622"/>
                  <a:pt x="13772" y="99538"/>
                  <a:pt x="8261" y="90100"/>
                </a:cubicBezTo>
                <a:cubicBezTo>
                  <a:pt x="2755" y="80655"/>
                  <a:pt x="0" y="71211"/>
                  <a:pt x="0" y="60194"/>
                </a:cubicBezTo>
                <a:cubicBezTo>
                  <a:pt x="0" y="49177"/>
                  <a:pt x="2755" y="40133"/>
                  <a:pt x="8261" y="30294"/>
                </a:cubicBezTo>
                <a:cubicBezTo>
                  <a:pt x="13772" y="20850"/>
                  <a:pt x="20461" y="13772"/>
                  <a:pt x="29900" y="8261"/>
                </a:cubicBezTo>
                <a:cubicBezTo>
                  <a:pt x="39738" y="2755"/>
                  <a:pt x="48788" y="0"/>
                  <a:pt x="60194" y="0"/>
                </a:cubicBezTo>
                <a:cubicBezTo>
                  <a:pt x="71211" y="0"/>
                  <a:pt x="80655" y="2755"/>
                  <a:pt x="90100" y="8261"/>
                </a:cubicBezTo>
                <a:cubicBezTo>
                  <a:pt x="99933" y="13772"/>
                  <a:pt x="106227" y="20850"/>
                  <a:pt x="111738" y="30294"/>
                </a:cubicBezTo>
                <a:cubicBezTo>
                  <a:pt x="117638" y="40133"/>
                  <a:pt x="120000" y="49177"/>
                  <a:pt x="120000" y="60194"/>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00" name="Shape 100"/>
          <p:cNvSpPr/>
          <p:nvPr/>
        </p:nvSpPr>
        <p:spPr>
          <a:xfrm>
            <a:off x="6717552" y="3949251"/>
            <a:ext cx="3169456" cy="3519847"/>
          </a:xfrm>
          <a:custGeom>
            <a:avLst/>
            <a:gdLst/>
            <a:ahLst/>
            <a:cxnLst/>
            <a:rect l="0" t="0" r="0" b="0"/>
            <a:pathLst>
              <a:path w="120000" h="120000" extrusionOk="0">
                <a:moveTo>
                  <a:pt x="0" y="0"/>
                </a:moveTo>
                <a:cubicBezTo>
                  <a:pt x="0" y="60000"/>
                  <a:pt x="120000" y="60000"/>
                  <a:pt x="120000" y="120000"/>
                </a:cubicBezTo>
              </a:path>
            </a:pathLst>
          </a:custGeom>
          <a:noFill/>
          <a:ln w="381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01" name="Shape 101"/>
          <p:cNvSpPr/>
          <p:nvPr/>
        </p:nvSpPr>
        <p:spPr>
          <a:xfrm>
            <a:off x="9815754" y="7397846"/>
            <a:ext cx="140925" cy="140925"/>
          </a:xfrm>
          <a:custGeom>
            <a:avLst/>
            <a:gdLst/>
            <a:ahLst/>
            <a:cxnLst/>
            <a:rect l="0" t="0" r="0" b="0"/>
            <a:pathLst>
              <a:path w="120000" h="120000" extrusionOk="0">
                <a:moveTo>
                  <a:pt x="120000" y="60194"/>
                </a:moveTo>
                <a:cubicBezTo>
                  <a:pt x="120000" y="71211"/>
                  <a:pt x="117638" y="80655"/>
                  <a:pt x="112133" y="90100"/>
                </a:cubicBezTo>
                <a:cubicBezTo>
                  <a:pt x="106622" y="99538"/>
                  <a:pt x="99538" y="106622"/>
                  <a:pt x="90100" y="112133"/>
                </a:cubicBezTo>
                <a:cubicBezTo>
                  <a:pt x="80655" y="117638"/>
                  <a:pt x="71211" y="120000"/>
                  <a:pt x="60194" y="120000"/>
                </a:cubicBezTo>
                <a:cubicBezTo>
                  <a:pt x="49177" y="120000"/>
                  <a:pt x="39738" y="117638"/>
                  <a:pt x="29900" y="112133"/>
                </a:cubicBezTo>
                <a:cubicBezTo>
                  <a:pt x="20461" y="106622"/>
                  <a:pt x="13772" y="99538"/>
                  <a:pt x="8261" y="90100"/>
                </a:cubicBezTo>
                <a:cubicBezTo>
                  <a:pt x="2755" y="80655"/>
                  <a:pt x="0" y="71211"/>
                  <a:pt x="0" y="60194"/>
                </a:cubicBezTo>
                <a:cubicBezTo>
                  <a:pt x="0" y="49177"/>
                  <a:pt x="2755" y="40133"/>
                  <a:pt x="8261" y="30294"/>
                </a:cubicBezTo>
                <a:cubicBezTo>
                  <a:pt x="13772" y="20850"/>
                  <a:pt x="20461" y="13772"/>
                  <a:pt x="29900" y="8261"/>
                </a:cubicBezTo>
                <a:cubicBezTo>
                  <a:pt x="39738" y="2755"/>
                  <a:pt x="49177" y="0"/>
                  <a:pt x="60194" y="0"/>
                </a:cubicBezTo>
                <a:cubicBezTo>
                  <a:pt x="71211" y="0"/>
                  <a:pt x="80655" y="2755"/>
                  <a:pt x="90100" y="8261"/>
                </a:cubicBezTo>
                <a:cubicBezTo>
                  <a:pt x="99538" y="13772"/>
                  <a:pt x="106622" y="20850"/>
                  <a:pt x="112133" y="30294"/>
                </a:cubicBezTo>
                <a:cubicBezTo>
                  <a:pt x="117638" y="40133"/>
                  <a:pt x="120000" y="49177"/>
                  <a:pt x="120000" y="60194"/>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02" name="Shape 102"/>
          <p:cNvSpPr/>
          <p:nvPr/>
        </p:nvSpPr>
        <p:spPr>
          <a:xfrm>
            <a:off x="5510646" y="1533391"/>
            <a:ext cx="2415395" cy="2415395"/>
          </a:xfrm>
          <a:custGeom>
            <a:avLst/>
            <a:gdLst/>
            <a:ahLst/>
            <a:cxnLst/>
            <a:rect l="0" t="0" r="0" b="0"/>
            <a:pathLst>
              <a:path w="120000" h="120000" extrusionOk="0">
                <a:moveTo>
                  <a:pt x="120000" y="60000"/>
                </a:moveTo>
                <a:cubicBezTo>
                  <a:pt x="120000" y="71055"/>
                  <a:pt x="117483" y="80433"/>
                  <a:pt x="111944" y="90011"/>
                </a:cubicBezTo>
                <a:cubicBezTo>
                  <a:pt x="106427" y="99566"/>
                  <a:pt x="99544" y="106450"/>
                  <a:pt x="89988" y="111966"/>
                </a:cubicBezTo>
                <a:cubicBezTo>
                  <a:pt x="80433" y="117483"/>
                  <a:pt x="71033" y="120000"/>
                  <a:pt x="59977" y="120000"/>
                </a:cubicBezTo>
                <a:cubicBezTo>
                  <a:pt x="48944" y="120000"/>
                  <a:pt x="39566" y="117483"/>
                  <a:pt x="30011" y="111966"/>
                </a:cubicBezTo>
                <a:cubicBezTo>
                  <a:pt x="20433" y="106450"/>
                  <a:pt x="13550" y="99566"/>
                  <a:pt x="8033" y="90011"/>
                </a:cubicBezTo>
                <a:cubicBezTo>
                  <a:pt x="2494" y="80433"/>
                  <a:pt x="0" y="71033"/>
                  <a:pt x="0" y="60000"/>
                </a:cubicBezTo>
                <a:cubicBezTo>
                  <a:pt x="0" y="48944"/>
                  <a:pt x="2494" y="39566"/>
                  <a:pt x="8033" y="30011"/>
                </a:cubicBezTo>
                <a:cubicBezTo>
                  <a:pt x="13550" y="20433"/>
                  <a:pt x="20433" y="13550"/>
                  <a:pt x="30011" y="8033"/>
                </a:cubicBezTo>
                <a:cubicBezTo>
                  <a:pt x="39566" y="2494"/>
                  <a:pt x="48966" y="0"/>
                  <a:pt x="59977" y="0"/>
                </a:cubicBezTo>
                <a:cubicBezTo>
                  <a:pt x="71033" y="0"/>
                  <a:pt x="80433" y="2494"/>
                  <a:pt x="89988" y="8033"/>
                </a:cubicBezTo>
                <a:cubicBezTo>
                  <a:pt x="99544" y="13550"/>
                  <a:pt x="106427" y="20433"/>
                  <a:pt x="111944" y="30011"/>
                </a:cubicBezTo>
                <a:cubicBezTo>
                  <a:pt x="117483" y="39566"/>
                  <a:pt x="120000" y="48966"/>
                  <a:pt x="120000" y="60000"/>
                </a:cubicBezTo>
              </a:path>
            </a:pathLst>
          </a:custGeom>
          <a:noFill/>
          <a:ln w="38100" cap="flat" cmpd="sng">
            <a:solidFill>
              <a:srgbClr val="F67A83"/>
            </a:solidFill>
            <a:prstDash val="solid"/>
            <a:miter/>
            <a:headEnd type="none" w="med" len="med"/>
            <a:tailEnd type="none" w="med" len="med"/>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03" name="Shape 103"/>
          <p:cNvSpPr/>
          <p:nvPr/>
        </p:nvSpPr>
        <p:spPr>
          <a:xfrm>
            <a:off x="5615150" y="1637894"/>
            <a:ext cx="2204342" cy="2206389"/>
          </a:xfrm>
          <a:custGeom>
            <a:avLst/>
            <a:gdLst/>
            <a:ahLst/>
            <a:cxnLst/>
            <a:rect l="0" t="0" r="0" b="0"/>
            <a:pathLst>
              <a:path w="120000" h="120000" extrusionOk="0">
                <a:moveTo>
                  <a:pt x="120000" y="59988"/>
                </a:moveTo>
                <a:cubicBezTo>
                  <a:pt x="120000" y="71033"/>
                  <a:pt x="117494" y="80438"/>
                  <a:pt x="111961" y="89994"/>
                </a:cubicBezTo>
                <a:cubicBezTo>
                  <a:pt x="106450" y="99550"/>
                  <a:pt x="99544" y="106427"/>
                  <a:pt x="89988" y="111961"/>
                </a:cubicBezTo>
                <a:cubicBezTo>
                  <a:pt x="80427" y="117472"/>
                  <a:pt x="71022" y="120000"/>
                  <a:pt x="59972" y="120000"/>
                </a:cubicBezTo>
                <a:cubicBezTo>
                  <a:pt x="48950" y="120000"/>
                  <a:pt x="39572" y="117472"/>
                  <a:pt x="30011" y="111961"/>
                </a:cubicBezTo>
                <a:cubicBezTo>
                  <a:pt x="20427" y="106427"/>
                  <a:pt x="13550" y="99550"/>
                  <a:pt x="8038" y="89994"/>
                </a:cubicBezTo>
                <a:cubicBezTo>
                  <a:pt x="2505" y="80438"/>
                  <a:pt x="0" y="71033"/>
                  <a:pt x="0" y="59988"/>
                </a:cubicBezTo>
                <a:cubicBezTo>
                  <a:pt x="0" y="48938"/>
                  <a:pt x="2505" y="39561"/>
                  <a:pt x="8038" y="30005"/>
                </a:cubicBezTo>
                <a:cubicBezTo>
                  <a:pt x="13550" y="20427"/>
                  <a:pt x="20427" y="13550"/>
                  <a:pt x="30011" y="8038"/>
                </a:cubicBezTo>
                <a:cubicBezTo>
                  <a:pt x="39572" y="2500"/>
                  <a:pt x="48950" y="0"/>
                  <a:pt x="59972" y="0"/>
                </a:cubicBezTo>
                <a:cubicBezTo>
                  <a:pt x="71022" y="0"/>
                  <a:pt x="80427" y="2500"/>
                  <a:pt x="89988" y="8038"/>
                </a:cubicBezTo>
                <a:cubicBezTo>
                  <a:pt x="99544" y="13550"/>
                  <a:pt x="106450" y="20427"/>
                  <a:pt x="111961" y="30005"/>
                </a:cubicBezTo>
                <a:cubicBezTo>
                  <a:pt x="117494" y="39561"/>
                  <a:pt x="120000" y="48938"/>
                  <a:pt x="120000" y="59988"/>
                </a:cubicBezTo>
              </a:path>
            </a:pathLst>
          </a:custGeom>
          <a:solidFill>
            <a:srgbClr val="B4FFCA">
              <a:alpha val="29803"/>
            </a:srgbClr>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chemeClr val="lt1"/>
              </a:solidFill>
              <a:latin typeface="Helvetica Neue Light"/>
              <a:ea typeface="Helvetica Neue Light"/>
              <a:cs typeface="Helvetica Neue Light"/>
              <a:sym typeface="Helvetica Neue Light"/>
            </a:endParaRPr>
          </a:p>
        </p:txBody>
      </p:sp>
      <p:sp>
        <p:nvSpPr>
          <p:cNvPr id="104" name="Shape 104"/>
          <p:cNvSpPr/>
          <p:nvPr/>
        </p:nvSpPr>
        <p:spPr>
          <a:xfrm>
            <a:off x="2508140" y="8444517"/>
            <a:ext cx="1897955" cy="286232"/>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2000" b="1" i="0" u="none" strike="noStrike" cap="none">
                <a:solidFill>
                  <a:srgbClr val="726658"/>
                </a:solidFill>
                <a:latin typeface="Roboto"/>
                <a:ea typeface="Roboto"/>
                <a:cs typeface="Roboto"/>
                <a:sym typeface="Roboto"/>
              </a:rPr>
              <a:t>OPEN SOURCE</a:t>
            </a:r>
          </a:p>
        </p:txBody>
      </p:sp>
      <p:sp>
        <p:nvSpPr>
          <p:cNvPr id="105" name="Shape 105"/>
          <p:cNvSpPr/>
          <p:nvPr/>
        </p:nvSpPr>
        <p:spPr>
          <a:xfrm>
            <a:off x="4624530" y="8444517"/>
            <a:ext cx="998670" cy="286232"/>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2000" b="1" i="0" u="none" strike="noStrike" cap="none">
                <a:solidFill>
                  <a:srgbClr val="726658"/>
                </a:solidFill>
                <a:latin typeface="Roboto"/>
                <a:ea typeface="Roboto"/>
                <a:cs typeface="Roboto"/>
                <a:sym typeface="Roboto"/>
              </a:rPr>
              <a:t>HUMINT</a:t>
            </a:r>
          </a:p>
        </p:txBody>
      </p:sp>
      <p:sp>
        <p:nvSpPr>
          <p:cNvPr id="106" name="Shape 106"/>
          <p:cNvSpPr/>
          <p:nvPr/>
        </p:nvSpPr>
        <p:spPr>
          <a:xfrm>
            <a:off x="6231067" y="8444517"/>
            <a:ext cx="984244" cy="286232"/>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2000" b="1" i="0" u="none" strike="noStrike" cap="none">
                <a:solidFill>
                  <a:srgbClr val="726658"/>
                </a:solidFill>
                <a:latin typeface="Roboto"/>
                <a:ea typeface="Roboto"/>
                <a:cs typeface="Roboto"/>
                <a:sym typeface="Roboto"/>
              </a:rPr>
              <a:t>MASINT</a:t>
            </a:r>
          </a:p>
        </p:txBody>
      </p:sp>
      <p:sp>
        <p:nvSpPr>
          <p:cNvPr id="107" name="Shape 107"/>
          <p:cNvSpPr/>
          <p:nvPr/>
        </p:nvSpPr>
        <p:spPr>
          <a:xfrm>
            <a:off x="7886164" y="8444517"/>
            <a:ext cx="854400" cy="286232"/>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2000" b="1" i="0" u="none" strike="noStrike" cap="none">
                <a:solidFill>
                  <a:srgbClr val="726658"/>
                </a:solidFill>
                <a:latin typeface="Roboto"/>
                <a:ea typeface="Roboto"/>
                <a:cs typeface="Roboto"/>
                <a:sym typeface="Roboto"/>
              </a:rPr>
              <a:t>SIGINT</a:t>
            </a:r>
          </a:p>
        </p:txBody>
      </p:sp>
      <p:sp>
        <p:nvSpPr>
          <p:cNvPr id="108" name="Shape 108"/>
          <p:cNvSpPr/>
          <p:nvPr/>
        </p:nvSpPr>
        <p:spPr>
          <a:xfrm>
            <a:off x="9550880" y="8444525"/>
            <a:ext cx="998700" cy="286200"/>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2000" b="1" i="0" u="none" strike="noStrike" cap="none">
                <a:solidFill>
                  <a:srgbClr val="726658"/>
                </a:solidFill>
                <a:latin typeface="Roboto"/>
                <a:ea typeface="Roboto"/>
                <a:cs typeface="Roboto"/>
                <a:sym typeface="Roboto"/>
              </a:rPr>
              <a:t>IMINT</a:t>
            </a:r>
          </a:p>
        </p:txBody>
      </p:sp>
      <p:sp>
        <p:nvSpPr>
          <p:cNvPr id="109" name="Shape 109"/>
          <p:cNvSpPr/>
          <p:nvPr/>
        </p:nvSpPr>
        <p:spPr>
          <a:xfrm>
            <a:off x="1932248" y="301037"/>
            <a:ext cx="9852268" cy="1101154"/>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cs-CZ" sz="4000" b="0" i="0" u="none" strike="noStrike" cap="none">
                <a:solidFill>
                  <a:srgbClr val="FFFFFF"/>
                </a:solidFill>
                <a:latin typeface="Arial"/>
                <a:ea typeface="Arial"/>
                <a:cs typeface="Arial"/>
                <a:sym typeface="Arial"/>
              </a:rPr>
              <a:t>DRUHY SBĚRU INFORMACÍ</a:t>
            </a:r>
          </a:p>
          <a:p>
            <a:pPr marL="0" marR="0" lvl="0" indent="0" algn="ctr" rtl="0">
              <a:lnSpc>
                <a:spcPct val="100000"/>
              </a:lnSpc>
              <a:spcBef>
                <a:spcPts val="0"/>
              </a:spcBef>
              <a:spcAft>
                <a:spcPts val="0"/>
              </a:spcAft>
              <a:buClr>
                <a:srgbClr val="FFFFFF"/>
              </a:buClr>
              <a:buSzPct val="25000"/>
              <a:buFont typeface="Arial"/>
              <a:buNone/>
            </a:pPr>
            <a:r>
              <a:rPr lang="cs-CZ" sz="2800" b="0" i="1" u="none" strike="noStrike" cap="none">
                <a:solidFill>
                  <a:srgbClr val="FFFFFF"/>
                </a:solidFill>
                <a:latin typeface="Arial"/>
                <a:ea typeface="Arial"/>
                <a:cs typeface="Arial"/>
                <a:sym typeface="Arial"/>
              </a:rPr>
              <a:t>(Clark 2014: 8) „Stovepipe Structure of Intelligence Collection“</a:t>
            </a:r>
          </a:p>
        </p:txBody>
      </p:sp>
      <p:pic>
        <p:nvPicPr>
          <p:cNvPr id="110" name="Shape 110" descr="https://d30y9cdsu7xlg0.cloudfront.net/png/7467-200.png"/>
          <p:cNvPicPr preferRelativeResize="0"/>
          <p:nvPr/>
        </p:nvPicPr>
        <p:blipFill rotWithShape="1">
          <a:blip r:embed="rId3">
            <a:alphaModFix/>
          </a:blip>
          <a:srcRect/>
          <a:stretch/>
        </p:blipFill>
        <p:spPr>
          <a:xfrm>
            <a:off x="5781094" y="1801619"/>
            <a:ext cx="1904999" cy="1904999"/>
          </a:xfrm>
          <a:prstGeom prst="rect">
            <a:avLst/>
          </a:prstGeom>
          <a:noFill/>
          <a:ln>
            <a:noFill/>
          </a:ln>
        </p:spPr>
      </p:pic>
      <p:sp>
        <p:nvSpPr>
          <p:cNvPr id="111" name="Shape 111"/>
          <p:cNvSpPr/>
          <p:nvPr/>
        </p:nvSpPr>
        <p:spPr>
          <a:xfrm>
            <a:off x="3242139" y="7696024"/>
            <a:ext cx="615083" cy="591240"/>
          </a:xfrm>
          <a:custGeom>
            <a:avLst/>
            <a:gdLst/>
            <a:ahLst/>
            <a:cxnLst/>
            <a:rect l="0" t="0" r="0" b="0"/>
            <a:pathLst>
              <a:path w="120000" h="120000" extrusionOk="0">
                <a:moveTo>
                  <a:pt x="80988" y="52955"/>
                </a:moveTo>
                <a:lnTo>
                  <a:pt x="68722" y="56455"/>
                </a:lnTo>
                <a:lnTo>
                  <a:pt x="68722" y="62750"/>
                </a:lnTo>
                <a:lnTo>
                  <a:pt x="80988" y="59350"/>
                </a:lnTo>
                <a:lnTo>
                  <a:pt x="80988" y="52955"/>
                </a:lnTo>
                <a:close/>
                <a:moveTo>
                  <a:pt x="80988" y="70438"/>
                </a:moveTo>
                <a:lnTo>
                  <a:pt x="68722" y="73838"/>
                </a:lnTo>
                <a:lnTo>
                  <a:pt x="68722" y="67644"/>
                </a:lnTo>
                <a:lnTo>
                  <a:pt x="80988" y="64144"/>
                </a:lnTo>
                <a:lnTo>
                  <a:pt x="80988" y="70438"/>
                </a:lnTo>
                <a:close/>
                <a:moveTo>
                  <a:pt x="98433" y="65444"/>
                </a:moveTo>
                <a:lnTo>
                  <a:pt x="85400" y="69044"/>
                </a:lnTo>
                <a:lnTo>
                  <a:pt x="85400" y="51555"/>
                </a:lnTo>
                <a:lnTo>
                  <a:pt x="98433" y="47761"/>
                </a:lnTo>
                <a:lnTo>
                  <a:pt x="98433" y="65444"/>
                </a:lnTo>
                <a:close/>
                <a:moveTo>
                  <a:pt x="98433" y="76733"/>
                </a:moveTo>
                <a:lnTo>
                  <a:pt x="68722" y="84927"/>
                </a:lnTo>
                <a:lnTo>
                  <a:pt x="68722" y="78533"/>
                </a:lnTo>
                <a:lnTo>
                  <a:pt x="98433" y="70438"/>
                </a:lnTo>
                <a:cubicBezTo>
                  <a:pt x="98433" y="70538"/>
                  <a:pt x="98433" y="76733"/>
                  <a:pt x="98433" y="76733"/>
                </a:cubicBezTo>
                <a:close/>
                <a:moveTo>
                  <a:pt x="68722" y="96122"/>
                </a:moveTo>
                <a:lnTo>
                  <a:pt x="68722" y="89827"/>
                </a:lnTo>
                <a:lnTo>
                  <a:pt x="98433" y="81533"/>
                </a:lnTo>
                <a:lnTo>
                  <a:pt x="98433" y="87927"/>
                </a:lnTo>
                <a:lnTo>
                  <a:pt x="68722" y="96122"/>
                </a:lnTo>
                <a:close/>
                <a:moveTo>
                  <a:pt x="51472" y="55955"/>
                </a:moveTo>
                <a:lnTo>
                  <a:pt x="51472" y="62250"/>
                </a:lnTo>
                <a:lnTo>
                  <a:pt x="21661" y="54155"/>
                </a:lnTo>
                <a:lnTo>
                  <a:pt x="21661" y="47761"/>
                </a:lnTo>
                <a:lnTo>
                  <a:pt x="51472" y="55955"/>
                </a:lnTo>
                <a:close/>
                <a:moveTo>
                  <a:pt x="21661" y="58950"/>
                </a:moveTo>
                <a:lnTo>
                  <a:pt x="51472" y="67044"/>
                </a:lnTo>
                <a:lnTo>
                  <a:pt x="51472" y="73238"/>
                </a:lnTo>
                <a:lnTo>
                  <a:pt x="21661" y="65244"/>
                </a:lnTo>
                <a:cubicBezTo>
                  <a:pt x="21661" y="65344"/>
                  <a:pt x="21661" y="58950"/>
                  <a:pt x="21661" y="58950"/>
                </a:cubicBezTo>
                <a:close/>
                <a:moveTo>
                  <a:pt x="21661" y="70138"/>
                </a:moveTo>
                <a:lnTo>
                  <a:pt x="51472" y="78333"/>
                </a:lnTo>
                <a:lnTo>
                  <a:pt x="51472" y="84727"/>
                </a:lnTo>
                <a:lnTo>
                  <a:pt x="21661" y="76538"/>
                </a:lnTo>
                <a:cubicBezTo>
                  <a:pt x="21661" y="76438"/>
                  <a:pt x="21661" y="70138"/>
                  <a:pt x="21661" y="70138"/>
                </a:cubicBezTo>
                <a:close/>
                <a:moveTo>
                  <a:pt x="21661" y="81233"/>
                </a:moveTo>
                <a:lnTo>
                  <a:pt x="51472" y="89427"/>
                </a:lnTo>
                <a:lnTo>
                  <a:pt x="51472" y="95622"/>
                </a:lnTo>
                <a:lnTo>
                  <a:pt x="21661" y="87427"/>
                </a:lnTo>
                <a:lnTo>
                  <a:pt x="21661" y="81233"/>
                </a:lnTo>
                <a:close/>
                <a:moveTo>
                  <a:pt x="111855" y="54755"/>
                </a:moveTo>
                <a:lnTo>
                  <a:pt x="110894" y="54755"/>
                </a:lnTo>
                <a:lnTo>
                  <a:pt x="110894" y="30372"/>
                </a:lnTo>
                <a:cubicBezTo>
                  <a:pt x="110894" y="29877"/>
                  <a:pt x="110705" y="29377"/>
                  <a:pt x="110322" y="29177"/>
                </a:cubicBezTo>
                <a:cubicBezTo>
                  <a:pt x="110033" y="28977"/>
                  <a:pt x="109550" y="28777"/>
                  <a:pt x="109072" y="28977"/>
                </a:cubicBezTo>
                <a:lnTo>
                  <a:pt x="60194" y="42366"/>
                </a:lnTo>
                <a:lnTo>
                  <a:pt x="11216" y="28977"/>
                </a:lnTo>
                <a:cubicBezTo>
                  <a:pt x="10733" y="28777"/>
                  <a:pt x="10350" y="28977"/>
                  <a:pt x="9966" y="29177"/>
                </a:cubicBezTo>
                <a:cubicBezTo>
                  <a:pt x="9677" y="29377"/>
                  <a:pt x="9394" y="29877"/>
                  <a:pt x="9394" y="30372"/>
                </a:cubicBezTo>
                <a:lnTo>
                  <a:pt x="9394" y="54755"/>
                </a:lnTo>
                <a:lnTo>
                  <a:pt x="8433" y="54755"/>
                </a:lnTo>
                <a:cubicBezTo>
                  <a:pt x="3833" y="54755"/>
                  <a:pt x="0" y="58750"/>
                  <a:pt x="0" y="63544"/>
                </a:cubicBezTo>
                <a:cubicBezTo>
                  <a:pt x="0" y="68344"/>
                  <a:pt x="3833" y="72338"/>
                  <a:pt x="8433" y="72338"/>
                </a:cubicBezTo>
                <a:lnTo>
                  <a:pt x="9394" y="72338"/>
                </a:lnTo>
                <a:lnTo>
                  <a:pt x="9394" y="97916"/>
                </a:lnTo>
                <a:cubicBezTo>
                  <a:pt x="9394" y="98616"/>
                  <a:pt x="9872" y="99216"/>
                  <a:pt x="10450" y="99316"/>
                </a:cubicBezTo>
                <a:lnTo>
                  <a:pt x="30577" y="104911"/>
                </a:lnTo>
                <a:lnTo>
                  <a:pt x="30577" y="120000"/>
                </a:lnTo>
                <a:lnTo>
                  <a:pt x="89522" y="120000"/>
                </a:lnTo>
                <a:lnTo>
                  <a:pt x="89522" y="104911"/>
                </a:lnTo>
                <a:lnTo>
                  <a:pt x="109650" y="99316"/>
                </a:lnTo>
                <a:cubicBezTo>
                  <a:pt x="110222" y="99216"/>
                  <a:pt x="110705" y="98616"/>
                  <a:pt x="110705" y="97916"/>
                </a:cubicBezTo>
                <a:lnTo>
                  <a:pt x="110705" y="72338"/>
                </a:lnTo>
                <a:lnTo>
                  <a:pt x="111566" y="72338"/>
                </a:lnTo>
                <a:cubicBezTo>
                  <a:pt x="116261" y="72338"/>
                  <a:pt x="120000" y="68344"/>
                  <a:pt x="120000" y="63544"/>
                </a:cubicBezTo>
                <a:cubicBezTo>
                  <a:pt x="120000" y="58750"/>
                  <a:pt x="116355" y="54755"/>
                  <a:pt x="111855" y="54755"/>
                </a:cubicBezTo>
                <a:close/>
                <a:moveTo>
                  <a:pt x="57505" y="104411"/>
                </a:moveTo>
                <a:lnTo>
                  <a:pt x="16866" y="93222"/>
                </a:lnTo>
                <a:lnTo>
                  <a:pt x="16866" y="38466"/>
                </a:lnTo>
                <a:lnTo>
                  <a:pt x="57505" y="49561"/>
                </a:lnTo>
                <a:lnTo>
                  <a:pt x="57505" y="104411"/>
                </a:lnTo>
                <a:close/>
                <a:moveTo>
                  <a:pt x="103516" y="93222"/>
                </a:moveTo>
                <a:lnTo>
                  <a:pt x="62972" y="104411"/>
                </a:lnTo>
                <a:lnTo>
                  <a:pt x="62972" y="49761"/>
                </a:lnTo>
                <a:lnTo>
                  <a:pt x="103516" y="38566"/>
                </a:lnTo>
                <a:lnTo>
                  <a:pt x="103516" y="93222"/>
                </a:lnTo>
                <a:close/>
                <a:moveTo>
                  <a:pt x="41983" y="18983"/>
                </a:moveTo>
                <a:cubicBezTo>
                  <a:pt x="41983" y="8494"/>
                  <a:pt x="50033" y="0"/>
                  <a:pt x="60194" y="0"/>
                </a:cubicBezTo>
                <a:cubicBezTo>
                  <a:pt x="70350" y="0"/>
                  <a:pt x="78400" y="8394"/>
                  <a:pt x="78400" y="18983"/>
                </a:cubicBezTo>
                <a:cubicBezTo>
                  <a:pt x="78400" y="29577"/>
                  <a:pt x="70350" y="37966"/>
                  <a:pt x="60194" y="37966"/>
                </a:cubicBezTo>
                <a:cubicBezTo>
                  <a:pt x="50033" y="37966"/>
                  <a:pt x="41983" y="29377"/>
                  <a:pt x="41983" y="18983"/>
                </a:cubicBez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12" name="Shape 112"/>
          <p:cNvSpPr/>
          <p:nvPr/>
        </p:nvSpPr>
        <p:spPr>
          <a:xfrm>
            <a:off x="4855335" y="7947453"/>
            <a:ext cx="556561" cy="339809"/>
          </a:xfrm>
          <a:custGeom>
            <a:avLst/>
            <a:gdLst/>
            <a:ahLst/>
            <a:cxnLst/>
            <a:rect l="0" t="0" r="0" b="0"/>
            <a:pathLst>
              <a:path w="120000" h="120000" extrusionOk="0">
                <a:moveTo>
                  <a:pt x="98727" y="120000"/>
                </a:moveTo>
                <a:lnTo>
                  <a:pt x="98727" y="59133"/>
                </a:lnTo>
                <a:cubicBezTo>
                  <a:pt x="98727" y="56183"/>
                  <a:pt x="97566" y="54277"/>
                  <a:pt x="95766" y="54277"/>
                </a:cubicBezTo>
                <a:cubicBezTo>
                  <a:pt x="94072" y="54277"/>
                  <a:pt x="92911" y="56183"/>
                  <a:pt x="92911" y="59133"/>
                </a:cubicBezTo>
                <a:lnTo>
                  <a:pt x="92911" y="120000"/>
                </a:lnTo>
                <a:lnTo>
                  <a:pt x="26877" y="120000"/>
                </a:lnTo>
                <a:lnTo>
                  <a:pt x="26877" y="59133"/>
                </a:lnTo>
                <a:cubicBezTo>
                  <a:pt x="26877" y="56183"/>
                  <a:pt x="25716" y="54277"/>
                  <a:pt x="23916" y="54277"/>
                </a:cubicBezTo>
                <a:cubicBezTo>
                  <a:pt x="22116" y="54277"/>
                  <a:pt x="20950" y="56183"/>
                  <a:pt x="20950" y="59133"/>
                </a:cubicBezTo>
                <a:lnTo>
                  <a:pt x="20950" y="120000"/>
                </a:lnTo>
                <a:lnTo>
                  <a:pt x="0" y="120000"/>
                </a:lnTo>
                <a:lnTo>
                  <a:pt x="0" y="49077"/>
                </a:lnTo>
                <a:cubicBezTo>
                  <a:pt x="0" y="22194"/>
                  <a:pt x="13438" y="0"/>
                  <a:pt x="30055" y="0"/>
                </a:cubicBezTo>
                <a:lnTo>
                  <a:pt x="89944" y="0"/>
                </a:lnTo>
                <a:cubicBezTo>
                  <a:pt x="106350" y="0"/>
                  <a:pt x="120000" y="22022"/>
                  <a:pt x="120000" y="49077"/>
                </a:cubicBezTo>
                <a:lnTo>
                  <a:pt x="120000" y="120000"/>
                </a:lnTo>
                <a:lnTo>
                  <a:pt x="98727" y="120000"/>
                </a:ln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13" name="Shape 113"/>
          <p:cNvSpPr/>
          <p:nvPr/>
        </p:nvSpPr>
        <p:spPr>
          <a:xfrm>
            <a:off x="5022235" y="7696024"/>
            <a:ext cx="222764" cy="222764"/>
          </a:xfrm>
          <a:custGeom>
            <a:avLst/>
            <a:gdLst/>
            <a:ahLst/>
            <a:cxnLst/>
            <a:rect l="0" t="0" r="0" b="0"/>
            <a:pathLst>
              <a:path w="120000" h="120000" extrusionOk="0">
                <a:moveTo>
                  <a:pt x="120000" y="60000"/>
                </a:moveTo>
                <a:cubicBezTo>
                  <a:pt x="120000" y="71100"/>
                  <a:pt x="117622" y="80350"/>
                  <a:pt x="112072" y="90133"/>
                </a:cubicBezTo>
                <a:cubicBezTo>
                  <a:pt x="106522" y="99650"/>
                  <a:pt x="99911" y="106522"/>
                  <a:pt x="90133" y="112072"/>
                </a:cubicBezTo>
                <a:cubicBezTo>
                  <a:pt x="80616" y="117622"/>
                  <a:pt x="71100" y="120000"/>
                  <a:pt x="60000" y="120000"/>
                </a:cubicBezTo>
                <a:cubicBezTo>
                  <a:pt x="48900" y="120000"/>
                  <a:pt x="39650" y="117622"/>
                  <a:pt x="29866" y="112072"/>
                </a:cubicBezTo>
                <a:cubicBezTo>
                  <a:pt x="20350" y="106522"/>
                  <a:pt x="13477" y="99650"/>
                  <a:pt x="7927" y="90133"/>
                </a:cubicBezTo>
                <a:cubicBezTo>
                  <a:pt x="2377" y="80350"/>
                  <a:pt x="0" y="71100"/>
                  <a:pt x="0" y="60000"/>
                </a:cubicBezTo>
                <a:cubicBezTo>
                  <a:pt x="0" y="48900"/>
                  <a:pt x="2377" y="39383"/>
                  <a:pt x="7927" y="29866"/>
                </a:cubicBezTo>
                <a:cubicBezTo>
                  <a:pt x="13477" y="20088"/>
                  <a:pt x="20350" y="13477"/>
                  <a:pt x="29866" y="7927"/>
                </a:cubicBezTo>
                <a:cubicBezTo>
                  <a:pt x="39650" y="2377"/>
                  <a:pt x="48900" y="0"/>
                  <a:pt x="60000" y="0"/>
                </a:cubicBezTo>
                <a:cubicBezTo>
                  <a:pt x="71100" y="0"/>
                  <a:pt x="80616" y="2377"/>
                  <a:pt x="90133" y="7927"/>
                </a:cubicBezTo>
                <a:cubicBezTo>
                  <a:pt x="99911" y="13477"/>
                  <a:pt x="106522" y="20088"/>
                  <a:pt x="112072" y="29866"/>
                </a:cubicBezTo>
                <a:cubicBezTo>
                  <a:pt x="117622" y="39383"/>
                  <a:pt x="120000" y="48900"/>
                  <a:pt x="120000" y="60000"/>
                </a:cubicBez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14" name="Shape 114"/>
          <p:cNvSpPr/>
          <p:nvPr/>
        </p:nvSpPr>
        <p:spPr>
          <a:xfrm>
            <a:off x="6497271" y="7708215"/>
            <a:ext cx="508634" cy="583505"/>
          </a:xfrm>
          <a:custGeom>
            <a:avLst/>
            <a:gdLst/>
            <a:ahLst/>
            <a:cxnLst/>
            <a:rect l="0" t="0" r="0" b="0"/>
            <a:pathLst>
              <a:path w="120000" h="120000" extrusionOk="0">
                <a:moveTo>
                  <a:pt x="71316" y="59050"/>
                </a:moveTo>
                <a:lnTo>
                  <a:pt x="71316" y="42994"/>
                </a:lnTo>
                <a:lnTo>
                  <a:pt x="52916" y="42994"/>
                </a:lnTo>
                <a:cubicBezTo>
                  <a:pt x="52916" y="51872"/>
                  <a:pt x="61144" y="59050"/>
                  <a:pt x="71316" y="59050"/>
                </a:cubicBezTo>
                <a:close/>
                <a:moveTo>
                  <a:pt x="89827" y="42994"/>
                </a:moveTo>
                <a:lnTo>
                  <a:pt x="71316" y="42994"/>
                </a:lnTo>
                <a:lnTo>
                  <a:pt x="71316" y="26933"/>
                </a:lnTo>
                <a:cubicBezTo>
                  <a:pt x="81483" y="26733"/>
                  <a:pt x="89716" y="34016"/>
                  <a:pt x="89827" y="42994"/>
                </a:cubicBezTo>
                <a:close/>
                <a:moveTo>
                  <a:pt x="120000" y="47283"/>
                </a:moveTo>
                <a:cubicBezTo>
                  <a:pt x="119883" y="21144"/>
                  <a:pt x="95655" y="0"/>
                  <a:pt x="65716" y="0"/>
                </a:cubicBezTo>
                <a:cubicBezTo>
                  <a:pt x="41255" y="0"/>
                  <a:pt x="18400" y="16061"/>
                  <a:pt x="13716" y="33816"/>
                </a:cubicBezTo>
                <a:cubicBezTo>
                  <a:pt x="12683" y="37805"/>
                  <a:pt x="11427" y="48077"/>
                  <a:pt x="11427" y="48077"/>
                </a:cubicBezTo>
                <a:lnTo>
                  <a:pt x="227" y="73116"/>
                </a:lnTo>
                <a:cubicBezTo>
                  <a:pt x="0" y="73516"/>
                  <a:pt x="0" y="73916"/>
                  <a:pt x="0" y="74511"/>
                </a:cubicBezTo>
                <a:cubicBezTo>
                  <a:pt x="0" y="76705"/>
                  <a:pt x="1944" y="78205"/>
                  <a:pt x="4227" y="78205"/>
                </a:cubicBezTo>
                <a:lnTo>
                  <a:pt x="11544" y="78205"/>
                </a:lnTo>
                <a:lnTo>
                  <a:pt x="11544" y="91472"/>
                </a:lnTo>
                <a:cubicBezTo>
                  <a:pt x="11544" y="101644"/>
                  <a:pt x="21027" y="110022"/>
                  <a:pt x="32800" y="110022"/>
                </a:cubicBezTo>
                <a:lnTo>
                  <a:pt x="100455" y="110022"/>
                </a:lnTo>
                <a:lnTo>
                  <a:pt x="100455" y="102744"/>
                </a:lnTo>
                <a:lnTo>
                  <a:pt x="61027" y="102744"/>
                </a:lnTo>
                <a:lnTo>
                  <a:pt x="66627" y="100050"/>
                </a:lnTo>
                <a:lnTo>
                  <a:pt x="100455" y="100050"/>
                </a:lnTo>
                <a:lnTo>
                  <a:pt x="100455" y="92766"/>
                </a:lnTo>
                <a:lnTo>
                  <a:pt x="81944" y="92766"/>
                </a:lnTo>
                <a:lnTo>
                  <a:pt x="87544" y="90072"/>
                </a:lnTo>
                <a:lnTo>
                  <a:pt x="100455" y="90072"/>
                </a:lnTo>
                <a:lnTo>
                  <a:pt x="100455" y="83588"/>
                </a:lnTo>
                <a:cubicBezTo>
                  <a:pt x="112455" y="75011"/>
                  <a:pt x="120000" y="61844"/>
                  <a:pt x="120000" y="47283"/>
                </a:cubicBezTo>
                <a:close/>
                <a:moveTo>
                  <a:pt x="24916" y="57555"/>
                </a:moveTo>
                <a:cubicBezTo>
                  <a:pt x="21600" y="57555"/>
                  <a:pt x="18855" y="55261"/>
                  <a:pt x="18855" y="52366"/>
                </a:cubicBezTo>
                <a:cubicBezTo>
                  <a:pt x="18855" y="49577"/>
                  <a:pt x="21716" y="47083"/>
                  <a:pt x="24916" y="47083"/>
                </a:cubicBezTo>
                <a:cubicBezTo>
                  <a:pt x="28227" y="47083"/>
                  <a:pt x="30855" y="49477"/>
                  <a:pt x="30855" y="52366"/>
                </a:cubicBezTo>
                <a:cubicBezTo>
                  <a:pt x="30855" y="55161"/>
                  <a:pt x="28116" y="57555"/>
                  <a:pt x="24916" y="57555"/>
                </a:cubicBezTo>
                <a:close/>
                <a:moveTo>
                  <a:pt x="71316" y="24638"/>
                </a:moveTo>
                <a:cubicBezTo>
                  <a:pt x="82855" y="24638"/>
                  <a:pt x="92227" y="32816"/>
                  <a:pt x="92227" y="42894"/>
                </a:cubicBezTo>
                <a:cubicBezTo>
                  <a:pt x="92227" y="52966"/>
                  <a:pt x="82855" y="61050"/>
                  <a:pt x="71316" y="61050"/>
                </a:cubicBezTo>
                <a:cubicBezTo>
                  <a:pt x="59772" y="61050"/>
                  <a:pt x="50400" y="52966"/>
                  <a:pt x="50400" y="42894"/>
                </a:cubicBezTo>
                <a:cubicBezTo>
                  <a:pt x="50400" y="32916"/>
                  <a:pt x="59772" y="24638"/>
                  <a:pt x="71316" y="24638"/>
                </a:cubicBezTo>
                <a:close/>
                <a:moveTo>
                  <a:pt x="42283" y="112716"/>
                </a:moveTo>
                <a:lnTo>
                  <a:pt x="100455" y="112716"/>
                </a:lnTo>
                <a:lnTo>
                  <a:pt x="100455" y="120000"/>
                </a:lnTo>
                <a:lnTo>
                  <a:pt x="42283" y="120000"/>
                </a:lnTo>
                <a:lnTo>
                  <a:pt x="42283" y="112716"/>
                </a:ln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15" name="Shape 115"/>
          <p:cNvSpPr/>
          <p:nvPr/>
        </p:nvSpPr>
        <p:spPr>
          <a:xfrm>
            <a:off x="8131778" y="7708215"/>
            <a:ext cx="363171" cy="583505"/>
          </a:xfrm>
          <a:custGeom>
            <a:avLst/>
            <a:gdLst/>
            <a:ahLst/>
            <a:cxnLst/>
            <a:rect l="0" t="0" r="0" b="0"/>
            <a:pathLst>
              <a:path w="120000" h="120000" extrusionOk="0">
                <a:moveTo>
                  <a:pt x="16205" y="65438"/>
                </a:moveTo>
                <a:cubicBezTo>
                  <a:pt x="8661" y="56955"/>
                  <a:pt x="0" y="47283"/>
                  <a:pt x="0" y="35811"/>
                </a:cubicBezTo>
                <a:cubicBezTo>
                  <a:pt x="0" y="24738"/>
                  <a:pt x="6577" y="15461"/>
                  <a:pt x="18927" y="8877"/>
                </a:cubicBezTo>
                <a:cubicBezTo>
                  <a:pt x="29838" y="3094"/>
                  <a:pt x="44438" y="0"/>
                  <a:pt x="60000" y="0"/>
                </a:cubicBezTo>
                <a:cubicBezTo>
                  <a:pt x="75561" y="0"/>
                  <a:pt x="90161" y="3094"/>
                  <a:pt x="101072" y="8877"/>
                </a:cubicBezTo>
                <a:cubicBezTo>
                  <a:pt x="113422" y="15361"/>
                  <a:pt x="120000" y="24738"/>
                  <a:pt x="120000" y="35811"/>
                </a:cubicBezTo>
                <a:cubicBezTo>
                  <a:pt x="120000" y="47383"/>
                  <a:pt x="111338" y="56955"/>
                  <a:pt x="103794" y="65438"/>
                </a:cubicBezTo>
                <a:cubicBezTo>
                  <a:pt x="97216" y="72716"/>
                  <a:pt x="91122" y="79700"/>
                  <a:pt x="91122" y="86983"/>
                </a:cubicBezTo>
                <a:lnTo>
                  <a:pt x="91122" y="107533"/>
                </a:lnTo>
                <a:lnTo>
                  <a:pt x="80694" y="107533"/>
                </a:lnTo>
                <a:lnTo>
                  <a:pt x="80694" y="107633"/>
                </a:lnTo>
                <a:cubicBezTo>
                  <a:pt x="80694" y="114511"/>
                  <a:pt x="71711" y="120000"/>
                  <a:pt x="60800" y="120000"/>
                </a:cubicBezTo>
                <a:cubicBezTo>
                  <a:pt x="49733" y="120000"/>
                  <a:pt x="40911" y="114511"/>
                  <a:pt x="40911" y="107633"/>
                </a:cubicBezTo>
                <a:lnTo>
                  <a:pt x="40911" y="107533"/>
                </a:lnTo>
                <a:lnTo>
                  <a:pt x="29200" y="107533"/>
                </a:lnTo>
                <a:lnTo>
                  <a:pt x="29200" y="89077"/>
                </a:lnTo>
                <a:lnTo>
                  <a:pt x="29355" y="86983"/>
                </a:lnTo>
                <a:cubicBezTo>
                  <a:pt x="28877" y="79800"/>
                  <a:pt x="22783" y="72816"/>
                  <a:pt x="16205" y="65438"/>
                </a:cubicBezTo>
                <a:close/>
                <a:moveTo>
                  <a:pt x="36094" y="84488"/>
                </a:moveTo>
                <a:lnTo>
                  <a:pt x="83583" y="84488"/>
                </a:lnTo>
                <a:cubicBezTo>
                  <a:pt x="84705" y="77005"/>
                  <a:pt x="90800" y="70122"/>
                  <a:pt x="97061" y="63244"/>
                </a:cubicBezTo>
                <a:cubicBezTo>
                  <a:pt x="104438" y="55361"/>
                  <a:pt x="112300" y="46283"/>
                  <a:pt x="112300" y="35811"/>
                </a:cubicBezTo>
                <a:cubicBezTo>
                  <a:pt x="112300" y="26033"/>
                  <a:pt x="106683" y="18055"/>
                  <a:pt x="96094" y="12366"/>
                </a:cubicBezTo>
                <a:cubicBezTo>
                  <a:pt x="86472" y="7383"/>
                  <a:pt x="73477" y="4588"/>
                  <a:pt x="59838" y="4588"/>
                </a:cubicBezTo>
                <a:cubicBezTo>
                  <a:pt x="46044" y="4588"/>
                  <a:pt x="33211" y="7383"/>
                  <a:pt x="23583" y="12366"/>
                </a:cubicBezTo>
                <a:cubicBezTo>
                  <a:pt x="12994" y="18055"/>
                  <a:pt x="7377" y="26033"/>
                  <a:pt x="7377" y="35811"/>
                </a:cubicBezTo>
                <a:cubicBezTo>
                  <a:pt x="7377" y="46183"/>
                  <a:pt x="15400" y="55161"/>
                  <a:pt x="22622" y="63244"/>
                </a:cubicBezTo>
                <a:cubicBezTo>
                  <a:pt x="28716" y="69927"/>
                  <a:pt x="34972" y="76905"/>
                  <a:pt x="36094" y="84488"/>
                </a:cubicBez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16" name="Shape 116"/>
          <p:cNvSpPr/>
          <p:nvPr/>
        </p:nvSpPr>
        <p:spPr>
          <a:xfrm>
            <a:off x="9594932" y="7767807"/>
            <a:ext cx="582569" cy="590769"/>
          </a:xfrm>
          <a:custGeom>
            <a:avLst/>
            <a:gdLst/>
            <a:ahLst/>
            <a:cxnLst/>
            <a:rect l="0" t="0" r="0" b="0"/>
            <a:pathLst>
              <a:path w="120000" h="120000" extrusionOk="0">
                <a:moveTo>
                  <a:pt x="50372" y="51623"/>
                </a:moveTo>
                <a:lnTo>
                  <a:pt x="53105" y="51523"/>
                </a:lnTo>
                <a:lnTo>
                  <a:pt x="53105" y="68570"/>
                </a:lnTo>
                <a:lnTo>
                  <a:pt x="119900" y="68570"/>
                </a:lnTo>
                <a:lnTo>
                  <a:pt x="119900" y="72951"/>
                </a:lnTo>
                <a:lnTo>
                  <a:pt x="84427" y="72951"/>
                </a:lnTo>
                <a:lnTo>
                  <a:pt x="84427" y="103448"/>
                </a:lnTo>
                <a:lnTo>
                  <a:pt x="98816" y="117603"/>
                </a:lnTo>
                <a:lnTo>
                  <a:pt x="94255" y="117603"/>
                </a:lnTo>
                <a:lnTo>
                  <a:pt x="84427" y="107934"/>
                </a:lnTo>
                <a:lnTo>
                  <a:pt x="84427" y="117603"/>
                </a:lnTo>
                <a:lnTo>
                  <a:pt x="81083" y="117603"/>
                </a:lnTo>
                <a:lnTo>
                  <a:pt x="81083" y="107934"/>
                </a:lnTo>
                <a:lnTo>
                  <a:pt x="71350" y="117603"/>
                </a:lnTo>
                <a:lnTo>
                  <a:pt x="66788" y="117603"/>
                </a:lnTo>
                <a:lnTo>
                  <a:pt x="81083" y="103448"/>
                </a:lnTo>
                <a:lnTo>
                  <a:pt x="81083" y="72951"/>
                </a:lnTo>
                <a:lnTo>
                  <a:pt x="47533" y="72951"/>
                </a:lnTo>
                <a:lnTo>
                  <a:pt x="47533" y="68570"/>
                </a:lnTo>
                <a:lnTo>
                  <a:pt x="50572" y="68570"/>
                </a:lnTo>
                <a:lnTo>
                  <a:pt x="50372" y="51623"/>
                </a:lnTo>
                <a:close/>
                <a:moveTo>
                  <a:pt x="50572" y="34382"/>
                </a:moveTo>
                <a:lnTo>
                  <a:pt x="50572" y="15050"/>
                </a:lnTo>
                <a:lnTo>
                  <a:pt x="47533" y="15050"/>
                </a:lnTo>
                <a:lnTo>
                  <a:pt x="47533" y="10663"/>
                </a:lnTo>
                <a:lnTo>
                  <a:pt x="120000" y="10663"/>
                </a:lnTo>
                <a:lnTo>
                  <a:pt x="120000" y="15050"/>
                </a:lnTo>
                <a:lnTo>
                  <a:pt x="53105" y="15050"/>
                </a:lnTo>
                <a:lnTo>
                  <a:pt x="52805" y="37774"/>
                </a:lnTo>
                <a:lnTo>
                  <a:pt x="50572" y="34382"/>
                </a:lnTo>
                <a:close/>
                <a:moveTo>
                  <a:pt x="114122" y="68570"/>
                </a:moveTo>
                <a:lnTo>
                  <a:pt x="116855" y="68570"/>
                </a:lnTo>
                <a:lnTo>
                  <a:pt x="116855" y="15050"/>
                </a:lnTo>
                <a:lnTo>
                  <a:pt x="114122" y="15050"/>
                </a:lnTo>
                <a:lnTo>
                  <a:pt x="114122" y="68570"/>
                </a:lnTo>
                <a:close/>
                <a:moveTo>
                  <a:pt x="66183" y="62788"/>
                </a:moveTo>
                <a:lnTo>
                  <a:pt x="72366" y="62788"/>
                </a:lnTo>
                <a:lnTo>
                  <a:pt x="72366" y="52819"/>
                </a:lnTo>
                <a:lnTo>
                  <a:pt x="66183" y="52819"/>
                </a:lnTo>
                <a:lnTo>
                  <a:pt x="66183" y="62788"/>
                </a:lnTo>
                <a:close/>
                <a:moveTo>
                  <a:pt x="76522" y="62788"/>
                </a:moveTo>
                <a:lnTo>
                  <a:pt x="82700" y="62788"/>
                </a:lnTo>
                <a:lnTo>
                  <a:pt x="82700" y="42855"/>
                </a:lnTo>
                <a:lnTo>
                  <a:pt x="76522" y="42855"/>
                </a:lnTo>
                <a:lnTo>
                  <a:pt x="76522" y="62788"/>
                </a:lnTo>
                <a:close/>
                <a:moveTo>
                  <a:pt x="86855" y="62788"/>
                </a:moveTo>
                <a:lnTo>
                  <a:pt x="93038" y="62788"/>
                </a:lnTo>
                <a:lnTo>
                  <a:pt x="93038" y="39069"/>
                </a:lnTo>
                <a:lnTo>
                  <a:pt x="86855" y="39069"/>
                </a:lnTo>
                <a:lnTo>
                  <a:pt x="86855" y="62788"/>
                </a:lnTo>
                <a:close/>
                <a:moveTo>
                  <a:pt x="97194" y="62788"/>
                </a:moveTo>
                <a:lnTo>
                  <a:pt x="103477" y="62788"/>
                </a:lnTo>
                <a:lnTo>
                  <a:pt x="103477" y="29701"/>
                </a:lnTo>
                <a:lnTo>
                  <a:pt x="97194" y="29701"/>
                </a:lnTo>
                <a:lnTo>
                  <a:pt x="97194" y="62788"/>
                </a:lnTo>
                <a:close/>
                <a:moveTo>
                  <a:pt x="15405" y="10063"/>
                </a:moveTo>
                <a:cubicBezTo>
                  <a:pt x="15405" y="4586"/>
                  <a:pt x="19966" y="0"/>
                  <a:pt x="25644" y="0"/>
                </a:cubicBezTo>
                <a:cubicBezTo>
                  <a:pt x="31316" y="0"/>
                  <a:pt x="35877" y="4386"/>
                  <a:pt x="35877" y="10063"/>
                </a:cubicBezTo>
                <a:cubicBezTo>
                  <a:pt x="35877" y="15545"/>
                  <a:pt x="31416" y="20132"/>
                  <a:pt x="25644" y="20132"/>
                </a:cubicBezTo>
                <a:cubicBezTo>
                  <a:pt x="20066" y="20032"/>
                  <a:pt x="15405" y="15645"/>
                  <a:pt x="15405" y="10063"/>
                </a:cubicBezTo>
                <a:close/>
                <a:moveTo>
                  <a:pt x="51283" y="49233"/>
                </a:moveTo>
                <a:lnTo>
                  <a:pt x="49461" y="49233"/>
                </a:lnTo>
                <a:cubicBezTo>
                  <a:pt x="47938" y="49233"/>
                  <a:pt x="46316" y="48732"/>
                  <a:pt x="45200" y="47242"/>
                </a:cubicBezTo>
                <a:lnTo>
                  <a:pt x="38211" y="37373"/>
                </a:lnTo>
                <a:lnTo>
                  <a:pt x="38105" y="114212"/>
                </a:lnTo>
                <a:cubicBezTo>
                  <a:pt x="38105" y="118003"/>
                  <a:pt x="35272" y="119994"/>
                  <a:pt x="32533" y="119994"/>
                </a:cubicBezTo>
                <a:cubicBezTo>
                  <a:pt x="29594" y="119994"/>
                  <a:pt x="26655" y="118003"/>
                  <a:pt x="26655" y="114112"/>
                </a:cubicBezTo>
                <a:lnTo>
                  <a:pt x="26555" y="69365"/>
                </a:lnTo>
                <a:lnTo>
                  <a:pt x="24833" y="69365"/>
                </a:lnTo>
                <a:lnTo>
                  <a:pt x="24727" y="114112"/>
                </a:lnTo>
                <a:cubicBezTo>
                  <a:pt x="24727" y="118198"/>
                  <a:pt x="21488" y="120094"/>
                  <a:pt x="18650" y="119994"/>
                </a:cubicBezTo>
                <a:cubicBezTo>
                  <a:pt x="15911" y="119694"/>
                  <a:pt x="13277" y="117903"/>
                  <a:pt x="13277" y="114212"/>
                </a:cubicBezTo>
                <a:lnTo>
                  <a:pt x="13072" y="37373"/>
                </a:lnTo>
                <a:lnTo>
                  <a:pt x="9022" y="43156"/>
                </a:lnTo>
                <a:lnTo>
                  <a:pt x="9022" y="65179"/>
                </a:lnTo>
                <a:cubicBezTo>
                  <a:pt x="9022" y="67569"/>
                  <a:pt x="6894" y="69665"/>
                  <a:pt x="4461" y="69665"/>
                </a:cubicBezTo>
                <a:cubicBezTo>
                  <a:pt x="2027" y="69665"/>
                  <a:pt x="0" y="67569"/>
                  <a:pt x="0" y="65179"/>
                </a:cubicBezTo>
                <a:lnTo>
                  <a:pt x="0" y="39664"/>
                </a:lnTo>
                <a:lnTo>
                  <a:pt x="8616" y="27210"/>
                </a:lnTo>
                <a:cubicBezTo>
                  <a:pt x="11250" y="23618"/>
                  <a:pt x="14494" y="21828"/>
                  <a:pt x="18750" y="21828"/>
                </a:cubicBezTo>
                <a:lnTo>
                  <a:pt x="32333" y="21828"/>
                </a:lnTo>
                <a:cubicBezTo>
                  <a:pt x="36688" y="21828"/>
                  <a:pt x="39833" y="23323"/>
                  <a:pt x="42466" y="27210"/>
                </a:cubicBezTo>
                <a:lnTo>
                  <a:pt x="51283" y="39764"/>
                </a:lnTo>
                <a:lnTo>
                  <a:pt x="51788" y="40365"/>
                </a:lnTo>
                <a:lnTo>
                  <a:pt x="67700" y="40365"/>
                </a:lnTo>
                <a:cubicBezTo>
                  <a:pt x="74088" y="40365"/>
                  <a:pt x="73683" y="49233"/>
                  <a:pt x="68005" y="49233"/>
                </a:cubicBezTo>
                <a:lnTo>
                  <a:pt x="51283" y="49233"/>
                </a:ln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p:nvPr/>
        </p:nvSpPr>
        <p:spPr>
          <a:xfrm>
            <a:off x="3040396" y="2604503"/>
            <a:ext cx="3673529" cy="3673529"/>
          </a:xfrm>
          <a:custGeom>
            <a:avLst/>
            <a:gdLst/>
            <a:ahLst/>
            <a:cxnLst/>
            <a:rect l="0" t="0" r="0" b="0"/>
            <a:pathLst>
              <a:path w="120000" h="120000" extrusionOk="0">
                <a:moveTo>
                  <a:pt x="120000" y="60000"/>
                </a:moveTo>
                <a:cubicBezTo>
                  <a:pt x="120000" y="71033"/>
                  <a:pt x="117483" y="80427"/>
                  <a:pt x="111955" y="89994"/>
                </a:cubicBezTo>
                <a:cubicBezTo>
                  <a:pt x="106433" y="99572"/>
                  <a:pt x="99572" y="106433"/>
                  <a:pt x="90011" y="111955"/>
                </a:cubicBezTo>
                <a:cubicBezTo>
                  <a:pt x="80450" y="117477"/>
                  <a:pt x="71055" y="120000"/>
                  <a:pt x="60005" y="120000"/>
                </a:cubicBezTo>
                <a:cubicBezTo>
                  <a:pt x="48961" y="120000"/>
                  <a:pt x="39566" y="117477"/>
                  <a:pt x="30005" y="111955"/>
                </a:cubicBezTo>
                <a:cubicBezTo>
                  <a:pt x="20444" y="106433"/>
                  <a:pt x="13566" y="99572"/>
                  <a:pt x="8044" y="89994"/>
                </a:cubicBezTo>
                <a:cubicBezTo>
                  <a:pt x="2516" y="80427"/>
                  <a:pt x="0" y="71033"/>
                  <a:pt x="0" y="60000"/>
                </a:cubicBezTo>
                <a:cubicBezTo>
                  <a:pt x="0" y="48950"/>
                  <a:pt x="2516" y="39572"/>
                  <a:pt x="8044" y="30005"/>
                </a:cubicBezTo>
                <a:cubicBezTo>
                  <a:pt x="13566" y="20427"/>
                  <a:pt x="20444" y="13555"/>
                  <a:pt x="30005" y="8027"/>
                </a:cubicBezTo>
                <a:cubicBezTo>
                  <a:pt x="39566" y="2505"/>
                  <a:pt x="48961" y="0"/>
                  <a:pt x="60005" y="0"/>
                </a:cubicBezTo>
                <a:cubicBezTo>
                  <a:pt x="71055" y="0"/>
                  <a:pt x="80450" y="2505"/>
                  <a:pt x="90011" y="8027"/>
                </a:cubicBezTo>
                <a:cubicBezTo>
                  <a:pt x="99572" y="13555"/>
                  <a:pt x="106433" y="20427"/>
                  <a:pt x="111955" y="30005"/>
                </a:cubicBezTo>
                <a:cubicBezTo>
                  <a:pt x="117483" y="39572"/>
                  <a:pt x="120000" y="48966"/>
                  <a:pt x="120000" y="60000"/>
                </a:cubicBezTo>
              </a:path>
            </a:pathLst>
          </a:custGeom>
          <a:solidFill>
            <a:srgbClr val="355C7D">
              <a:alpha val="65882"/>
            </a:srgbClr>
          </a:solidFill>
          <a:ln>
            <a:noFill/>
          </a:ln>
        </p:spPr>
        <p:txBody>
          <a:bodyPr lIns="59000" tIns="59000" rIns="59000" bIns="59000" anchor="ctr" anchorCtr="0">
            <a:noAutofit/>
          </a:bodyPr>
          <a:lstStyle/>
          <a:p>
            <a:pPr marL="0" marR="0" lvl="0" indent="0" algn="ctr" rtl="0">
              <a:lnSpc>
                <a:spcPct val="93000"/>
              </a:lnSpc>
              <a:spcBef>
                <a:spcPts val="0"/>
              </a:spcBef>
              <a:spcAft>
                <a:spcPts val="0"/>
              </a:spcAft>
              <a:buClr>
                <a:schemeClr val="lt1"/>
              </a:buClr>
              <a:buSzPct val="25000"/>
              <a:buFont typeface="Roboto Black"/>
              <a:buNone/>
            </a:pPr>
            <a:endParaRPr lang="cs-CZ" sz="2800" b="0" i="0" u="none" strike="noStrike" cap="none" dirty="0" smtClean="0">
              <a:solidFill>
                <a:schemeClr val="lt1"/>
              </a:solidFill>
              <a:latin typeface="Roboto Black"/>
              <a:ea typeface="Roboto Black"/>
              <a:cs typeface="Roboto Black"/>
              <a:sym typeface="Roboto Black"/>
            </a:endParaRPr>
          </a:p>
          <a:p>
            <a:pPr marL="0" marR="0" lvl="0" indent="0" algn="ctr" rtl="0">
              <a:lnSpc>
                <a:spcPct val="93000"/>
              </a:lnSpc>
              <a:spcBef>
                <a:spcPts val="0"/>
              </a:spcBef>
              <a:spcAft>
                <a:spcPts val="0"/>
              </a:spcAft>
              <a:buClr>
                <a:schemeClr val="lt1"/>
              </a:buClr>
              <a:buSzPct val="25000"/>
              <a:buFont typeface="Roboto Black"/>
              <a:buNone/>
            </a:pPr>
            <a:endParaRPr lang="cs-CZ" sz="2800" b="0" i="0" u="none" strike="noStrike" cap="none" dirty="0">
              <a:solidFill>
                <a:schemeClr val="lt1"/>
              </a:solidFill>
              <a:latin typeface="Roboto Black"/>
              <a:ea typeface="Roboto Black"/>
              <a:cs typeface="Roboto Black"/>
              <a:sym typeface="Roboto Black"/>
            </a:endParaRPr>
          </a:p>
        </p:txBody>
      </p:sp>
      <p:sp>
        <p:nvSpPr>
          <p:cNvPr id="122" name="Shape 122"/>
          <p:cNvSpPr/>
          <p:nvPr/>
        </p:nvSpPr>
        <p:spPr>
          <a:xfrm>
            <a:off x="6881015" y="2444081"/>
            <a:ext cx="3673529" cy="3673529"/>
          </a:xfrm>
          <a:custGeom>
            <a:avLst/>
            <a:gdLst/>
            <a:ahLst/>
            <a:cxnLst/>
            <a:rect l="0" t="0" r="0" b="0"/>
            <a:pathLst>
              <a:path w="120000" h="120000" extrusionOk="0">
                <a:moveTo>
                  <a:pt x="120000" y="60000"/>
                </a:moveTo>
                <a:cubicBezTo>
                  <a:pt x="120000" y="71033"/>
                  <a:pt x="117483" y="80427"/>
                  <a:pt x="111955" y="89994"/>
                </a:cubicBezTo>
                <a:cubicBezTo>
                  <a:pt x="106433" y="99572"/>
                  <a:pt x="99572" y="106433"/>
                  <a:pt x="89994" y="111955"/>
                </a:cubicBezTo>
                <a:cubicBezTo>
                  <a:pt x="80433" y="117477"/>
                  <a:pt x="71038" y="120000"/>
                  <a:pt x="59994" y="120000"/>
                </a:cubicBezTo>
                <a:cubicBezTo>
                  <a:pt x="48944" y="120000"/>
                  <a:pt x="39550" y="117477"/>
                  <a:pt x="29988" y="111955"/>
                </a:cubicBezTo>
                <a:cubicBezTo>
                  <a:pt x="20427" y="106433"/>
                  <a:pt x="13550" y="99572"/>
                  <a:pt x="8027" y="89994"/>
                </a:cubicBezTo>
                <a:cubicBezTo>
                  <a:pt x="2516" y="80427"/>
                  <a:pt x="0" y="71033"/>
                  <a:pt x="0" y="60000"/>
                </a:cubicBezTo>
                <a:cubicBezTo>
                  <a:pt x="0" y="48950"/>
                  <a:pt x="2516" y="39572"/>
                  <a:pt x="8027" y="30005"/>
                </a:cubicBezTo>
                <a:cubicBezTo>
                  <a:pt x="13550" y="20427"/>
                  <a:pt x="20427" y="13555"/>
                  <a:pt x="29988" y="8027"/>
                </a:cubicBezTo>
                <a:cubicBezTo>
                  <a:pt x="39550" y="2505"/>
                  <a:pt x="48944" y="0"/>
                  <a:pt x="59994" y="0"/>
                </a:cubicBezTo>
                <a:cubicBezTo>
                  <a:pt x="71038" y="0"/>
                  <a:pt x="80433" y="2505"/>
                  <a:pt x="89994" y="8027"/>
                </a:cubicBezTo>
                <a:cubicBezTo>
                  <a:pt x="99572" y="13555"/>
                  <a:pt x="106433" y="20427"/>
                  <a:pt x="111955" y="30005"/>
                </a:cubicBezTo>
                <a:cubicBezTo>
                  <a:pt x="117483" y="39572"/>
                  <a:pt x="120000" y="48966"/>
                  <a:pt x="120000" y="60000"/>
                </a:cubicBezTo>
              </a:path>
            </a:pathLst>
          </a:custGeom>
          <a:solidFill>
            <a:srgbClr val="F67A83">
              <a:alpha val="65882"/>
            </a:srgbClr>
          </a:solidFill>
          <a:ln>
            <a:noFill/>
          </a:ln>
        </p:spPr>
        <p:txBody>
          <a:bodyPr lIns="59000" tIns="59000" rIns="59000" bIns="59000" anchor="ctr" anchorCtr="0">
            <a:noAutofit/>
          </a:bodyPr>
          <a:lstStyle/>
          <a:p>
            <a:pPr marL="0" marR="0" lvl="0" indent="0" algn="ctr" rtl="0">
              <a:lnSpc>
                <a:spcPct val="93000"/>
              </a:lnSpc>
              <a:spcBef>
                <a:spcPts val="0"/>
              </a:spcBef>
              <a:spcAft>
                <a:spcPts val="0"/>
              </a:spcAft>
              <a:buClr>
                <a:srgbClr val="000000"/>
              </a:buClr>
              <a:buSzPct val="25000"/>
              <a:buFont typeface="Roboto Black"/>
              <a:buNone/>
            </a:pPr>
            <a:endParaRPr lang="cs-CZ" sz="2800" b="0" i="0" u="none" strike="noStrike" cap="none" dirty="0">
              <a:solidFill>
                <a:srgbClr val="000000"/>
              </a:solidFill>
              <a:latin typeface="Roboto Black"/>
              <a:ea typeface="Roboto Black"/>
              <a:cs typeface="Roboto Black"/>
              <a:sym typeface="Roboto Black"/>
            </a:endParaRPr>
          </a:p>
        </p:txBody>
      </p:sp>
      <p:sp>
        <p:nvSpPr>
          <p:cNvPr id="123" name="Shape 123"/>
          <p:cNvSpPr/>
          <p:nvPr/>
        </p:nvSpPr>
        <p:spPr>
          <a:xfrm>
            <a:off x="3121489" y="440710"/>
            <a:ext cx="7184873" cy="608712"/>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cs-CZ" sz="3600" b="0" i="0" u="none" strike="noStrike" cap="none">
                <a:solidFill>
                  <a:srgbClr val="FFFFFF"/>
                </a:solidFill>
                <a:latin typeface="Arial"/>
                <a:ea typeface="Arial"/>
                <a:cs typeface="Arial"/>
                <a:sym typeface="Arial"/>
              </a:rPr>
              <a:t>DRUHY ZÍSKANÝCH INFORMACÍ</a:t>
            </a:r>
          </a:p>
        </p:txBody>
      </p:sp>
      <p:sp>
        <p:nvSpPr>
          <p:cNvPr id="2" name="TextBox 1"/>
          <p:cNvSpPr txBox="1"/>
          <p:nvPr/>
        </p:nvSpPr>
        <p:spPr>
          <a:xfrm>
            <a:off x="3356807" y="4122819"/>
            <a:ext cx="3161443" cy="707886"/>
          </a:xfrm>
          <a:prstGeom prst="rect">
            <a:avLst/>
          </a:prstGeom>
          <a:noFill/>
        </p:spPr>
        <p:txBody>
          <a:bodyPr wrap="none" rtlCol="0">
            <a:spAutoFit/>
          </a:bodyPr>
          <a:lstStyle/>
          <a:p>
            <a:r>
              <a:rPr lang="cs-CZ" sz="2000" dirty="0">
                <a:solidFill>
                  <a:schemeClr val="lt1"/>
                </a:solidFill>
                <a:latin typeface="Roboto Black"/>
                <a:ea typeface="Roboto Black"/>
                <a:cs typeface="Roboto Black"/>
                <a:sym typeface="Roboto Black"/>
              </a:rPr>
              <a:t>LITERAL INTELLIGENCE</a:t>
            </a:r>
          </a:p>
          <a:p>
            <a:endParaRPr lang="en-US" sz="2000" dirty="0"/>
          </a:p>
        </p:txBody>
      </p:sp>
      <p:sp>
        <p:nvSpPr>
          <p:cNvPr id="3" name="TextBox 2"/>
          <p:cNvSpPr txBox="1"/>
          <p:nvPr/>
        </p:nvSpPr>
        <p:spPr>
          <a:xfrm>
            <a:off x="6929681" y="4152511"/>
            <a:ext cx="3719288" cy="707886"/>
          </a:xfrm>
          <a:prstGeom prst="rect">
            <a:avLst/>
          </a:prstGeom>
          <a:noFill/>
        </p:spPr>
        <p:txBody>
          <a:bodyPr wrap="none" rtlCol="0">
            <a:spAutoFit/>
          </a:bodyPr>
          <a:lstStyle/>
          <a:p>
            <a:pPr lvl="0"/>
            <a:r>
              <a:rPr lang="cs-CZ" sz="2000">
                <a:latin typeface="Roboto Black"/>
                <a:ea typeface="Roboto Black"/>
                <a:cs typeface="Roboto Black"/>
                <a:sym typeface="Roboto Black"/>
              </a:rPr>
              <a:t>NONLITERAL INTELLIGENCE</a:t>
            </a:r>
          </a:p>
          <a:p>
            <a:endParaRPr lang="en-US" sz="2000"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p:nvPr/>
        </p:nvSpPr>
        <p:spPr>
          <a:xfrm>
            <a:off x="3549680" y="3949251"/>
            <a:ext cx="3167408" cy="3519847"/>
          </a:xfrm>
          <a:custGeom>
            <a:avLst/>
            <a:gdLst/>
            <a:ahLst/>
            <a:cxnLst/>
            <a:rect l="0" t="0" r="0" b="0"/>
            <a:pathLst>
              <a:path w="120000" h="120000" extrusionOk="0">
                <a:moveTo>
                  <a:pt x="120000" y="0"/>
                </a:moveTo>
                <a:cubicBezTo>
                  <a:pt x="120000" y="60000"/>
                  <a:pt x="0" y="60000"/>
                  <a:pt x="0" y="120000"/>
                </a:cubicBezTo>
              </a:path>
            </a:pathLst>
          </a:custGeom>
          <a:noFill/>
          <a:ln w="381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29" name="Shape 129"/>
          <p:cNvSpPr/>
          <p:nvPr/>
        </p:nvSpPr>
        <p:spPr>
          <a:xfrm>
            <a:off x="3480012" y="7397846"/>
            <a:ext cx="140923" cy="140925"/>
          </a:xfrm>
          <a:custGeom>
            <a:avLst/>
            <a:gdLst/>
            <a:ahLst/>
            <a:cxnLst/>
            <a:rect l="0" t="0" r="0" b="0"/>
            <a:pathLst>
              <a:path w="120000" h="120000" extrusionOk="0">
                <a:moveTo>
                  <a:pt x="120000" y="60194"/>
                </a:moveTo>
                <a:cubicBezTo>
                  <a:pt x="120000" y="71211"/>
                  <a:pt x="117633" y="80655"/>
                  <a:pt x="112105" y="90100"/>
                </a:cubicBezTo>
                <a:cubicBezTo>
                  <a:pt x="106577" y="99538"/>
                  <a:pt x="99472" y="106622"/>
                  <a:pt x="90000" y="112133"/>
                </a:cubicBezTo>
                <a:cubicBezTo>
                  <a:pt x="80527" y="117638"/>
                  <a:pt x="71050" y="120000"/>
                  <a:pt x="60000" y="120000"/>
                </a:cubicBezTo>
                <a:cubicBezTo>
                  <a:pt x="48950" y="120000"/>
                  <a:pt x="39472" y="117638"/>
                  <a:pt x="30000" y="112133"/>
                </a:cubicBezTo>
                <a:cubicBezTo>
                  <a:pt x="20527" y="106622"/>
                  <a:pt x="13422" y="99538"/>
                  <a:pt x="7894" y="90100"/>
                </a:cubicBezTo>
                <a:cubicBezTo>
                  <a:pt x="2366" y="80655"/>
                  <a:pt x="0" y="71211"/>
                  <a:pt x="0" y="60194"/>
                </a:cubicBezTo>
                <a:cubicBezTo>
                  <a:pt x="0" y="49177"/>
                  <a:pt x="2366" y="40133"/>
                  <a:pt x="7894" y="30294"/>
                </a:cubicBezTo>
                <a:cubicBezTo>
                  <a:pt x="13422" y="20850"/>
                  <a:pt x="20527" y="13772"/>
                  <a:pt x="30000" y="8261"/>
                </a:cubicBezTo>
                <a:cubicBezTo>
                  <a:pt x="39472" y="2755"/>
                  <a:pt x="48950" y="0"/>
                  <a:pt x="60000" y="0"/>
                </a:cubicBezTo>
                <a:cubicBezTo>
                  <a:pt x="71050" y="0"/>
                  <a:pt x="80527" y="2755"/>
                  <a:pt x="90000" y="8261"/>
                </a:cubicBezTo>
                <a:cubicBezTo>
                  <a:pt x="99472" y="13772"/>
                  <a:pt x="106577" y="20850"/>
                  <a:pt x="112105" y="30294"/>
                </a:cubicBezTo>
                <a:cubicBezTo>
                  <a:pt x="117633" y="40133"/>
                  <a:pt x="120000" y="49177"/>
                  <a:pt x="120000" y="60194"/>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30" name="Shape 130"/>
          <p:cNvSpPr/>
          <p:nvPr/>
        </p:nvSpPr>
        <p:spPr>
          <a:xfrm>
            <a:off x="5133617" y="3949251"/>
            <a:ext cx="1583471" cy="3519847"/>
          </a:xfrm>
          <a:custGeom>
            <a:avLst/>
            <a:gdLst/>
            <a:ahLst/>
            <a:cxnLst/>
            <a:rect l="0" t="0" r="0" b="0"/>
            <a:pathLst>
              <a:path w="120000" h="120000" extrusionOk="0">
                <a:moveTo>
                  <a:pt x="120000" y="0"/>
                </a:moveTo>
                <a:cubicBezTo>
                  <a:pt x="120000" y="60000"/>
                  <a:pt x="0" y="60000"/>
                  <a:pt x="0" y="120000"/>
                </a:cubicBezTo>
              </a:path>
            </a:pathLst>
          </a:custGeom>
          <a:noFill/>
          <a:ln w="381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31" name="Shape 131"/>
          <p:cNvSpPr/>
          <p:nvPr/>
        </p:nvSpPr>
        <p:spPr>
          <a:xfrm>
            <a:off x="5063948" y="7397846"/>
            <a:ext cx="140925" cy="140925"/>
          </a:xfrm>
          <a:custGeom>
            <a:avLst/>
            <a:gdLst/>
            <a:ahLst/>
            <a:cxnLst/>
            <a:rect l="0" t="0" r="0" b="0"/>
            <a:pathLst>
              <a:path w="120000" h="120000" extrusionOk="0">
                <a:moveTo>
                  <a:pt x="120000" y="60194"/>
                </a:moveTo>
                <a:cubicBezTo>
                  <a:pt x="120000" y="71211"/>
                  <a:pt x="117244" y="80655"/>
                  <a:pt x="111738" y="90100"/>
                </a:cubicBezTo>
                <a:cubicBezTo>
                  <a:pt x="106227" y="99538"/>
                  <a:pt x="99150" y="106622"/>
                  <a:pt x="89705" y="112133"/>
                </a:cubicBezTo>
                <a:cubicBezTo>
                  <a:pt x="79866" y="117638"/>
                  <a:pt x="70822" y="120000"/>
                  <a:pt x="59805" y="120000"/>
                </a:cubicBezTo>
                <a:cubicBezTo>
                  <a:pt x="48788" y="120000"/>
                  <a:pt x="39344" y="117638"/>
                  <a:pt x="29900" y="112133"/>
                </a:cubicBezTo>
                <a:cubicBezTo>
                  <a:pt x="20461" y="106622"/>
                  <a:pt x="13377" y="99538"/>
                  <a:pt x="7866" y="90100"/>
                </a:cubicBezTo>
                <a:cubicBezTo>
                  <a:pt x="2361" y="80655"/>
                  <a:pt x="0" y="71211"/>
                  <a:pt x="0" y="60194"/>
                </a:cubicBezTo>
                <a:cubicBezTo>
                  <a:pt x="0" y="49177"/>
                  <a:pt x="2361" y="40133"/>
                  <a:pt x="7866" y="30294"/>
                </a:cubicBezTo>
                <a:cubicBezTo>
                  <a:pt x="13377" y="20850"/>
                  <a:pt x="20461" y="13772"/>
                  <a:pt x="29900" y="8261"/>
                </a:cubicBezTo>
                <a:cubicBezTo>
                  <a:pt x="39344" y="2755"/>
                  <a:pt x="48788" y="0"/>
                  <a:pt x="59805" y="0"/>
                </a:cubicBezTo>
                <a:cubicBezTo>
                  <a:pt x="70822" y="0"/>
                  <a:pt x="79866" y="2755"/>
                  <a:pt x="89705" y="8261"/>
                </a:cubicBezTo>
                <a:cubicBezTo>
                  <a:pt x="99150" y="13772"/>
                  <a:pt x="106227" y="20850"/>
                  <a:pt x="111738" y="30294"/>
                </a:cubicBezTo>
                <a:cubicBezTo>
                  <a:pt x="117244" y="40133"/>
                  <a:pt x="120000" y="49177"/>
                  <a:pt x="120000" y="60194"/>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cxnSp>
        <p:nvCxnSpPr>
          <p:cNvPr id="132" name="Shape 132"/>
          <p:cNvCxnSpPr/>
          <p:nvPr/>
        </p:nvCxnSpPr>
        <p:spPr>
          <a:xfrm>
            <a:off x="6717552" y="3949251"/>
            <a:ext cx="0" cy="3519848"/>
          </a:xfrm>
          <a:prstGeom prst="straightConnector1">
            <a:avLst/>
          </a:prstGeom>
          <a:noFill/>
          <a:ln w="38100" cap="flat" cmpd="sng">
            <a:solidFill>
              <a:srgbClr val="F67A83"/>
            </a:solidFill>
            <a:prstDash val="solid"/>
            <a:miter/>
            <a:headEnd type="none" w="med" len="med"/>
            <a:tailEnd type="none" w="med" len="med"/>
          </a:ln>
        </p:spPr>
      </p:cxnSp>
      <p:sp>
        <p:nvSpPr>
          <p:cNvPr id="133" name="Shape 133"/>
          <p:cNvSpPr/>
          <p:nvPr/>
        </p:nvSpPr>
        <p:spPr>
          <a:xfrm>
            <a:off x="6647884" y="7397846"/>
            <a:ext cx="140925" cy="140925"/>
          </a:xfrm>
          <a:custGeom>
            <a:avLst/>
            <a:gdLst/>
            <a:ahLst/>
            <a:cxnLst/>
            <a:rect l="0" t="0" r="0" b="0"/>
            <a:pathLst>
              <a:path w="120000" h="120000" extrusionOk="0">
                <a:moveTo>
                  <a:pt x="120000" y="60194"/>
                </a:moveTo>
                <a:cubicBezTo>
                  <a:pt x="120000" y="71211"/>
                  <a:pt x="117244" y="80655"/>
                  <a:pt x="111738" y="90100"/>
                </a:cubicBezTo>
                <a:cubicBezTo>
                  <a:pt x="106227" y="99538"/>
                  <a:pt x="99933" y="106622"/>
                  <a:pt x="90100" y="112133"/>
                </a:cubicBezTo>
                <a:cubicBezTo>
                  <a:pt x="80655" y="117638"/>
                  <a:pt x="70822" y="120000"/>
                  <a:pt x="59805" y="120000"/>
                </a:cubicBezTo>
                <a:cubicBezTo>
                  <a:pt x="48788" y="120000"/>
                  <a:pt x="39344" y="117638"/>
                  <a:pt x="29900" y="112133"/>
                </a:cubicBezTo>
                <a:cubicBezTo>
                  <a:pt x="20461" y="106622"/>
                  <a:pt x="13377" y="99538"/>
                  <a:pt x="7866" y="90100"/>
                </a:cubicBezTo>
                <a:cubicBezTo>
                  <a:pt x="2361" y="80655"/>
                  <a:pt x="0" y="71211"/>
                  <a:pt x="0" y="60194"/>
                </a:cubicBezTo>
                <a:cubicBezTo>
                  <a:pt x="0" y="49177"/>
                  <a:pt x="2361" y="40133"/>
                  <a:pt x="7866" y="30294"/>
                </a:cubicBezTo>
                <a:cubicBezTo>
                  <a:pt x="13377" y="20850"/>
                  <a:pt x="20461" y="13772"/>
                  <a:pt x="29900" y="8261"/>
                </a:cubicBezTo>
                <a:cubicBezTo>
                  <a:pt x="39344" y="2755"/>
                  <a:pt x="48788" y="0"/>
                  <a:pt x="59805" y="0"/>
                </a:cubicBezTo>
                <a:cubicBezTo>
                  <a:pt x="70822" y="0"/>
                  <a:pt x="80655" y="2755"/>
                  <a:pt x="90100" y="8261"/>
                </a:cubicBezTo>
                <a:cubicBezTo>
                  <a:pt x="99933" y="13772"/>
                  <a:pt x="106227" y="20850"/>
                  <a:pt x="111738" y="30294"/>
                </a:cubicBezTo>
                <a:cubicBezTo>
                  <a:pt x="117244" y="40133"/>
                  <a:pt x="120000" y="49177"/>
                  <a:pt x="120000" y="60194"/>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34" name="Shape 134"/>
          <p:cNvSpPr/>
          <p:nvPr/>
        </p:nvSpPr>
        <p:spPr>
          <a:xfrm>
            <a:off x="6717552" y="3949251"/>
            <a:ext cx="1585520" cy="3519847"/>
          </a:xfrm>
          <a:custGeom>
            <a:avLst/>
            <a:gdLst/>
            <a:ahLst/>
            <a:cxnLst/>
            <a:rect l="0" t="0" r="0" b="0"/>
            <a:pathLst>
              <a:path w="120000" h="120000" extrusionOk="0">
                <a:moveTo>
                  <a:pt x="0" y="0"/>
                </a:moveTo>
                <a:cubicBezTo>
                  <a:pt x="0" y="60000"/>
                  <a:pt x="120000" y="60000"/>
                  <a:pt x="120000" y="120000"/>
                </a:cubicBezTo>
              </a:path>
            </a:pathLst>
          </a:custGeom>
          <a:noFill/>
          <a:ln w="381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35" name="Shape 135"/>
          <p:cNvSpPr/>
          <p:nvPr/>
        </p:nvSpPr>
        <p:spPr>
          <a:xfrm>
            <a:off x="8231820" y="7397846"/>
            <a:ext cx="140925" cy="140925"/>
          </a:xfrm>
          <a:custGeom>
            <a:avLst/>
            <a:gdLst/>
            <a:ahLst/>
            <a:cxnLst/>
            <a:rect l="0" t="0" r="0" b="0"/>
            <a:pathLst>
              <a:path w="120000" h="120000" extrusionOk="0">
                <a:moveTo>
                  <a:pt x="120000" y="60194"/>
                </a:moveTo>
                <a:cubicBezTo>
                  <a:pt x="120000" y="71211"/>
                  <a:pt x="117638" y="80655"/>
                  <a:pt x="111738" y="90100"/>
                </a:cubicBezTo>
                <a:cubicBezTo>
                  <a:pt x="106227" y="99538"/>
                  <a:pt x="99933" y="106622"/>
                  <a:pt x="90100" y="112133"/>
                </a:cubicBezTo>
                <a:cubicBezTo>
                  <a:pt x="80655" y="117638"/>
                  <a:pt x="71605" y="120000"/>
                  <a:pt x="60194" y="120000"/>
                </a:cubicBezTo>
                <a:cubicBezTo>
                  <a:pt x="49177" y="120000"/>
                  <a:pt x="39738" y="117638"/>
                  <a:pt x="29900" y="112133"/>
                </a:cubicBezTo>
                <a:cubicBezTo>
                  <a:pt x="20461" y="106622"/>
                  <a:pt x="13772" y="99538"/>
                  <a:pt x="8261" y="90100"/>
                </a:cubicBezTo>
                <a:cubicBezTo>
                  <a:pt x="2755" y="80655"/>
                  <a:pt x="0" y="71211"/>
                  <a:pt x="0" y="60194"/>
                </a:cubicBezTo>
                <a:cubicBezTo>
                  <a:pt x="0" y="49177"/>
                  <a:pt x="2755" y="40133"/>
                  <a:pt x="8261" y="30294"/>
                </a:cubicBezTo>
                <a:cubicBezTo>
                  <a:pt x="13772" y="20850"/>
                  <a:pt x="20461" y="13772"/>
                  <a:pt x="29900" y="8261"/>
                </a:cubicBezTo>
                <a:cubicBezTo>
                  <a:pt x="39738" y="2755"/>
                  <a:pt x="48788" y="0"/>
                  <a:pt x="60194" y="0"/>
                </a:cubicBezTo>
                <a:cubicBezTo>
                  <a:pt x="71211" y="0"/>
                  <a:pt x="80655" y="2755"/>
                  <a:pt x="90100" y="8261"/>
                </a:cubicBezTo>
                <a:cubicBezTo>
                  <a:pt x="99933" y="13772"/>
                  <a:pt x="106227" y="20850"/>
                  <a:pt x="111738" y="30294"/>
                </a:cubicBezTo>
                <a:cubicBezTo>
                  <a:pt x="117638" y="40133"/>
                  <a:pt x="120000" y="49177"/>
                  <a:pt x="120000" y="60194"/>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36" name="Shape 136"/>
          <p:cNvSpPr/>
          <p:nvPr/>
        </p:nvSpPr>
        <p:spPr>
          <a:xfrm>
            <a:off x="5510646" y="1533391"/>
            <a:ext cx="2415395" cy="2415395"/>
          </a:xfrm>
          <a:custGeom>
            <a:avLst/>
            <a:gdLst/>
            <a:ahLst/>
            <a:cxnLst/>
            <a:rect l="0" t="0" r="0" b="0"/>
            <a:pathLst>
              <a:path w="120000" h="120000" extrusionOk="0">
                <a:moveTo>
                  <a:pt x="120000" y="60000"/>
                </a:moveTo>
                <a:cubicBezTo>
                  <a:pt x="120000" y="71055"/>
                  <a:pt x="117483" y="80433"/>
                  <a:pt x="111944" y="90011"/>
                </a:cubicBezTo>
                <a:cubicBezTo>
                  <a:pt x="106427" y="99566"/>
                  <a:pt x="99544" y="106450"/>
                  <a:pt x="89988" y="111966"/>
                </a:cubicBezTo>
                <a:cubicBezTo>
                  <a:pt x="80433" y="117483"/>
                  <a:pt x="71033" y="120000"/>
                  <a:pt x="59977" y="120000"/>
                </a:cubicBezTo>
                <a:cubicBezTo>
                  <a:pt x="48944" y="120000"/>
                  <a:pt x="39566" y="117483"/>
                  <a:pt x="30011" y="111966"/>
                </a:cubicBezTo>
                <a:cubicBezTo>
                  <a:pt x="20433" y="106450"/>
                  <a:pt x="13550" y="99566"/>
                  <a:pt x="8033" y="90011"/>
                </a:cubicBezTo>
                <a:cubicBezTo>
                  <a:pt x="2494" y="80433"/>
                  <a:pt x="0" y="71033"/>
                  <a:pt x="0" y="60000"/>
                </a:cubicBezTo>
                <a:cubicBezTo>
                  <a:pt x="0" y="48944"/>
                  <a:pt x="2494" y="39566"/>
                  <a:pt x="8033" y="30011"/>
                </a:cubicBezTo>
                <a:cubicBezTo>
                  <a:pt x="13550" y="20433"/>
                  <a:pt x="20433" y="13550"/>
                  <a:pt x="30011" y="8033"/>
                </a:cubicBezTo>
                <a:cubicBezTo>
                  <a:pt x="39566" y="2494"/>
                  <a:pt x="48966" y="0"/>
                  <a:pt x="59977" y="0"/>
                </a:cubicBezTo>
                <a:cubicBezTo>
                  <a:pt x="71033" y="0"/>
                  <a:pt x="80433" y="2494"/>
                  <a:pt x="89988" y="8033"/>
                </a:cubicBezTo>
                <a:cubicBezTo>
                  <a:pt x="99544" y="13550"/>
                  <a:pt x="106427" y="20433"/>
                  <a:pt x="111944" y="30011"/>
                </a:cubicBezTo>
                <a:cubicBezTo>
                  <a:pt x="117483" y="39566"/>
                  <a:pt x="120000" y="48966"/>
                  <a:pt x="120000" y="60000"/>
                </a:cubicBezTo>
              </a:path>
            </a:pathLst>
          </a:custGeom>
          <a:noFill/>
          <a:ln w="38100" cap="flat" cmpd="sng">
            <a:solidFill>
              <a:srgbClr val="F67A83"/>
            </a:solidFill>
            <a:prstDash val="solid"/>
            <a:miter/>
            <a:headEnd type="none" w="med" len="med"/>
            <a:tailEnd type="none" w="med" len="med"/>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37" name="Shape 137"/>
          <p:cNvSpPr/>
          <p:nvPr/>
        </p:nvSpPr>
        <p:spPr>
          <a:xfrm>
            <a:off x="2508140" y="8444517"/>
            <a:ext cx="1897955" cy="286232"/>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2000" b="1" i="0" u="none" strike="noStrike" cap="none">
                <a:solidFill>
                  <a:srgbClr val="726658"/>
                </a:solidFill>
                <a:latin typeface="Roboto"/>
                <a:ea typeface="Roboto"/>
                <a:cs typeface="Roboto"/>
                <a:sym typeface="Roboto"/>
              </a:rPr>
              <a:t>OPEN SOURCE</a:t>
            </a:r>
          </a:p>
        </p:txBody>
      </p:sp>
      <p:sp>
        <p:nvSpPr>
          <p:cNvPr id="138" name="Shape 138"/>
          <p:cNvSpPr/>
          <p:nvPr/>
        </p:nvSpPr>
        <p:spPr>
          <a:xfrm>
            <a:off x="4624530" y="8444517"/>
            <a:ext cx="998670" cy="286232"/>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2000" b="1" i="0" u="none" strike="noStrike" cap="none">
                <a:solidFill>
                  <a:srgbClr val="726658"/>
                </a:solidFill>
                <a:latin typeface="Roboto"/>
                <a:ea typeface="Roboto"/>
                <a:cs typeface="Roboto"/>
                <a:sym typeface="Roboto"/>
              </a:rPr>
              <a:t>HUMINT</a:t>
            </a:r>
          </a:p>
        </p:txBody>
      </p:sp>
      <p:sp>
        <p:nvSpPr>
          <p:cNvPr id="139" name="Shape 139"/>
          <p:cNvSpPr/>
          <p:nvPr/>
        </p:nvSpPr>
        <p:spPr>
          <a:xfrm>
            <a:off x="6272746" y="8444517"/>
            <a:ext cx="900888" cy="286232"/>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2000" b="1" i="0" u="none" strike="noStrike" cap="none">
                <a:solidFill>
                  <a:srgbClr val="726658"/>
                </a:solidFill>
                <a:latin typeface="Roboto"/>
                <a:ea typeface="Roboto"/>
                <a:cs typeface="Roboto"/>
                <a:sym typeface="Roboto"/>
              </a:rPr>
              <a:t>CYBER</a:t>
            </a:r>
          </a:p>
        </p:txBody>
      </p:sp>
      <p:sp>
        <p:nvSpPr>
          <p:cNvPr id="140" name="Shape 140"/>
          <p:cNvSpPr/>
          <p:nvPr/>
        </p:nvSpPr>
        <p:spPr>
          <a:xfrm>
            <a:off x="7807617" y="8444517"/>
            <a:ext cx="1011494" cy="286232"/>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2000" b="1" i="0" u="none" strike="noStrike" cap="none">
                <a:solidFill>
                  <a:srgbClr val="726658"/>
                </a:solidFill>
                <a:latin typeface="Roboto"/>
                <a:ea typeface="Roboto"/>
                <a:cs typeface="Roboto"/>
                <a:sym typeface="Roboto"/>
              </a:rPr>
              <a:t>COMINT</a:t>
            </a:r>
          </a:p>
        </p:txBody>
      </p:sp>
      <p:sp>
        <p:nvSpPr>
          <p:cNvPr id="141" name="Shape 141"/>
          <p:cNvSpPr/>
          <p:nvPr/>
        </p:nvSpPr>
        <p:spPr>
          <a:xfrm>
            <a:off x="3242139" y="7696024"/>
            <a:ext cx="615083" cy="591240"/>
          </a:xfrm>
          <a:custGeom>
            <a:avLst/>
            <a:gdLst/>
            <a:ahLst/>
            <a:cxnLst/>
            <a:rect l="0" t="0" r="0" b="0"/>
            <a:pathLst>
              <a:path w="120000" h="120000" extrusionOk="0">
                <a:moveTo>
                  <a:pt x="80988" y="52955"/>
                </a:moveTo>
                <a:lnTo>
                  <a:pt x="68722" y="56455"/>
                </a:lnTo>
                <a:lnTo>
                  <a:pt x="68722" y="62750"/>
                </a:lnTo>
                <a:lnTo>
                  <a:pt x="80988" y="59350"/>
                </a:lnTo>
                <a:lnTo>
                  <a:pt x="80988" y="52955"/>
                </a:lnTo>
                <a:close/>
                <a:moveTo>
                  <a:pt x="80988" y="70438"/>
                </a:moveTo>
                <a:lnTo>
                  <a:pt x="68722" y="73838"/>
                </a:lnTo>
                <a:lnTo>
                  <a:pt x="68722" y="67644"/>
                </a:lnTo>
                <a:lnTo>
                  <a:pt x="80988" y="64144"/>
                </a:lnTo>
                <a:lnTo>
                  <a:pt x="80988" y="70438"/>
                </a:lnTo>
                <a:close/>
                <a:moveTo>
                  <a:pt x="98433" y="65444"/>
                </a:moveTo>
                <a:lnTo>
                  <a:pt x="85400" y="69044"/>
                </a:lnTo>
                <a:lnTo>
                  <a:pt x="85400" y="51555"/>
                </a:lnTo>
                <a:lnTo>
                  <a:pt x="98433" y="47761"/>
                </a:lnTo>
                <a:lnTo>
                  <a:pt x="98433" y="65444"/>
                </a:lnTo>
                <a:close/>
                <a:moveTo>
                  <a:pt x="98433" y="76733"/>
                </a:moveTo>
                <a:lnTo>
                  <a:pt x="68722" y="84927"/>
                </a:lnTo>
                <a:lnTo>
                  <a:pt x="68722" y="78533"/>
                </a:lnTo>
                <a:lnTo>
                  <a:pt x="98433" y="70438"/>
                </a:lnTo>
                <a:cubicBezTo>
                  <a:pt x="98433" y="70538"/>
                  <a:pt x="98433" y="76733"/>
                  <a:pt x="98433" y="76733"/>
                </a:cubicBezTo>
                <a:close/>
                <a:moveTo>
                  <a:pt x="68722" y="96122"/>
                </a:moveTo>
                <a:lnTo>
                  <a:pt x="68722" y="89827"/>
                </a:lnTo>
                <a:lnTo>
                  <a:pt x="98433" y="81533"/>
                </a:lnTo>
                <a:lnTo>
                  <a:pt x="98433" y="87927"/>
                </a:lnTo>
                <a:lnTo>
                  <a:pt x="68722" y="96122"/>
                </a:lnTo>
                <a:close/>
                <a:moveTo>
                  <a:pt x="51472" y="55955"/>
                </a:moveTo>
                <a:lnTo>
                  <a:pt x="51472" y="62250"/>
                </a:lnTo>
                <a:lnTo>
                  <a:pt x="21661" y="54155"/>
                </a:lnTo>
                <a:lnTo>
                  <a:pt x="21661" y="47761"/>
                </a:lnTo>
                <a:lnTo>
                  <a:pt x="51472" y="55955"/>
                </a:lnTo>
                <a:close/>
                <a:moveTo>
                  <a:pt x="21661" y="58950"/>
                </a:moveTo>
                <a:lnTo>
                  <a:pt x="51472" y="67044"/>
                </a:lnTo>
                <a:lnTo>
                  <a:pt x="51472" y="73238"/>
                </a:lnTo>
                <a:lnTo>
                  <a:pt x="21661" y="65244"/>
                </a:lnTo>
                <a:cubicBezTo>
                  <a:pt x="21661" y="65344"/>
                  <a:pt x="21661" y="58950"/>
                  <a:pt x="21661" y="58950"/>
                </a:cubicBezTo>
                <a:close/>
                <a:moveTo>
                  <a:pt x="21661" y="70138"/>
                </a:moveTo>
                <a:lnTo>
                  <a:pt x="51472" y="78333"/>
                </a:lnTo>
                <a:lnTo>
                  <a:pt x="51472" y="84727"/>
                </a:lnTo>
                <a:lnTo>
                  <a:pt x="21661" y="76538"/>
                </a:lnTo>
                <a:cubicBezTo>
                  <a:pt x="21661" y="76438"/>
                  <a:pt x="21661" y="70138"/>
                  <a:pt x="21661" y="70138"/>
                </a:cubicBezTo>
                <a:close/>
                <a:moveTo>
                  <a:pt x="21661" y="81233"/>
                </a:moveTo>
                <a:lnTo>
                  <a:pt x="51472" y="89427"/>
                </a:lnTo>
                <a:lnTo>
                  <a:pt x="51472" y="95622"/>
                </a:lnTo>
                <a:lnTo>
                  <a:pt x="21661" y="87427"/>
                </a:lnTo>
                <a:lnTo>
                  <a:pt x="21661" y="81233"/>
                </a:lnTo>
                <a:close/>
                <a:moveTo>
                  <a:pt x="111855" y="54755"/>
                </a:moveTo>
                <a:lnTo>
                  <a:pt x="110894" y="54755"/>
                </a:lnTo>
                <a:lnTo>
                  <a:pt x="110894" y="30372"/>
                </a:lnTo>
                <a:cubicBezTo>
                  <a:pt x="110894" y="29877"/>
                  <a:pt x="110705" y="29377"/>
                  <a:pt x="110322" y="29177"/>
                </a:cubicBezTo>
                <a:cubicBezTo>
                  <a:pt x="110033" y="28977"/>
                  <a:pt x="109550" y="28777"/>
                  <a:pt x="109072" y="28977"/>
                </a:cubicBezTo>
                <a:lnTo>
                  <a:pt x="60194" y="42366"/>
                </a:lnTo>
                <a:lnTo>
                  <a:pt x="11216" y="28977"/>
                </a:lnTo>
                <a:cubicBezTo>
                  <a:pt x="10733" y="28777"/>
                  <a:pt x="10350" y="28977"/>
                  <a:pt x="9966" y="29177"/>
                </a:cubicBezTo>
                <a:cubicBezTo>
                  <a:pt x="9677" y="29377"/>
                  <a:pt x="9394" y="29877"/>
                  <a:pt x="9394" y="30372"/>
                </a:cubicBezTo>
                <a:lnTo>
                  <a:pt x="9394" y="54755"/>
                </a:lnTo>
                <a:lnTo>
                  <a:pt x="8433" y="54755"/>
                </a:lnTo>
                <a:cubicBezTo>
                  <a:pt x="3833" y="54755"/>
                  <a:pt x="0" y="58750"/>
                  <a:pt x="0" y="63544"/>
                </a:cubicBezTo>
                <a:cubicBezTo>
                  <a:pt x="0" y="68344"/>
                  <a:pt x="3833" y="72338"/>
                  <a:pt x="8433" y="72338"/>
                </a:cubicBezTo>
                <a:lnTo>
                  <a:pt x="9394" y="72338"/>
                </a:lnTo>
                <a:lnTo>
                  <a:pt x="9394" y="97916"/>
                </a:lnTo>
                <a:cubicBezTo>
                  <a:pt x="9394" y="98616"/>
                  <a:pt x="9872" y="99216"/>
                  <a:pt x="10450" y="99316"/>
                </a:cubicBezTo>
                <a:lnTo>
                  <a:pt x="30577" y="104911"/>
                </a:lnTo>
                <a:lnTo>
                  <a:pt x="30577" y="120000"/>
                </a:lnTo>
                <a:lnTo>
                  <a:pt x="89522" y="120000"/>
                </a:lnTo>
                <a:lnTo>
                  <a:pt x="89522" y="104911"/>
                </a:lnTo>
                <a:lnTo>
                  <a:pt x="109650" y="99316"/>
                </a:lnTo>
                <a:cubicBezTo>
                  <a:pt x="110222" y="99216"/>
                  <a:pt x="110705" y="98616"/>
                  <a:pt x="110705" y="97916"/>
                </a:cubicBezTo>
                <a:lnTo>
                  <a:pt x="110705" y="72338"/>
                </a:lnTo>
                <a:lnTo>
                  <a:pt x="111566" y="72338"/>
                </a:lnTo>
                <a:cubicBezTo>
                  <a:pt x="116261" y="72338"/>
                  <a:pt x="120000" y="68344"/>
                  <a:pt x="120000" y="63544"/>
                </a:cubicBezTo>
                <a:cubicBezTo>
                  <a:pt x="120000" y="58750"/>
                  <a:pt x="116355" y="54755"/>
                  <a:pt x="111855" y="54755"/>
                </a:cubicBezTo>
                <a:close/>
                <a:moveTo>
                  <a:pt x="57505" y="104411"/>
                </a:moveTo>
                <a:lnTo>
                  <a:pt x="16866" y="93222"/>
                </a:lnTo>
                <a:lnTo>
                  <a:pt x="16866" y="38466"/>
                </a:lnTo>
                <a:lnTo>
                  <a:pt x="57505" y="49561"/>
                </a:lnTo>
                <a:lnTo>
                  <a:pt x="57505" y="104411"/>
                </a:lnTo>
                <a:close/>
                <a:moveTo>
                  <a:pt x="103516" y="93222"/>
                </a:moveTo>
                <a:lnTo>
                  <a:pt x="62972" y="104411"/>
                </a:lnTo>
                <a:lnTo>
                  <a:pt x="62972" y="49761"/>
                </a:lnTo>
                <a:lnTo>
                  <a:pt x="103516" y="38566"/>
                </a:lnTo>
                <a:lnTo>
                  <a:pt x="103516" y="93222"/>
                </a:lnTo>
                <a:close/>
                <a:moveTo>
                  <a:pt x="41983" y="18983"/>
                </a:moveTo>
                <a:cubicBezTo>
                  <a:pt x="41983" y="8494"/>
                  <a:pt x="50033" y="0"/>
                  <a:pt x="60194" y="0"/>
                </a:cubicBezTo>
                <a:cubicBezTo>
                  <a:pt x="70350" y="0"/>
                  <a:pt x="78400" y="8394"/>
                  <a:pt x="78400" y="18983"/>
                </a:cubicBezTo>
                <a:cubicBezTo>
                  <a:pt x="78400" y="29577"/>
                  <a:pt x="70350" y="37966"/>
                  <a:pt x="60194" y="37966"/>
                </a:cubicBezTo>
                <a:cubicBezTo>
                  <a:pt x="50033" y="37966"/>
                  <a:pt x="41983" y="29377"/>
                  <a:pt x="41983" y="18983"/>
                </a:cubicBez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42" name="Shape 142"/>
          <p:cNvSpPr/>
          <p:nvPr/>
        </p:nvSpPr>
        <p:spPr>
          <a:xfrm>
            <a:off x="4855335" y="7947453"/>
            <a:ext cx="556561" cy="339809"/>
          </a:xfrm>
          <a:custGeom>
            <a:avLst/>
            <a:gdLst/>
            <a:ahLst/>
            <a:cxnLst/>
            <a:rect l="0" t="0" r="0" b="0"/>
            <a:pathLst>
              <a:path w="120000" h="120000" extrusionOk="0">
                <a:moveTo>
                  <a:pt x="98727" y="120000"/>
                </a:moveTo>
                <a:lnTo>
                  <a:pt x="98727" y="59133"/>
                </a:lnTo>
                <a:cubicBezTo>
                  <a:pt x="98727" y="56183"/>
                  <a:pt x="97566" y="54277"/>
                  <a:pt x="95766" y="54277"/>
                </a:cubicBezTo>
                <a:cubicBezTo>
                  <a:pt x="94072" y="54277"/>
                  <a:pt x="92911" y="56183"/>
                  <a:pt x="92911" y="59133"/>
                </a:cubicBezTo>
                <a:lnTo>
                  <a:pt x="92911" y="120000"/>
                </a:lnTo>
                <a:lnTo>
                  <a:pt x="26877" y="120000"/>
                </a:lnTo>
                <a:lnTo>
                  <a:pt x="26877" y="59133"/>
                </a:lnTo>
                <a:cubicBezTo>
                  <a:pt x="26877" y="56183"/>
                  <a:pt x="25716" y="54277"/>
                  <a:pt x="23916" y="54277"/>
                </a:cubicBezTo>
                <a:cubicBezTo>
                  <a:pt x="22116" y="54277"/>
                  <a:pt x="20950" y="56183"/>
                  <a:pt x="20950" y="59133"/>
                </a:cubicBezTo>
                <a:lnTo>
                  <a:pt x="20950" y="120000"/>
                </a:lnTo>
                <a:lnTo>
                  <a:pt x="0" y="120000"/>
                </a:lnTo>
                <a:lnTo>
                  <a:pt x="0" y="49077"/>
                </a:lnTo>
                <a:cubicBezTo>
                  <a:pt x="0" y="22194"/>
                  <a:pt x="13438" y="0"/>
                  <a:pt x="30055" y="0"/>
                </a:cubicBezTo>
                <a:lnTo>
                  <a:pt x="89944" y="0"/>
                </a:lnTo>
                <a:cubicBezTo>
                  <a:pt x="106350" y="0"/>
                  <a:pt x="120000" y="22022"/>
                  <a:pt x="120000" y="49077"/>
                </a:cubicBezTo>
                <a:lnTo>
                  <a:pt x="120000" y="120000"/>
                </a:lnTo>
                <a:lnTo>
                  <a:pt x="98727" y="120000"/>
                </a:ln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43" name="Shape 143"/>
          <p:cNvSpPr/>
          <p:nvPr/>
        </p:nvSpPr>
        <p:spPr>
          <a:xfrm>
            <a:off x="5022235" y="7696024"/>
            <a:ext cx="222764" cy="222764"/>
          </a:xfrm>
          <a:custGeom>
            <a:avLst/>
            <a:gdLst/>
            <a:ahLst/>
            <a:cxnLst/>
            <a:rect l="0" t="0" r="0" b="0"/>
            <a:pathLst>
              <a:path w="120000" h="120000" extrusionOk="0">
                <a:moveTo>
                  <a:pt x="120000" y="60000"/>
                </a:moveTo>
                <a:cubicBezTo>
                  <a:pt x="120000" y="71100"/>
                  <a:pt x="117622" y="80350"/>
                  <a:pt x="112072" y="90133"/>
                </a:cubicBezTo>
                <a:cubicBezTo>
                  <a:pt x="106522" y="99650"/>
                  <a:pt x="99911" y="106522"/>
                  <a:pt x="90133" y="112072"/>
                </a:cubicBezTo>
                <a:cubicBezTo>
                  <a:pt x="80616" y="117622"/>
                  <a:pt x="71100" y="120000"/>
                  <a:pt x="60000" y="120000"/>
                </a:cubicBezTo>
                <a:cubicBezTo>
                  <a:pt x="48900" y="120000"/>
                  <a:pt x="39650" y="117622"/>
                  <a:pt x="29866" y="112072"/>
                </a:cubicBezTo>
                <a:cubicBezTo>
                  <a:pt x="20350" y="106522"/>
                  <a:pt x="13477" y="99650"/>
                  <a:pt x="7927" y="90133"/>
                </a:cubicBezTo>
                <a:cubicBezTo>
                  <a:pt x="2377" y="80350"/>
                  <a:pt x="0" y="71100"/>
                  <a:pt x="0" y="60000"/>
                </a:cubicBezTo>
                <a:cubicBezTo>
                  <a:pt x="0" y="48900"/>
                  <a:pt x="2377" y="39383"/>
                  <a:pt x="7927" y="29866"/>
                </a:cubicBezTo>
                <a:cubicBezTo>
                  <a:pt x="13477" y="20088"/>
                  <a:pt x="20350" y="13477"/>
                  <a:pt x="29866" y="7927"/>
                </a:cubicBezTo>
                <a:cubicBezTo>
                  <a:pt x="39650" y="2377"/>
                  <a:pt x="48900" y="0"/>
                  <a:pt x="60000" y="0"/>
                </a:cubicBezTo>
                <a:cubicBezTo>
                  <a:pt x="71100" y="0"/>
                  <a:pt x="80616" y="2377"/>
                  <a:pt x="90133" y="7927"/>
                </a:cubicBezTo>
                <a:cubicBezTo>
                  <a:pt x="99911" y="13477"/>
                  <a:pt x="106522" y="20088"/>
                  <a:pt x="112072" y="29866"/>
                </a:cubicBezTo>
                <a:cubicBezTo>
                  <a:pt x="117622" y="39383"/>
                  <a:pt x="120000" y="48900"/>
                  <a:pt x="120000" y="60000"/>
                </a:cubicBez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44" name="Shape 144"/>
          <p:cNvSpPr/>
          <p:nvPr/>
        </p:nvSpPr>
        <p:spPr>
          <a:xfrm>
            <a:off x="5545480" y="1553501"/>
            <a:ext cx="2380562" cy="2395285"/>
          </a:xfrm>
          <a:custGeom>
            <a:avLst/>
            <a:gdLst/>
            <a:ahLst/>
            <a:cxnLst/>
            <a:rect l="0" t="0" r="0" b="0"/>
            <a:pathLst>
              <a:path w="120000" h="120000" extrusionOk="0">
                <a:moveTo>
                  <a:pt x="120000" y="60000"/>
                </a:moveTo>
                <a:cubicBezTo>
                  <a:pt x="120000" y="71033"/>
                  <a:pt x="117483" y="80427"/>
                  <a:pt x="111955" y="89994"/>
                </a:cubicBezTo>
                <a:cubicBezTo>
                  <a:pt x="106433" y="99572"/>
                  <a:pt x="99572" y="106433"/>
                  <a:pt x="90011" y="111955"/>
                </a:cubicBezTo>
                <a:cubicBezTo>
                  <a:pt x="80450" y="117477"/>
                  <a:pt x="71055" y="120000"/>
                  <a:pt x="60005" y="120000"/>
                </a:cubicBezTo>
                <a:cubicBezTo>
                  <a:pt x="48961" y="120000"/>
                  <a:pt x="39566" y="117477"/>
                  <a:pt x="30005" y="111955"/>
                </a:cubicBezTo>
                <a:cubicBezTo>
                  <a:pt x="20444" y="106433"/>
                  <a:pt x="13566" y="99572"/>
                  <a:pt x="8044" y="89994"/>
                </a:cubicBezTo>
                <a:cubicBezTo>
                  <a:pt x="2516" y="80427"/>
                  <a:pt x="0" y="71033"/>
                  <a:pt x="0" y="60000"/>
                </a:cubicBezTo>
                <a:cubicBezTo>
                  <a:pt x="0" y="48950"/>
                  <a:pt x="2516" y="39572"/>
                  <a:pt x="8044" y="30005"/>
                </a:cubicBezTo>
                <a:cubicBezTo>
                  <a:pt x="13566" y="20427"/>
                  <a:pt x="20444" y="13555"/>
                  <a:pt x="30005" y="8027"/>
                </a:cubicBezTo>
                <a:cubicBezTo>
                  <a:pt x="39566" y="2505"/>
                  <a:pt x="48961" y="0"/>
                  <a:pt x="60005" y="0"/>
                </a:cubicBezTo>
                <a:cubicBezTo>
                  <a:pt x="71055" y="0"/>
                  <a:pt x="80450" y="2505"/>
                  <a:pt x="90011" y="8027"/>
                </a:cubicBezTo>
                <a:cubicBezTo>
                  <a:pt x="99572" y="13555"/>
                  <a:pt x="106433" y="20427"/>
                  <a:pt x="111955" y="30005"/>
                </a:cubicBezTo>
                <a:cubicBezTo>
                  <a:pt x="117483" y="39572"/>
                  <a:pt x="120000" y="48966"/>
                  <a:pt x="120000" y="60000"/>
                </a:cubicBezTo>
              </a:path>
            </a:pathLst>
          </a:custGeom>
          <a:solidFill>
            <a:srgbClr val="355C7D">
              <a:alpha val="65882"/>
            </a:srgbClr>
          </a:solidFill>
          <a:ln>
            <a:noFill/>
          </a:ln>
        </p:spPr>
        <p:txBody>
          <a:bodyPr lIns="59000" tIns="59000" rIns="59000" bIns="59000" anchor="ctr" anchorCtr="0">
            <a:noAutofit/>
          </a:bodyPr>
          <a:lstStyle/>
          <a:p>
            <a:pPr marL="0" marR="0" lvl="0" indent="0" algn="ctr" rtl="0">
              <a:lnSpc>
                <a:spcPct val="93000"/>
              </a:lnSpc>
              <a:spcBef>
                <a:spcPts val="0"/>
              </a:spcBef>
              <a:spcAft>
                <a:spcPts val="0"/>
              </a:spcAft>
              <a:buClr>
                <a:schemeClr val="lt1"/>
              </a:buClr>
              <a:buSzPct val="25000"/>
              <a:buFont typeface="Roboto Black"/>
              <a:buNone/>
            </a:pPr>
            <a:endParaRPr lang="cs-CZ" sz="2000" b="0" i="0" u="none" strike="noStrike" cap="none" dirty="0">
              <a:solidFill>
                <a:schemeClr val="lt1"/>
              </a:solidFill>
              <a:latin typeface="Roboto Black"/>
              <a:ea typeface="Roboto Black"/>
              <a:cs typeface="Roboto Black"/>
              <a:sym typeface="Roboto Black"/>
            </a:endParaRPr>
          </a:p>
        </p:txBody>
      </p:sp>
      <p:sp>
        <p:nvSpPr>
          <p:cNvPr id="145" name="Shape 145"/>
          <p:cNvSpPr/>
          <p:nvPr/>
        </p:nvSpPr>
        <p:spPr>
          <a:xfrm>
            <a:off x="6653759" y="8061046"/>
            <a:ext cx="285620" cy="313799"/>
          </a:xfrm>
          <a:custGeom>
            <a:avLst/>
            <a:gdLst/>
            <a:ahLst/>
            <a:cxnLst/>
            <a:rect l="0" t="0" r="0" b="0"/>
            <a:pathLst>
              <a:path w="120000" h="120000" extrusionOk="0">
                <a:moveTo>
                  <a:pt x="108433" y="17494"/>
                </a:moveTo>
                <a:lnTo>
                  <a:pt x="108433" y="110405"/>
                </a:lnTo>
                <a:lnTo>
                  <a:pt x="114838" y="110405"/>
                </a:lnTo>
                <a:lnTo>
                  <a:pt x="114838" y="120000"/>
                </a:lnTo>
                <a:lnTo>
                  <a:pt x="51427" y="120000"/>
                </a:lnTo>
                <a:lnTo>
                  <a:pt x="51427" y="110405"/>
                </a:lnTo>
                <a:lnTo>
                  <a:pt x="94800" y="110405"/>
                </a:lnTo>
                <a:lnTo>
                  <a:pt x="94800" y="17494"/>
                </a:lnTo>
                <a:lnTo>
                  <a:pt x="0" y="17494"/>
                </a:lnTo>
                <a:lnTo>
                  <a:pt x="0" y="0"/>
                </a:lnTo>
                <a:lnTo>
                  <a:pt x="120000" y="0"/>
                </a:lnTo>
                <a:lnTo>
                  <a:pt x="120000" y="17494"/>
                </a:lnTo>
                <a:lnTo>
                  <a:pt x="108433" y="17494"/>
                </a:ln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46" name="Shape 146"/>
          <p:cNvSpPr/>
          <p:nvPr/>
        </p:nvSpPr>
        <p:spPr>
          <a:xfrm>
            <a:off x="6426169" y="8058878"/>
            <a:ext cx="214093" cy="322467"/>
          </a:xfrm>
          <a:custGeom>
            <a:avLst/>
            <a:gdLst/>
            <a:ahLst/>
            <a:cxnLst/>
            <a:rect l="0" t="0" r="0" b="0"/>
            <a:pathLst>
              <a:path w="120000" h="120000" extrusionOk="0">
                <a:moveTo>
                  <a:pt x="120000" y="68333"/>
                </a:moveTo>
                <a:lnTo>
                  <a:pt x="120000" y="120000"/>
                </a:lnTo>
                <a:lnTo>
                  <a:pt x="104311" y="120000"/>
                </a:lnTo>
                <a:lnTo>
                  <a:pt x="104311" y="79144"/>
                </a:lnTo>
                <a:lnTo>
                  <a:pt x="15688" y="79144"/>
                </a:lnTo>
                <a:lnTo>
                  <a:pt x="15688" y="120000"/>
                </a:lnTo>
                <a:lnTo>
                  <a:pt x="0" y="120000"/>
                </a:lnTo>
                <a:lnTo>
                  <a:pt x="0" y="68333"/>
                </a:lnTo>
                <a:cubicBezTo>
                  <a:pt x="0" y="67788"/>
                  <a:pt x="0" y="67605"/>
                  <a:pt x="0" y="67238"/>
                </a:cubicBezTo>
                <a:lnTo>
                  <a:pt x="0" y="0"/>
                </a:lnTo>
                <a:lnTo>
                  <a:pt x="17616" y="0"/>
                </a:lnTo>
                <a:lnTo>
                  <a:pt x="17616" y="58444"/>
                </a:lnTo>
                <a:lnTo>
                  <a:pt x="105138" y="58444"/>
                </a:lnTo>
                <a:cubicBezTo>
                  <a:pt x="113672" y="58444"/>
                  <a:pt x="120000" y="63022"/>
                  <a:pt x="120000" y="68333"/>
                </a:cubicBez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47" name="Shape 147"/>
          <p:cNvSpPr/>
          <p:nvPr/>
        </p:nvSpPr>
        <p:spPr>
          <a:xfrm>
            <a:off x="6582231" y="7809614"/>
            <a:ext cx="107888" cy="107888"/>
          </a:xfrm>
          <a:custGeom>
            <a:avLst/>
            <a:gdLst/>
            <a:ahLst/>
            <a:cxnLst/>
            <a:rect l="0" t="0" r="0" b="0"/>
            <a:pathLst>
              <a:path w="120000" h="120000" extrusionOk="0">
                <a:moveTo>
                  <a:pt x="120000" y="60272"/>
                </a:moveTo>
                <a:cubicBezTo>
                  <a:pt x="120000" y="71133"/>
                  <a:pt x="117283" y="80361"/>
                  <a:pt x="111855" y="90133"/>
                </a:cubicBezTo>
                <a:cubicBezTo>
                  <a:pt x="106427" y="99911"/>
                  <a:pt x="99366" y="106966"/>
                  <a:pt x="90133" y="112400"/>
                </a:cubicBezTo>
                <a:cubicBezTo>
                  <a:pt x="80361" y="118372"/>
                  <a:pt x="70588" y="120000"/>
                  <a:pt x="59727" y="120000"/>
                </a:cubicBezTo>
                <a:cubicBezTo>
                  <a:pt x="48327" y="120000"/>
                  <a:pt x="39638" y="118372"/>
                  <a:pt x="29866" y="112400"/>
                </a:cubicBezTo>
                <a:cubicBezTo>
                  <a:pt x="20088" y="106966"/>
                  <a:pt x="13033" y="99911"/>
                  <a:pt x="7600" y="90133"/>
                </a:cubicBezTo>
                <a:cubicBezTo>
                  <a:pt x="1627" y="80361"/>
                  <a:pt x="0" y="71672"/>
                  <a:pt x="0" y="60272"/>
                </a:cubicBezTo>
                <a:cubicBezTo>
                  <a:pt x="0" y="49411"/>
                  <a:pt x="1627" y="39638"/>
                  <a:pt x="7600" y="29866"/>
                </a:cubicBezTo>
                <a:cubicBezTo>
                  <a:pt x="13033" y="20633"/>
                  <a:pt x="20088" y="13572"/>
                  <a:pt x="29866" y="8144"/>
                </a:cubicBezTo>
                <a:cubicBezTo>
                  <a:pt x="39638" y="2716"/>
                  <a:pt x="48866" y="0"/>
                  <a:pt x="59727" y="0"/>
                </a:cubicBezTo>
                <a:cubicBezTo>
                  <a:pt x="71133" y="0"/>
                  <a:pt x="80361" y="2716"/>
                  <a:pt x="90133" y="8144"/>
                </a:cubicBezTo>
                <a:cubicBezTo>
                  <a:pt x="99366" y="13572"/>
                  <a:pt x="106427" y="20633"/>
                  <a:pt x="111855" y="29866"/>
                </a:cubicBezTo>
                <a:cubicBezTo>
                  <a:pt x="117283" y="39638"/>
                  <a:pt x="120000" y="48866"/>
                  <a:pt x="120000" y="60272"/>
                </a:cubicBez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48" name="Shape 148"/>
          <p:cNvSpPr/>
          <p:nvPr/>
        </p:nvSpPr>
        <p:spPr>
          <a:xfrm>
            <a:off x="6492487" y="7936950"/>
            <a:ext cx="322540" cy="426195"/>
          </a:xfrm>
          <a:custGeom>
            <a:avLst/>
            <a:gdLst/>
            <a:ahLst/>
            <a:cxnLst/>
            <a:rect l="0" t="0" r="0" b="0"/>
            <a:pathLst>
              <a:path w="120000" h="120000" extrusionOk="0">
                <a:moveTo>
                  <a:pt x="112554" y="119062"/>
                </a:moveTo>
                <a:cubicBezTo>
                  <a:pt x="106174" y="121274"/>
                  <a:pt x="98694" y="119477"/>
                  <a:pt x="95595" y="114642"/>
                </a:cubicBezTo>
                <a:lnTo>
                  <a:pt x="70057" y="79412"/>
                </a:lnTo>
                <a:lnTo>
                  <a:pt x="24092" y="79412"/>
                </a:lnTo>
                <a:cubicBezTo>
                  <a:pt x="22818" y="79412"/>
                  <a:pt x="21718" y="79412"/>
                  <a:pt x="20812" y="79271"/>
                </a:cubicBezTo>
                <a:cubicBezTo>
                  <a:pt x="10046" y="78305"/>
                  <a:pt x="2935" y="72088"/>
                  <a:pt x="1110" y="64765"/>
                </a:cubicBezTo>
                <a:cubicBezTo>
                  <a:pt x="-713" y="52881"/>
                  <a:pt x="-164" y="38515"/>
                  <a:pt x="1841" y="26081"/>
                </a:cubicBezTo>
                <a:cubicBezTo>
                  <a:pt x="4210" y="11984"/>
                  <a:pt x="21718" y="1207"/>
                  <a:pt x="39233" y="106"/>
                </a:cubicBezTo>
                <a:cubicBezTo>
                  <a:pt x="41239" y="-33"/>
                  <a:pt x="42513" y="-33"/>
                  <a:pt x="44338" y="106"/>
                </a:cubicBezTo>
                <a:cubicBezTo>
                  <a:pt x="49081" y="657"/>
                  <a:pt x="52180" y="3279"/>
                  <a:pt x="52180" y="6733"/>
                </a:cubicBezTo>
                <a:lnTo>
                  <a:pt x="52180" y="31051"/>
                </a:lnTo>
                <a:lnTo>
                  <a:pt x="93402" y="31051"/>
                </a:lnTo>
                <a:cubicBezTo>
                  <a:pt x="98332" y="31051"/>
                  <a:pt x="101975" y="34095"/>
                  <a:pt x="101975" y="37549"/>
                </a:cubicBezTo>
                <a:lnTo>
                  <a:pt x="101975" y="37684"/>
                </a:lnTo>
                <a:lnTo>
                  <a:pt x="64402" y="37684"/>
                </a:lnTo>
                <a:lnTo>
                  <a:pt x="64402" y="44732"/>
                </a:lnTo>
                <a:lnTo>
                  <a:pt x="43244" y="44732"/>
                </a:lnTo>
                <a:cubicBezTo>
                  <a:pt x="38683" y="44732"/>
                  <a:pt x="34490" y="41694"/>
                  <a:pt x="34490" y="38099"/>
                </a:cubicBezTo>
                <a:lnTo>
                  <a:pt x="34490" y="20965"/>
                </a:lnTo>
                <a:cubicBezTo>
                  <a:pt x="34490" y="19723"/>
                  <a:pt x="33396" y="19033"/>
                  <a:pt x="31935" y="19033"/>
                </a:cubicBezTo>
                <a:cubicBezTo>
                  <a:pt x="30291" y="19033"/>
                  <a:pt x="29566" y="19723"/>
                  <a:pt x="29566" y="20965"/>
                </a:cubicBezTo>
                <a:lnTo>
                  <a:pt x="29566" y="38099"/>
                </a:lnTo>
                <a:cubicBezTo>
                  <a:pt x="29566" y="43901"/>
                  <a:pt x="35946" y="48736"/>
                  <a:pt x="43607" y="48736"/>
                </a:cubicBezTo>
                <a:lnTo>
                  <a:pt x="42695" y="48736"/>
                </a:lnTo>
                <a:lnTo>
                  <a:pt x="42695" y="60345"/>
                </a:lnTo>
                <a:lnTo>
                  <a:pt x="78081" y="60345"/>
                </a:lnTo>
                <a:cubicBezTo>
                  <a:pt x="82642" y="60345"/>
                  <a:pt x="87566" y="62417"/>
                  <a:pt x="89759" y="66006"/>
                </a:cubicBezTo>
                <a:lnTo>
                  <a:pt x="118940" y="106352"/>
                </a:lnTo>
                <a:cubicBezTo>
                  <a:pt x="121677" y="111188"/>
                  <a:pt x="118940" y="116989"/>
                  <a:pt x="112554" y="119062"/>
                </a:cubicBez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49" name="Shape 149"/>
          <p:cNvSpPr/>
          <p:nvPr/>
        </p:nvSpPr>
        <p:spPr>
          <a:xfrm>
            <a:off x="8013345" y="7853275"/>
            <a:ext cx="606412" cy="591240"/>
          </a:xfrm>
          <a:custGeom>
            <a:avLst/>
            <a:gdLst/>
            <a:ahLst/>
            <a:cxnLst/>
            <a:rect l="0" t="0" r="0" b="0"/>
            <a:pathLst>
              <a:path w="120000" h="120000" extrusionOk="0">
                <a:moveTo>
                  <a:pt x="120000" y="0"/>
                </a:moveTo>
                <a:lnTo>
                  <a:pt x="120000" y="119500"/>
                </a:lnTo>
                <a:lnTo>
                  <a:pt x="106005" y="119500"/>
                </a:lnTo>
                <a:lnTo>
                  <a:pt x="106005" y="106033"/>
                </a:lnTo>
                <a:lnTo>
                  <a:pt x="99011" y="106033"/>
                </a:lnTo>
                <a:cubicBezTo>
                  <a:pt x="89294" y="106033"/>
                  <a:pt x="81133" y="97955"/>
                  <a:pt x="81133" y="87977"/>
                </a:cubicBezTo>
                <a:lnTo>
                  <a:pt x="81133" y="75211"/>
                </a:lnTo>
                <a:lnTo>
                  <a:pt x="75500" y="75211"/>
                </a:lnTo>
                <a:cubicBezTo>
                  <a:pt x="73455" y="75211"/>
                  <a:pt x="71905" y="73516"/>
                  <a:pt x="71905" y="71522"/>
                </a:cubicBezTo>
                <a:cubicBezTo>
                  <a:pt x="71905" y="70922"/>
                  <a:pt x="72000" y="70422"/>
                  <a:pt x="72194" y="70122"/>
                </a:cubicBezTo>
                <a:lnTo>
                  <a:pt x="81427" y="46083"/>
                </a:lnTo>
                <a:cubicBezTo>
                  <a:pt x="81427" y="46083"/>
                  <a:pt x="82394" y="36111"/>
                  <a:pt x="83172" y="32416"/>
                </a:cubicBezTo>
                <a:cubicBezTo>
                  <a:pt x="86672" y="16855"/>
                  <a:pt x="102216" y="2694"/>
                  <a:pt x="120000" y="0"/>
                </a:cubicBezTo>
                <a:close/>
                <a:moveTo>
                  <a:pt x="97261" y="50072"/>
                </a:moveTo>
                <a:cubicBezTo>
                  <a:pt x="97261" y="47283"/>
                  <a:pt x="95027" y="44988"/>
                  <a:pt x="92305" y="44988"/>
                </a:cubicBezTo>
                <a:cubicBezTo>
                  <a:pt x="89588" y="44988"/>
                  <a:pt x="87450" y="47383"/>
                  <a:pt x="87450" y="50072"/>
                </a:cubicBezTo>
                <a:cubicBezTo>
                  <a:pt x="87450" y="52866"/>
                  <a:pt x="89588" y="55061"/>
                  <a:pt x="92305" y="55061"/>
                </a:cubicBezTo>
                <a:cubicBezTo>
                  <a:pt x="95027" y="55061"/>
                  <a:pt x="97261" y="52766"/>
                  <a:pt x="97261" y="50072"/>
                </a:cubicBezTo>
                <a:close/>
                <a:moveTo>
                  <a:pt x="47905" y="70422"/>
                </a:moveTo>
                <a:cubicBezTo>
                  <a:pt x="48094" y="70822"/>
                  <a:pt x="48288" y="71422"/>
                  <a:pt x="48288" y="71922"/>
                </a:cubicBezTo>
                <a:cubicBezTo>
                  <a:pt x="48288" y="73916"/>
                  <a:pt x="46638" y="75711"/>
                  <a:pt x="44600" y="75711"/>
                </a:cubicBezTo>
                <a:lnTo>
                  <a:pt x="38866" y="75711"/>
                </a:lnTo>
                <a:lnTo>
                  <a:pt x="38866" y="88277"/>
                </a:lnTo>
                <a:cubicBezTo>
                  <a:pt x="38866" y="98255"/>
                  <a:pt x="30800" y="106533"/>
                  <a:pt x="21183" y="106533"/>
                </a:cubicBezTo>
                <a:lnTo>
                  <a:pt x="13994" y="106533"/>
                </a:lnTo>
                <a:lnTo>
                  <a:pt x="13994" y="120000"/>
                </a:lnTo>
                <a:lnTo>
                  <a:pt x="0" y="120000"/>
                </a:lnTo>
                <a:lnTo>
                  <a:pt x="0" y="400"/>
                </a:lnTo>
                <a:cubicBezTo>
                  <a:pt x="17877" y="2994"/>
                  <a:pt x="33427" y="17155"/>
                  <a:pt x="36922" y="32616"/>
                </a:cubicBezTo>
                <a:cubicBezTo>
                  <a:pt x="37700" y="36411"/>
                  <a:pt x="38766" y="46283"/>
                  <a:pt x="38766" y="46283"/>
                </a:cubicBezTo>
                <a:lnTo>
                  <a:pt x="47905" y="70422"/>
                </a:lnTo>
                <a:close/>
                <a:moveTo>
                  <a:pt x="32744" y="50372"/>
                </a:moveTo>
                <a:cubicBezTo>
                  <a:pt x="32744" y="47683"/>
                  <a:pt x="30511" y="45388"/>
                  <a:pt x="27788" y="45388"/>
                </a:cubicBezTo>
                <a:cubicBezTo>
                  <a:pt x="25166" y="45388"/>
                  <a:pt x="22933" y="47683"/>
                  <a:pt x="22933" y="50372"/>
                </a:cubicBezTo>
                <a:cubicBezTo>
                  <a:pt x="22933" y="53166"/>
                  <a:pt x="25166" y="55461"/>
                  <a:pt x="27788" y="55461"/>
                </a:cubicBezTo>
                <a:cubicBezTo>
                  <a:pt x="30511" y="55461"/>
                  <a:pt x="32744" y="53166"/>
                  <a:pt x="32744" y="50372"/>
                </a:cubicBezTo>
                <a:close/>
                <a:moveTo>
                  <a:pt x="84244" y="13166"/>
                </a:moveTo>
                <a:cubicBezTo>
                  <a:pt x="84727" y="13466"/>
                  <a:pt x="85022" y="13566"/>
                  <a:pt x="85505" y="13666"/>
                </a:cubicBezTo>
                <a:cubicBezTo>
                  <a:pt x="86572" y="13866"/>
                  <a:pt x="87644" y="13366"/>
                  <a:pt x="88127" y="12366"/>
                </a:cubicBezTo>
                <a:cubicBezTo>
                  <a:pt x="88905" y="11072"/>
                  <a:pt x="88616" y="9277"/>
                  <a:pt x="87255" y="8377"/>
                </a:cubicBezTo>
                <a:cubicBezTo>
                  <a:pt x="85994" y="7583"/>
                  <a:pt x="84244" y="7977"/>
                  <a:pt x="83466" y="9277"/>
                </a:cubicBezTo>
                <a:cubicBezTo>
                  <a:pt x="82588" y="10572"/>
                  <a:pt x="82977" y="12266"/>
                  <a:pt x="84244" y="13166"/>
                </a:cubicBezTo>
                <a:close/>
                <a:moveTo>
                  <a:pt x="32355" y="14461"/>
                </a:moveTo>
                <a:cubicBezTo>
                  <a:pt x="33038" y="14561"/>
                  <a:pt x="33616" y="14266"/>
                  <a:pt x="34200" y="13966"/>
                </a:cubicBezTo>
                <a:cubicBezTo>
                  <a:pt x="35561" y="13066"/>
                  <a:pt x="35855" y="11272"/>
                  <a:pt x="34977" y="9977"/>
                </a:cubicBezTo>
                <a:cubicBezTo>
                  <a:pt x="34105" y="8677"/>
                  <a:pt x="32355" y="8277"/>
                  <a:pt x="31094" y="9277"/>
                </a:cubicBezTo>
                <a:cubicBezTo>
                  <a:pt x="29827" y="10072"/>
                  <a:pt x="29438" y="11872"/>
                  <a:pt x="30411" y="13166"/>
                </a:cubicBezTo>
                <a:cubicBezTo>
                  <a:pt x="30800" y="13966"/>
                  <a:pt x="31577" y="14461"/>
                  <a:pt x="32355" y="14461"/>
                </a:cubicBezTo>
                <a:close/>
                <a:moveTo>
                  <a:pt x="44988" y="8177"/>
                </a:moveTo>
                <a:cubicBezTo>
                  <a:pt x="45377" y="8177"/>
                  <a:pt x="45666" y="8177"/>
                  <a:pt x="46155" y="8077"/>
                </a:cubicBezTo>
                <a:cubicBezTo>
                  <a:pt x="47711" y="7583"/>
                  <a:pt x="48483" y="6083"/>
                  <a:pt x="48000" y="4488"/>
                </a:cubicBezTo>
                <a:cubicBezTo>
                  <a:pt x="47516" y="2994"/>
                  <a:pt x="45961" y="2094"/>
                  <a:pt x="44500" y="2494"/>
                </a:cubicBezTo>
                <a:cubicBezTo>
                  <a:pt x="43044" y="2994"/>
                  <a:pt x="42172" y="4588"/>
                  <a:pt x="42655" y="6183"/>
                </a:cubicBezTo>
                <a:cubicBezTo>
                  <a:pt x="42850" y="7383"/>
                  <a:pt x="43822" y="8077"/>
                  <a:pt x="44988" y="8177"/>
                </a:cubicBezTo>
                <a:close/>
                <a:moveTo>
                  <a:pt x="75694" y="5683"/>
                </a:moveTo>
                <a:cubicBezTo>
                  <a:pt x="76177" y="4088"/>
                  <a:pt x="75205" y="2494"/>
                  <a:pt x="73844" y="2094"/>
                </a:cubicBezTo>
                <a:cubicBezTo>
                  <a:pt x="72288" y="1594"/>
                  <a:pt x="70833" y="2494"/>
                  <a:pt x="70350" y="3988"/>
                </a:cubicBezTo>
                <a:cubicBezTo>
                  <a:pt x="69861" y="5583"/>
                  <a:pt x="70833" y="7083"/>
                  <a:pt x="72194" y="7583"/>
                </a:cubicBezTo>
                <a:cubicBezTo>
                  <a:pt x="72483" y="7583"/>
                  <a:pt x="72583" y="7683"/>
                  <a:pt x="72677" y="7683"/>
                </a:cubicBezTo>
                <a:cubicBezTo>
                  <a:pt x="74038" y="7777"/>
                  <a:pt x="75205" y="6983"/>
                  <a:pt x="75694" y="5683"/>
                </a:cubicBezTo>
                <a:close/>
                <a:moveTo>
                  <a:pt x="58977" y="0"/>
                </a:moveTo>
                <a:cubicBezTo>
                  <a:pt x="57522" y="0"/>
                  <a:pt x="56161" y="1294"/>
                  <a:pt x="56161" y="2894"/>
                </a:cubicBezTo>
                <a:cubicBezTo>
                  <a:pt x="56161" y="4288"/>
                  <a:pt x="57327" y="5583"/>
                  <a:pt x="58783" y="5783"/>
                </a:cubicBezTo>
                <a:cubicBezTo>
                  <a:pt x="58883" y="5783"/>
                  <a:pt x="58977" y="5783"/>
                  <a:pt x="59077" y="5783"/>
                </a:cubicBezTo>
                <a:cubicBezTo>
                  <a:pt x="60633" y="5783"/>
                  <a:pt x="61894" y="4488"/>
                  <a:pt x="61894" y="2894"/>
                </a:cubicBezTo>
                <a:cubicBezTo>
                  <a:pt x="61894" y="1294"/>
                  <a:pt x="60633" y="0"/>
                  <a:pt x="58977" y="0"/>
                </a:cubicBez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 name="TextBox 1"/>
          <p:cNvSpPr txBox="1"/>
          <p:nvPr/>
        </p:nvSpPr>
        <p:spPr>
          <a:xfrm>
            <a:off x="5589077" y="2630903"/>
            <a:ext cx="2257348" cy="292709"/>
          </a:xfrm>
          <a:prstGeom prst="rect">
            <a:avLst/>
          </a:prstGeom>
          <a:noFill/>
        </p:spPr>
        <p:txBody>
          <a:bodyPr wrap="none" rtlCol="0">
            <a:spAutoFit/>
          </a:bodyPr>
          <a:lstStyle/>
          <a:p>
            <a:pPr lvl="0" algn="ctr">
              <a:lnSpc>
                <a:spcPct val="93000"/>
              </a:lnSpc>
              <a:buClr>
                <a:schemeClr val="lt1"/>
              </a:buClr>
              <a:buSzPct val="25000"/>
            </a:pPr>
            <a:r>
              <a:rPr lang="cs-CZ">
                <a:solidFill>
                  <a:schemeClr val="lt1"/>
                </a:solidFill>
                <a:latin typeface="Roboto Black"/>
                <a:ea typeface="Roboto Black"/>
                <a:cs typeface="Roboto Black"/>
                <a:sym typeface="Roboto Black"/>
              </a:rPr>
              <a:t>LITERAL INTELLIGENCE</a:t>
            </a:r>
            <a:endParaRPr lang="cs-CZ" dirty="0">
              <a:solidFill>
                <a:schemeClr val="lt1"/>
              </a:solidFill>
              <a:latin typeface="Roboto Black"/>
              <a:ea typeface="Roboto Black"/>
              <a:cs typeface="Roboto Black"/>
              <a:sym typeface="Roboto Black"/>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p:nvPr/>
        </p:nvSpPr>
        <p:spPr>
          <a:xfrm>
            <a:off x="3549680" y="3949251"/>
            <a:ext cx="3167408" cy="3519847"/>
          </a:xfrm>
          <a:custGeom>
            <a:avLst/>
            <a:gdLst/>
            <a:ahLst/>
            <a:cxnLst/>
            <a:rect l="0" t="0" r="0" b="0"/>
            <a:pathLst>
              <a:path w="120000" h="120000" extrusionOk="0">
                <a:moveTo>
                  <a:pt x="120000" y="0"/>
                </a:moveTo>
                <a:cubicBezTo>
                  <a:pt x="120000" y="60000"/>
                  <a:pt x="0" y="60000"/>
                  <a:pt x="0" y="120000"/>
                </a:cubicBezTo>
              </a:path>
            </a:pathLst>
          </a:custGeom>
          <a:noFill/>
          <a:ln w="381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55" name="Shape 155"/>
          <p:cNvSpPr/>
          <p:nvPr/>
        </p:nvSpPr>
        <p:spPr>
          <a:xfrm>
            <a:off x="3480012" y="7397846"/>
            <a:ext cx="140923" cy="140925"/>
          </a:xfrm>
          <a:custGeom>
            <a:avLst/>
            <a:gdLst/>
            <a:ahLst/>
            <a:cxnLst/>
            <a:rect l="0" t="0" r="0" b="0"/>
            <a:pathLst>
              <a:path w="120000" h="120000" extrusionOk="0">
                <a:moveTo>
                  <a:pt x="120000" y="60194"/>
                </a:moveTo>
                <a:cubicBezTo>
                  <a:pt x="120000" y="71211"/>
                  <a:pt x="117633" y="80655"/>
                  <a:pt x="112105" y="90100"/>
                </a:cubicBezTo>
                <a:cubicBezTo>
                  <a:pt x="106577" y="99538"/>
                  <a:pt x="99472" y="106622"/>
                  <a:pt x="90000" y="112133"/>
                </a:cubicBezTo>
                <a:cubicBezTo>
                  <a:pt x="80527" y="117638"/>
                  <a:pt x="71050" y="120000"/>
                  <a:pt x="60000" y="120000"/>
                </a:cubicBezTo>
                <a:cubicBezTo>
                  <a:pt x="48950" y="120000"/>
                  <a:pt x="39472" y="117638"/>
                  <a:pt x="30000" y="112133"/>
                </a:cubicBezTo>
                <a:cubicBezTo>
                  <a:pt x="20527" y="106622"/>
                  <a:pt x="13422" y="99538"/>
                  <a:pt x="7894" y="90100"/>
                </a:cubicBezTo>
                <a:cubicBezTo>
                  <a:pt x="2366" y="80655"/>
                  <a:pt x="0" y="71211"/>
                  <a:pt x="0" y="60194"/>
                </a:cubicBezTo>
                <a:cubicBezTo>
                  <a:pt x="0" y="49177"/>
                  <a:pt x="2366" y="40133"/>
                  <a:pt x="7894" y="30294"/>
                </a:cubicBezTo>
                <a:cubicBezTo>
                  <a:pt x="13422" y="20850"/>
                  <a:pt x="20527" y="13772"/>
                  <a:pt x="30000" y="8261"/>
                </a:cubicBezTo>
                <a:cubicBezTo>
                  <a:pt x="39472" y="2755"/>
                  <a:pt x="48950" y="0"/>
                  <a:pt x="60000" y="0"/>
                </a:cubicBezTo>
                <a:cubicBezTo>
                  <a:pt x="71050" y="0"/>
                  <a:pt x="80527" y="2755"/>
                  <a:pt x="90000" y="8261"/>
                </a:cubicBezTo>
                <a:cubicBezTo>
                  <a:pt x="99472" y="13772"/>
                  <a:pt x="106577" y="20850"/>
                  <a:pt x="112105" y="30294"/>
                </a:cubicBezTo>
                <a:cubicBezTo>
                  <a:pt x="117633" y="40133"/>
                  <a:pt x="120000" y="49177"/>
                  <a:pt x="120000" y="60194"/>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56" name="Shape 156"/>
          <p:cNvSpPr/>
          <p:nvPr/>
        </p:nvSpPr>
        <p:spPr>
          <a:xfrm>
            <a:off x="5133617" y="3949251"/>
            <a:ext cx="1583471" cy="3519847"/>
          </a:xfrm>
          <a:custGeom>
            <a:avLst/>
            <a:gdLst/>
            <a:ahLst/>
            <a:cxnLst/>
            <a:rect l="0" t="0" r="0" b="0"/>
            <a:pathLst>
              <a:path w="120000" h="120000" extrusionOk="0">
                <a:moveTo>
                  <a:pt x="120000" y="0"/>
                </a:moveTo>
                <a:cubicBezTo>
                  <a:pt x="120000" y="60000"/>
                  <a:pt x="0" y="60000"/>
                  <a:pt x="0" y="120000"/>
                </a:cubicBezTo>
              </a:path>
            </a:pathLst>
          </a:custGeom>
          <a:noFill/>
          <a:ln w="381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57" name="Shape 157"/>
          <p:cNvSpPr/>
          <p:nvPr/>
        </p:nvSpPr>
        <p:spPr>
          <a:xfrm>
            <a:off x="5063948" y="7397846"/>
            <a:ext cx="140925" cy="140925"/>
          </a:xfrm>
          <a:custGeom>
            <a:avLst/>
            <a:gdLst/>
            <a:ahLst/>
            <a:cxnLst/>
            <a:rect l="0" t="0" r="0" b="0"/>
            <a:pathLst>
              <a:path w="120000" h="120000" extrusionOk="0">
                <a:moveTo>
                  <a:pt x="120000" y="60194"/>
                </a:moveTo>
                <a:cubicBezTo>
                  <a:pt x="120000" y="71211"/>
                  <a:pt x="117244" y="80655"/>
                  <a:pt x="111738" y="90100"/>
                </a:cubicBezTo>
                <a:cubicBezTo>
                  <a:pt x="106227" y="99538"/>
                  <a:pt x="99150" y="106622"/>
                  <a:pt x="89705" y="112133"/>
                </a:cubicBezTo>
                <a:cubicBezTo>
                  <a:pt x="79866" y="117638"/>
                  <a:pt x="70822" y="120000"/>
                  <a:pt x="59805" y="120000"/>
                </a:cubicBezTo>
                <a:cubicBezTo>
                  <a:pt x="48788" y="120000"/>
                  <a:pt x="39344" y="117638"/>
                  <a:pt x="29900" y="112133"/>
                </a:cubicBezTo>
                <a:cubicBezTo>
                  <a:pt x="20461" y="106622"/>
                  <a:pt x="13377" y="99538"/>
                  <a:pt x="7866" y="90100"/>
                </a:cubicBezTo>
                <a:cubicBezTo>
                  <a:pt x="2361" y="80655"/>
                  <a:pt x="0" y="71211"/>
                  <a:pt x="0" y="60194"/>
                </a:cubicBezTo>
                <a:cubicBezTo>
                  <a:pt x="0" y="49177"/>
                  <a:pt x="2361" y="40133"/>
                  <a:pt x="7866" y="30294"/>
                </a:cubicBezTo>
                <a:cubicBezTo>
                  <a:pt x="13377" y="20850"/>
                  <a:pt x="20461" y="13772"/>
                  <a:pt x="29900" y="8261"/>
                </a:cubicBezTo>
                <a:cubicBezTo>
                  <a:pt x="39344" y="2755"/>
                  <a:pt x="48788" y="0"/>
                  <a:pt x="59805" y="0"/>
                </a:cubicBezTo>
                <a:cubicBezTo>
                  <a:pt x="70822" y="0"/>
                  <a:pt x="79866" y="2755"/>
                  <a:pt x="89705" y="8261"/>
                </a:cubicBezTo>
                <a:cubicBezTo>
                  <a:pt x="99150" y="13772"/>
                  <a:pt x="106227" y="20850"/>
                  <a:pt x="111738" y="30294"/>
                </a:cubicBezTo>
                <a:cubicBezTo>
                  <a:pt x="117244" y="40133"/>
                  <a:pt x="120000" y="49177"/>
                  <a:pt x="120000" y="60194"/>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cxnSp>
        <p:nvCxnSpPr>
          <p:cNvPr id="158" name="Shape 158"/>
          <p:cNvCxnSpPr/>
          <p:nvPr/>
        </p:nvCxnSpPr>
        <p:spPr>
          <a:xfrm>
            <a:off x="6717552" y="3949251"/>
            <a:ext cx="0" cy="3519848"/>
          </a:xfrm>
          <a:prstGeom prst="straightConnector1">
            <a:avLst/>
          </a:prstGeom>
          <a:noFill/>
          <a:ln w="38100" cap="flat" cmpd="sng">
            <a:solidFill>
              <a:srgbClr val="F67A83"/>
            </a:solidFill>
            <a:prstDash val="solid"/>
            <a:miter/>
            <a:headEnd type="none" w="med" len="med"/>
            <a:tailEnd type="none" w="med" len="med"/>
          </a:ln>
        </p:spPr>
      </p:cxnSp>
      <p:sp>
        <p:nvSpPr>
          <p:cNvPr id="159" name="Shape 159"/>
          <p:cNvSpPr/>
          <p:nvPr/>
        </p:nvSpPr>
        <p:spPr>
          <a:xfrm>
            <a:off x="6647884" y="7397846"/>
            <a:ext cx="140925" cy="140925"/>
          </a:xfrm>
          <a:custGeom>
            <a:avLst/>
            <a:gdLst/>
            <a:ahLst/>
            <a:cxnLst/>
            <a:rect l="0" t="0" r="0" b="0"/>
            <a:pathLst>
              <a:path w="120000" h="120000" extrusionOk="0">
                <a:moveTo>
                  <a:pt x="120000" y="60194"/>
                </a:moveTo>
                <a:cubicBezTo>
                  <a:pt x="120000" y="71211"/>
                  <a:pt x="117244" y="80655"/>
                  <a:pt x="111738" y="90100"/>
                </a:cubicBezTo>
                <a:cubicBezTo>
                  <a:pt x="106227" y="99538"/>
                  <a:pt x="99933" y="106622"/>
                  <a:pt x="90100" y="112133"/>
                </a:cubicBezTo>
                <a:cubicBezTo>
                  <a:pt x="80655" y="117638"/>
                  <a:pt x="70822" y="120000"/>
                  <a:pt x="59805" y="120000"/>
                </a:cubicBezTo>
                <a:cubicBezTo>
                  <a:pt x="48788" y="120000"/>
                  <a:pt x="39344" y="117638"/>
                  <a:pt x="29900" y="112133"/>
                </a:cubicBezTo>
                <a:cubicBezTo>
                  <a:pt x="20461" y="106622"/>
                  <a:pt x="13377" y="99538"/>
                  <a:pt x="7866" y="90100"/>
                </a:cubicBezTo>
                <a:cubicBezTo>
                  <a:pt x="2361" y="80655"/>
                  <a:pt x="0" y="71211"/>
                  <a:pt x="0" y="60194"/>
                </a:cubicBezTo>
                <a:cubicBezTo>
                  <a:pt x="0" y="49177"/>
                  <a:pt x="2361" y="40133"/>
                  <a:pt x="7866" y="30294"/>
                </a:cubicBezTo>
                <a:cubicBezTo>
                  <a:pt x="13377" y="20850"/>
                  <a:pt x="20461" y="13772"/>
                  <a:pt x="29900" y="8261"/>
                </a:cubicBezTo>
                <a:cubicBezTo>
                  <a:pt x="39344" y="2755"/>
                  <a:pt x="48788" y="0"/>
                  <a:pt x="59805" y="0"/>
                </a:cubicBezTo>
                <a:cubicBezTo>
                  <a:pt x="70822" y="0"/>
                  <a:pt x="80655" y="2755"/>
                  <a:pt x="90100" y="8261"/>
                </a:cubicBezTo>
                <a:cubicBezTo>
                  <a:pt x="99933" y="13772"/>
                  <a:pt x="106227" y="20850"/>
                  <a:pt x="111738" y="30294"/>
                </a:cubicBezTo>
                <a:cubicBezTo>
                  <a:pt x="117244" y="40133"/>
                  <a:pt x="120000" y="49177"/>
                  <a:pt x="120000" y="60194"/>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60" name="Shape 160"/>
          <p:cNvSpPr/>
          <p:nvPr/>
        </p:nvSpPr>
        <p:spPr>
          <a:xfrm>
            <a:off x="5510646" y="1533391"/>
            <a:ext cx="2415395" cy="2415395"/>
          </a:xfrm>
          <a:custGeom>
            <a:avLst/>
            <a:gdLst/>
            <a:ahLst/>
            <a:cxnLst/>
            <a:rect l="0" t="0" r="0" b="0"/>
            <a:pathLst>
              <a:path w="120000" h="120000" extrusionOk="0">
                <a:moveTo>
                  <a:pt x="120000" y="60000"/>
                </a:moveTo>
                <a:cubicBezTo>
                  <a:pt x="120000" y="71055"/>
                  <a:pt x="117483" y="80433"/>
                  <a:pt x="111944" y="90011"/>
                </a:cubicBezTo>
                <a:cubicBezTo>
                  <a:pt x="106427" y="99566"/>
                  <a:pt x="99544" y="106450"/>
                  <a:pt x="89988" y="111966"/>
                </a:cubicBezTo>
                <a:cubicBezTo>
                  <a:pt x="80433" y="117483"/>
                  <a:pt x="71033" y="120000"/>
                  <a:pt x="59977" y="120000"/>
                </a:cubicBezTo>
                <a:cubicBezTo>
                  <a:pt x="48944" y="120000"/>
                  <a:pt x="39566" y="117483"/>
                  <a:pt x="30011" y="111966"/>
                </a:cubicBezTo>
                <a:cubicBezTo>
                  <a:pt x="20433" y="106450"/>
                  <a:pt x="13550" y="99566"/>
                  <a:pt x="8033" y="90011"/>
                </a:cubicBezTo>
                <a:cubicBezTo>
                  <a:pt x="2494" y="80433"/>
                  <a:pt x="0" y="71033"/>
                  <a:pt x="0" y="60000"/>
                </a:cubicBezTo>
                <a:cubicBezTo>
                  <a:pt x="0" y="48944"/>
                  <a:pt x="2494" y="39566"/>
                  <a:pt x="8033" y="30011"/>
                </a:cubicBezTo>
                <a:cubicBezTo>
                  <a:pt x="13550" y="20433"/>
                  <a:pt x="20433" y="13550"/>
                  <a:pt x="30011" y="8033"/>
                </a:cubicBezTo>
                <a:cubicBezTo>
                  <a:pt x="39566" y="2494"/>
                  <a:pt x="48966" y="0"/>
                  <a:pt x="59977" y="0"/>
                </a:cubicBezTo>
                <a:cubicBezTo>
                  <a:pt x="71033" y="0"/>
                  <a:pt x="80433" y="2494"/>
                  <a:pt x="89988" y="8033"/>
                </a:cubicBezTo>
                <a:cubicBezTo>
                  <a:pt x="99544" y="13550"/>
                  <a:pt x="106427" y="20433"/>
                  <a:pt x="111944" y="30011"/>
                </a:cubicBezTo>
                <a:cubicBezTo>
                  <a:pt x="117483" y="39566"/>
                  <a:pt x="120000" y="48966"/>
                  <a:pt x="120000" y="60000"/>
                </a:cubicBezTo>
              </a:path>
            </a:pathLst>
          </a:custGeom>
          <a:noFill/>
          <a:ln w="38100" cap="flat" cmpd="sng">
            <a:solidFill>
              <a:srgbClr val="F67A83"/>
            </a:solidFill>
            <a:prstDash val="solid"/>
            <a:miter/>
            <a:headEnd type="none" w="med" len="med"/>
            <a:tailEnd type="none" w="med" len="med"/>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61" name="Shape 161"/>
          <p:cNvSpPr/>
          <p:nvPr/>
        </p:nvSpPr>
        <p:spPr>
          <a:xfrm>
            <a:off x="2453955" y="7671422"/>
            <a:ext cx="2213747" cy="686919"/>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1600" b="1" i="0" u="none" strike="noStrike" cap="none">
                <a:solidFill>
                  <a:srgbClr val="726658"/>
                </a:solidFill>
                <a:latin typeface="Roboto"/>
                <a:ea typeface="Roboto"/>
                <a:cs typeface="Roboto"/>
                <a:sym typeface="Roboto"/>
              </a:rPr>
              <a:t>Material Acquisition</a:t>
            </a:r>
          </a:p>
          <a:p>
            <a:pPr marL="0" marR="0" lvl="0" indent="0" algn="ctr" rtl="0">
              <a:lnSpc>
                <a:spcPct val="93000"/>
              </a:lnSpc>
              <a:spcBef>
                <a:spcPts val="0"/>
              </a:spcBef>
              <a:spcAft>
                <a:spcPts val="0"/>
              </a:spcAft>
              <a:buClr>
                <a:srgbClr val="726658"/>
              </a:buClr>
              <a:buSzPct val="25000"/>
              <a:buFont typeface="Roboto"/>
              <a:buNone/>
            </a:pPr>
            <a:r>
              <a:rPr lang="cs-CZ" sz="1600" b="1" i="0" u="none" strike="noStrike" cap="none">
                <a:solidFill>
                  <a:srgbClr val="726658"/>
                </a:solidFill>
                <a:latin typeface="Roboto"/>
                <a:ea typeface="Roboto"/>
                <a:cs typeface="Roboto"/>
                <a:sym typeface="Roboto"/>
              </a:rPr>
              <a:t>Biometrics</a:t>
            </a:r>
          </a:p>
          <a:p>
            <a:pPr marL="0" marR="0" lvl="0" indent="0" algn="ctr" rtl="0">
              <a:lnSpc>
                <a:spcPct val="93000"/>
              </a:lnSpc>
              <a:spcBef>
                <a:spcPts val="0"/>
              </a:spcBef>
              <a:spcAft>
                <a:spcPts val="0"/>
              </a:spcAft>
              <a:buClr>
                <a:srgbClr val="726658"/>
              </a:buClr>
              <a:buSzPct val="25000"/>
              <a:buFont typeface="Roboto"/>
              <a:buNone/>
            </a:pPr>
            <a:r>
              <a:rPr lang="cs-CZ" sz="1600" b="1" i="0" u="none" strike="noStrike" cap="none">
                <a:solidFill>
                  <a:srgbClr val="726658"/>
                </a:solidFill>
                <a:latin typeface="Roboto"/>
                <a:ea typeface="Roboto"/>
                <a:cs typeface="Roboto"/>
                <a:sym typeface="Roboto"/>
              </a:rPr>
              <a:t>Biological and Medical</a:t>
            </a:r>
          </a:p>
        </p:txBody>
      </p:sp>
      <p:sp>
        <p:nvSpPr>
          <p:cNvPr id="162" name="Shape 162"/>
          <p:cNvSpPr/>
          <p:nvPr/>
        </p:nvSpPr>
        <p:spPr>
          <a:xfrm>
            <a:off x="4683501" y="7678939"/>
            <a:ext cx="1654299" cy="686919"/>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1600" b="1" i="0" u="none" strike="noStrike" cap="none">
                <a:solidFill>
                  <a:srgbClr val="726658"/>
                </a:solidFill>
                <a:latin typeface="Roboto"/>
                <a:ea typeface="Roboto"/>
                <a:cs typeface="Roboto"/>
                <a:sym typeface="Roboto"/>
              </a:rPr>
              <a:t>Visible Imagery</a:t>
            </a:r>
          </a:p>
          <a:p>
            <a:pPr marL="0" marR="0" lvl="0" indent="0" algn="ctr" rtl="0">
              <a:lnSpc>
                <a:spcPct val="93000"/>
              </a:lnSpc>
              <a:spcBef>
                <a:spcPts val="0"/>
              </a:spcBef>
              <a:spcAft>
                <a:spcPts val="0"/>
              </a:spcAft>
              <a:buClr>
                <a:srgbClr val="726658"/>
              </a:buClr>
              <a:buSzPct val="25000"/>
              <a:buFont typeface="Roboto"/>
              <a:buNone/>
            </a:pPr>
            <a:r>
              <a:rPr lang="cs-CZ" sz="1600" b="1" i="0" u="none" strike="noStrike" cap="none">
                <a:solidFill>
                  <a:srgbClr val="726658"/>
                </a:solidFill>
                <a:latin typeface="Roboto"/>
                <a:ea typeface="Roboto"/>
                <a:cs typeface="Roboto"/>
                <a:sym typeface="Roboto"/>
              </a:rPr>
              <a:t>Spectral Imagery</a:t>
            </a:r>
          </a:p>
          <a:p>
            <a:pPr marL="0" marR="0" lvl="0" indent="0" algn="ctr" rtl="0">
              <a:lnSpc>
                <a:spcPct val="93000"/>
              </a:lnSpc>
              <a:spcBef>
                <a:spcPts val="0"/>
              </a:spcBef>
              <a:spcAft>
                <a:spcPts val="0"/>
              </a:spcAft>
              <a:buClr>
                <a:srgbClr val="726658"/>
              </a:buClr>
              <a:buSzPct val="25000"/>
              <a:buFont typeface="Roboto"/>
              <a:buNone/>
            </a:pPr>
            <a:r>
              <a:rPr lang="cs-CZ" sz="1600" b="1" i="0" u="none" strike="noStrike" cap="none">
                <a:solidFill>
                  <a:srgbClr val="726658"/>
                </a:solidFill>
                <a:latin typeface="Roboto"/>
                <a:ea typeface="Roboto"/>
                <a:cs typeface="Roboto"/>
                <a:sym typeface="Roboto"/>
              </a:rPr>
              <a:t>SAR Imagery</a:t>
            </a:r>
          </a:p>
        </p:txBody>
      </p:sp>
      <p:sp>
        <p:nvSpPr>
          <p:cNvPr id="163" name="Shape 163"/>
          <p:cNvSpPr/>
          <p:nvPr/>
        </p:nvSpPr>
        <p:spPr>
          <a:xfrm>
            <a:off x="6398585" y="7671422"/>
            <a:ext cx="1631857" cy="1001877"/>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1400" b="1" i="0" u="none" strike="noStrike" cap="none">
                <a:solidFill>
                  <a:srgbClr val="726658"/>
                </a:solidFill>
                <a:latin typeface="Roboto"/>
                <a:ea typeface="Roboto"/>
                <a:cs typeface="Roboto"/>
                <a:sym typeface="Roboto"/>
              </a:rPr>
              <a:t>Materials</a:t>
            </a:r>
          </a:p>
          <a:p>
            <a:pPr marL="0" marR="0" lvl="0" indent="0" algn="ctr" rtl="0">
              <a:lnSpc>
                <a:spcPct val="93000"/>
              </a:lnSpc>
              <a:spcBef>
                <a:spcPts val="0"/>
              </a:spcBef>
              <a:spcAft>
                <a:spcPts val="0"/>
              </a:spcAft>
              <a:buClr>
                <a:srgbClr val="726658"/>
              </a:buClr>
              <a:buSzPct val="25000"/>
              <a:buFont typeface="Roboto"/>
              <a:buNone/>
            </a:pPr>
            <a:r>
              <a:rPr lang="cs-CZ" sz="1400" b="1" i="0" u="none" strike="noStrike" cap="none">
                <a:solidFill>
                  <a:srgbClr val="726658"/>
                </a:solidFill>
                <a:latin typeface="Roboto"/>
                <a:ea typeface="Roboto"/>
                <a:cs typeface="Roboto"/>
                <a:sym typeface="Roboto"/>
              </a:rPr>
              <a:t>Acoustic a Seismic</a:t>
            </a:r>
          </a:p>
          <a:p>
            <a:pPr marL="0" marR="0" lvl="0" indent="0" algn="ctr" rtl="0">
              <a:lnSpc>
                <a:spcPct val="93000"/>
              </a:lnSpc>
              <a:spcBef>
                <a:spcPts val="0"/>
              </a:spcBef>
              <a:spcAft>
                <a:spcPts val="0"/>
              </a:spcAft>
              <a:buClr>
                <a:srgbClr val="726658"/>
              </a:buClr>
              <a:buSzPct val="25000"/>
              <a:buFont typeface="Roboto"/>
              <a:buNone/>
            </a:pPr>
            <a:r>
              <a:rPr lang="cs-CZ" sz="1400" b="1" i="0" u="none" strike="noStrike" cap="none">
                <a:solidFill>
                  <a:srgbClr val="726658"/>
                </a:solidFill>
                <a:latin typeface="Roboto"/>
                <a:ea typeface="Roboto"/>
                <a:cs typeface="Roboto"/>
                <a:sym typeface="Roboto"/>
              </a:rPr>
              <a:t>FISINT</a:t>
            </a:r>
          </a:p>
          <a:p>
            <a:pPr marL="0" marR="0" lvl="0" indent="0" algn="ctr" rtl="0">
              <a:lnSpc>
                <a:spcPct val="93000"/>
              </a:lnSpc>
              <a:spcBef>
                <a:spcPts val="0"/>
              </a:spcBef>
              <a:spcAft>
                <a:spcPts val="0"/>
              </a:spcAft>
              <a:buClr>
                <a:srgbClr val="726658"/>
              </a:buClr>
              <a:buSzPct val="25000"/>
              <a:buFont typeface="Roboto"/>
              <a:buNone/>
            </a:pPr>
            <a:r>
              <a:rPr lang="cs-CZ" sz="1400" b="1" i="0" u="none" strike="noStrike" cap="none">
                <a:solidFill>
                  <a:srgbClr val="726658"/>
                </a:solidFill>
                <a:latin typeface="Roboto"/>
                <a:ea typeface="Roboto"/>
                <a:cs typeface="Roboto"/>
                <a:sym typeface="Roboto"/>
              </a:rPr>
              <a:t>RADINT</a:t>
            </a:r>
          </a:p>
          <a:p>
            <a:pPr marL="0" marR="0" lvl="0" indent="0" algn="ctr" rtl="0">
              <a:lnSpc>
                <a:spcPct val="93000"/>
              </a:lnSpc>
              <a:spcBef>
                <a:spcPts val="0"/>
              </a:spcBef>
              <a:spcAft>
                <a:spcPts val="0"/>
              </a:spcAft>
              <a:buClr>
                <a:srgbClr val="726658"/>
              </a:buClr>
              <a:buSzPct val="25000"/>
              <a:buFont typeface="Roboto"/>
              <a:buNone/>
            </a:pPr>
            <a:r>
              <a:rPr lang="cs-CZ" sz="1400" b="1" i="0" u="none" strike="noStrike" cap="none">
                <a:solidFill>
                  <a:srgbClr val="726658"/>
                </a:solidFill>
                <a:latin typeface="Roboto"/>
                <a:ea typeface="Roboto"/>
                <a:cs typeface="Roboto"/>
                <a:sym typeface="Roboto"/>
              </a:rPr>
              <a:t>ELINT</a:t>
            </a:r>
          </a:p>
        </p:txBody>
      </p:sp>
      <p:sp>
        <p:nvSpPr>
          <p:cNvPr id="164" name="Shape 164"/>
          <p:cNvSpPr/>
          <p:nvPr/>
        </p:nvSpPr>
        <p:spPr>
          <a:xfrm>
            <a:off x="5510648" y="1533391"/>
            <a:ext cx="2465919" cy="2377600"/>
          </a:xfrm>
          <a:custGeom>
            <a:avLst/>
            <a:gdLst/>
            <a:ahLst/>
            <a:cxnLst/>
            <a:rect l="0" t="0" r="0" b="0"/>
            <a:pathLst>
              <a:path w="120000" h="120000" extrusionOk="0">
                <a:moveTo>
                  <a:pt x="120000" y="60000"/>
                </a:moveTo>
                <a:cubicBezTo>
                  <a:pt x="120000" y="71033"/>
                  <a:pt x="117483" y="80427"/>
                  <a:pt x="111955" y="89994"/>
                </a:cubicBezTo>
                <a:cubicBezTo>
                  <a:pt x="106433" y="99572"/>
                  <a:pt x="99572" y="106433"/>
                  <a:pt x="89994" y="111955"/>
                </a:cubicBezTo>
                <a:cubicBezTo>
                  <a:pt x="80433" y="117477"/>
                  <a:pt x="71038" y="120000"/>
                  <a:pt x="59994" y="120000"/>
                </a:cubicBezTo>
                <a:cubicBezTo>
                  <a:pt x="48944" y="120000"/>
                  <a:pt x="39550" y="117477"/>
                  <a:pt x="29988" y="111955"/>
                </a:cubicBezTo>
                <a:cubicBezTo>
                  <a:pt x="20427" y="106433"/>
                  <a:pt x="13550" y="99572"/>
                  <a:pt x="8027" y="89994"/>
                </a:cubicBezTo>
                <a:cubicBezTo>
                  <a:pt x="2516" y="80427"/>
                  <a:pt x="0" y="71033"/>
                  <a:pt x="0" y="60000"/>
                </a:cubicBezTo>
                <a:cubicBezTo>
                  <a:pt x="0" y="48950"/>
                  <a:pt x="2516" y="39572"/>
                  <a:pt x="8027" y="30005"/>
                </a:cubicBezTo>
                <a:cubicBezTo>
                  <a:pt x="13550" y="20427"/>
                  <a:pt x="20427" y="13555"/>
                  <a:pt x="29988" y="8027"/>
                </a:cubicBezTo>
                <a:cubicBezTo>
                  <a:pt x="39550" y="2505"/>
                  <a:pt x="48944" y="0"/>
                  <a:pt x="59994" y="0"/>
                </a:cubicBezTo>
                <a:cubicBezTo>
                  <a:pt x="71038" y="0"/>
                  <a:pt x="80433" y="2505"/>
                  <a:pt x="89994" y="8027"/>
                </a:cubicBezTo>
                <a:cubicBezTo>
                  <a:pt x="99572" y="13555"/>
                  <a:pt x="106433" y="20427"/>
                  <a:pt x="111955" y="30005"/>
                </a:cubicBezTo>
                <a:cubicBezTo>
                  <a:pt x="117483" y="39572"/>
                  <a:pt x="120000" y="48966"/>
                  <a:pt x="120000" y="60000"/>
                </a:cubicBezTo>
              </a:path>
            </a:pathLst>
          </a:custGeom>
          <a:solidFill>
            <a:srgbClr val="F67A83">
              <a:alpha val="65882"/>
            </a:srgbClr>
          </a:solidFill>
          <a:ln>
            <a:noFill/>
          </a:ln>
        </p:spPr>
        <p:txBody>
          <a:bodyPr lIns="59000" tIns="59000" rIns="59000" bIns="59000" anchor="ctr" anchorCtr="0">
            <a:noAutofit/>
          </a:bodyPr>
          <a:lstStyle/>
          <a:p>
            <a:pPr marL="0" marR="0" lvl="0" indent="0" algn="ctr" rtl="0">
              <a:lnSpc>
                <a:spcPct val="93000"/>
              </a:lnSpc>
              <a:spcBef>
                <a:spcPts val="0"/>
              </a:spcBef>
              <a:spcAft>
                <a:spcPts val="0"/>
              </a:spcAft>
              <a:buClr>
                <a:srgbClr val="000000"/>
              </a:buClr>
              <a:buSzPct val="25000"/>
              <a:buFont typeface="Roboto Black"/>
              <a:buNone/>
            </a:pPr>
            <a:endParaRPr lang="cs-CZ" sz="2400" b="0" i="0" u="none" strike="noStrike" cap="none" dirty="0">
              <a:solidFill>
                <a:srgbClr val="000000"/>
              </a:solidFill>
              <a:latin typeface="Roboto Black"/>
              <a:ea typeface="Roboto Black"/>
              <a:cs typeface="Roboto Black"/>
              <a:sym typeface="Roboto Black"/>
            </a:endParaRPr>
          </a:p>
        </p:txBody>
      </p:sp>
      <p:sp>
        <p:nvSpPr>
          <p:cNvPr id="13" name="TextBox 12"/>
          <p:cNvSpPr txBox="1"/>
          <p:nvPr/>
        </p:nvSpPr>
        <p:spPr>
          <a:xfrm>
            <a:off x="5589077" y="2630903"/>
            <a:ext cx="2257348" cy="292709"/>
          </a:xfrm>
          <a:prstGeom prst="rect">
            <a:avLst/>
          </a:prstGeom>
          <a:noFill/>
        </p:spPr>
        <p:txBody>
          <a:bodyPr wrap="none" rtlCol="0">
            <a:spAutoFit/>
          </a:bodyPr>
          <a:lstStyle/>
          <a:p>
            <a:pPr lvl="0" algn="ctr">
              <a:lnSpc>
                <a:spcPct val="93000"/>
              </a:lnSpc>
              <a:buClr>
                <a:schemeClr val="lt1"/>
              </a:buClr>
              <a:buSzPct val="25000"/>
            </a:pPr>
            <a:r>
              <a:rPr lang="cs-CZ">
                <a:solidFill>
                  <a:schemeClr val="lt1"/>
                </a:solidFill>
                <a:latin typeface="Roboto Black"/>
                <a:ea typeface="Roboto Black"/>
                <a:cs typeface="Roboto Black"/>
                <a:sym typeface="Roboto Black"/>
              </a:rPr>
              <a:t>LITERAL INTELLIGENCE</a:t>
            </a:r>
            <a:endParaRPr lang="cs-CZ" dirty="0">
              <a:solidFill>
                <a:schemeClr val="lt1"/>
              </a:solidFill>
              <a:latin typeface="Roboto Black"/>
              <a:ea typeface="Roboto Black"/>
              <a:cs typeface="Roboto Black"/>
              <a:sym typeface="Roboto Black"/>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1932248" y="301037"/>
            <a:ext cx="9852300" cy="11013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cs-CZ" sz="4000">
                <a:solidFill>
                  <a:srgbClr val="FFFFFF"/>
                </a:solidFill>
              </a:rPr>
              <a:t>CYBER COLLECTION</a:t>
            </a:r>
          </a:p>
          <a:p>
            <a:pPr marL="0" marR="0" lvl="0" indent="0" algn="ctr" rtl="0">
              <a:lnSpc>
                <a:spcPct val="100000"/>
              </a:lnSpc>
              <a:spcBef>
                <a:spcPts val="0"/>
              </a:spcBef>
              <a:spcAft>
                <a:spcPts val="0"/>
              </a:spcAft>
              <a:buClr>
                <a:srgbClr val="FFFFFF"/>
              </a:buClr>
              <a:buFont typeface="Arial"/>
              <a:buNone/>
            </a:pPr>
            <a:endParaRPr sz="2800" b="0" i="1" u="none" strike="noStrike" cap="none">
              <a:solidFill>
                <a:srgbClr val="FFFFFF"/>
              </a:solidFill>
              <a:latin typeface="Roboto Black"/>
              <a:ea typeface="Roboto Black"/>
              <a:cs typeface="Roboto Black"/>
              <a:sym typeface="Roboto Black"/>
            </a:endParaRPr>
          </a:p>
        </p:txBody>
      </p:sp>
      <p:sp>
        <p:nvSpPr>
          <p:cNvPr id="170" name="Shape 170"/>
          <p:cNvSpPr txBox="1"/>
          <p:nvPr/>
        </p:nvSpPr>
        <p:spPr>
          <a:xfrm>
            <a:off x="947775" y="4032400"/>
            <a:ext cx="11425200" cy="1158000"/>
          </a:xfrm>
          <a:prstGeom prst="rect">
            <a:avLst/>
          </a:prstGeom>
          <a:noFill/>
          <a:ln>
            <a:noFill/>
          </a:ln>
        </p:spPr>
        <p:txBody>
          <a:bodyPr lIns="91425" tIns="91425" rIns="91425" bIns="91425" anchor="t" anchorCtr="0">
            <a:noAutofit/>
          </a:bodyPr>
          <a:lstStyle/>
          <a:p>
            <a:pPr marL="457200" lvl="0" indent="-419100">
              <a:spcBef>
                <a:spcPts val="0"/>
              </a:spcBef>
              <a:buClr>
                <a:srgbClr val="FFFFFF"/>
              </a:buClr>
              <a:buSzPct val="100000"/>
              <a:buChar char="●"/>
            </a:pPr>
            <a:r>
              <a:rPr lang="cs-CZ" sz="3000">
                <a:solidFill>
                  <a:srgbClr val="FFFFFF"/>
                </a:solidFill>
              </a:rPr>
              <a:t>Spojeno s HUMINT, COMINT a OSINT (WWW = open source), “espionage”</a:t>
            </a:r>
          </a:p>
          <a:p>
            <a:pPr marL="457200" lvl="0" indent="-419100" rtl="0">
              <a:spcBef>
                <a:spcPts val="0"/>
              </a:spcBef>
              <a:buClr>
                <a:srgbClr val="FFFFFF"/>
              </a:buClr>
              <a:buSzPct val="100000"/>
              <a:buChar char="●"/>
            </a:pPr>
            <a:r>
              <a:rPr lang="cs-CZ" sz="3000">
                <a:solidFill>
                  <a:srgbClr val="FFFFFF"/>
                </a:solidFill>
              </a:rPr>
              <a:t>CYBER(INT) - sběr prostřednictvím chráněných systémů. které fungují prostřednictvím webu</a:t>
            </a:r>
          </a:p>
          <a:p>
            <a:pPr marL="457200" lvl="0" indent="-419100">
              <a:spcBef>
                <a:spcPts val="0"/>
              </a:spcBef>
              <a:buClr>
                <a:srgbClr val="FFFFFF"/>
              </a:buClr>
              <a:buSzPct val="100000"/>
              <a:buChar char="●"/>
            </a:pPr>
            <a:r>
              <a:rPr lang="cs-CZ" sz="3000">
                <a:solidFill>
                  <a:srgbClr val="FFFFFF"/>
                </a:solidFill>
              </a:rPr>
              <a:t>je to jednodušší, méně nákladné</a:t>
            </a:r>
          </a:p>
          <a:p>
            <a:pPr marL="457200" lvl="0" indent="-419100">
              <a:spcBef>
                <a:spcPts val="0"/>
              </a:spcBef>
              <a:buClr>
                <a:srgbClr val="FFFFFF"/>
              </a:buClr>
              <a:buSzPct val="100000"/>
              <a:buChar char="●"/>
            </a:pPr>
            <a:r>
              <a:rPr lang="cs-CZ" sz="3000">
                <a:solidFill>
                  <a:srgbClr val="FFFFFF"/>
                </a:solidFill>
              </a:rPr>
              <a:t>útočníci - hackeři, hledají slabá místa</a:t>
            </a:r>
          </a:p>
          <a:p>
            <a:pPr marL="457200" lvl="0" indent="-419100" rtl="0">
              <a:spcBef>
                <a:spcPts val="0"/>
              </a:spcBef>
              <a:buClr>
                <a:srgbClr val="FFFFFF"/>
              </a:buClr>
              <a:buSzPct val="100000"/>
              <a:buChar char="●"/>
            </a:pPr>
            <a:r>
              <a:rPr lang="cs-CZ" sz="3000">
                <a:solidFill>
                  <a:srgbClr val="FFFFFF"/>
                </a:solidFill>
              </a:rPr>
              <a:t>nevýhody systémů - čím větší, tím komplexnější, “human errors”</a:t>
            </a:r>
          </a:p>
          <a:p>
            <a:pPr marL="457200" lvl="0" indent="-419100">
              <a:spcBef>
                <a:spcPts val="0"/>
              </a:spcBef>
              <a:buClr>
                <a:srgbClr val="FFFFFF"/>
              </a:buClr>
              <a:buSzPct val="100000"/>
              <a:buChar char="●"/>
            </a:pPr>
            <a:r>
              <a:rPr lang="cs-CZ" sz="3000">
                <a:solidFill>
                  <a:srgbClr val="FFFFFF"/>
                </a:solidFill>
              </a:rPr>
              <a:t>targeted x in a bulk</a:t>
            </a:r>
          </a:p>
        </p:txBody>
      </p:sp>
      <p:sp>
        <p:nvSpPr>
          <p:cNvPr id="171" name="Shape 171"/>
          <p:cNvSpPr/>
          <p:nvPr/>
        </p:nvSpPr>
        <p:spPr>
          <a:xfrm>
            <a:off x="6552177" y="2453783"/>
            <a:ext cx="1064699" cy="1217699"/>
          </a:xfrm>
          <a:custGeom>
            <a:avLst/>
            <a:gdLst/>
            <a:ahLst/>
            <a:cxnLst/>
            <a:rect l="0" t="0" r="0" b="0"/>
            <a:pathLst>
              <a:path w="120000" h="120000" extrusionOk="0">
                <a:moveTo>
                  <a:pt x="108433" y="17494"/>
                </a:moveTo>
                <a:lnTo>
                  <a:pt x="108433" y="110405"/>
                </a:lnTo>
                <a:lnTo>
                  <a:pt x="114838" y="110405"/>
                </a:lnTo>
                <a:lnTo>
                  <a:pt x="114838" y="120000"/>
                </a:lnTo>
                <a:lnTo>
                  <a:pt x="51427" y="120000"/>
                </a:lnTo>
                <a:lnTo>
                  <a:pt x="51427" y="110405"/>
                </a:lnTo>
                <a:lnTo>
                  <a:pt x="94800" y="110405"/>
                </a:lnTo>
                <a:lnTo>
                  <a:pt x="94800" y="17494"/>
                </a:lnTo>
                <a:lnTo>
                  <a:pt x="0" y="17494"/>
                </a:lnTo>
                <a:lnTo>
                  <a:pt x="0" y="0"/>
                </a:lnTo>
                <a:lnTo>
                  <a:pt x="120000" y="0"/>
                </a:lnTo>
                <a:lnTo>
                  <a:pt x="120000" y="17494"/>
                </a:lnTo>
                <a:lnTo>
                  <a:pt x="108433" y="17494"/>
                </a:ln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72" name="Shape 172"/>
          <p:cNvSpPr/>
          <p:nvPr/>
        </p:nvSpPr>
        <p:spPr>
          <a:xfrm>
            <a:off x="5703874" y="2445372"/>
            <a:ext cx="798300" cy="1251600"/>
          </a:xfrm>
          <a:custGeom>
            <a:avLst/>
            <a:gdLst/>
            <a:ahLst/>
            <a:cxnLst/>
            <a:rect l="0" t="0" r="0" b="0"/>
            <a:pathLst>
              <a:path w="120000" h="120000" extrusionOk="0">
                <a:moveTo>
                  <a:pt x="120000" y="68333"/>
                </a:moveTo>
                <a:lnTo>
                  <a:pt x="120000" y="120000"/>
                </a:lnTo>
                <a:lnTo>
                  <a:pt x="104311" y="120000"/>
                </a:lnTo>
                <a:lnTo>
                  <a:pt x="104311" y="79144"/>
                </a:lnTo>
                <a:lnTo>
                  <a:pt x="15688" y="79144"/>
                </a:lnTo>
                <a:lnTo>
                  <a:pt x="15688" y="120000"/>
                </a:lnTo>
                <a:lnTo>
                  <a:pt x="0" y="120000"/>
                </a:lnTo>
                <a:lnTo>
                  <a:pt x="0" y="68333"/>
                </a:lnTo>
                <a:cubicBezTo>
                  <a:pt x="0" y="67788"/>
                  <a:pt x="0" y="67605"/>
                  <a:pt x="0" y="67238"/>
                </a:cubicBezTo>
                <a:lnTo>
                  <a:pt x="0" y="0"/>
                </a:lnTo>
                <a:lnTo>
                  <a:pt x="17616" y="0"/>
                </a:lnTo>
                <a:lnTo>
                  <a:pt x="17616" y="58444"/>
                </a:lnTo>
                <a:lnTo>
                  <a:pt x="105138" y="58444"/>
                </a:lnTo>
                <a:cubicBezTo>
                  <a:pt x="113672" y="58444"/>
                  <a:pt x="120000" y="63022"/>
                  <a:pt x="120000" y="68333"/>
                </a:cubicBez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73" name="Shape 173"/>
          <p:cNvSpPr/>
          <p:nvPr/>
        </p:nvSpPr>
        <p:spPr>
          <a:xfrm>
            <a:off x="7077316" y="1402325"/>
            <a:ext cx="345600" cy="1007100"/>
          </a:xfrm>
          <a:custGeom>
            <a:avLst/>
            <a:gdLst/>
            <a:ahLst/>
            <a:cxnLst/>
            <a:rect l="0" t="0" r="0" b="0"/>
            <a:pathLst>
              <a:path w="120000" h="120000" extrusionOk="0">
                <a:moveTo>
                  <a:pt x="27300" y="95955"/>
                </a:moveTo>
                <a:lnTo>
                  <a:pt x="0" y="93461"/>
                </a:lnTo>
                <a:lnTo>
                  <a:pt x="71111" y="0"/>
                </a:lnTo>
                <a:lnTo>
                  <a:pt x="97144" y="2722"/>
                </a:lnTo>
                <a:lnTo>
                  <a:pt x="60316" y="52627"/>
                </a:lnTo>
                <a:lnTo>
                  <a:pt x="120000" y="111155"/>
                </a:lnTo>
                <a:lnTo>
                  <a:pt x="120000" y="120000"/>
                </a:lnTo>
                <a:lnTo>
                  <a:pt x="17144" y="120000"/>
                </a:lnTo>
                <a:lnTo>
                  <a:pt x="17144" y="111155"/>
                </a:lnTo>
                <a:lnTo>
                  <a:pt x="96505" y="111155"/>
                </a:lnTo>
                <a:lnTo>
                  <a:pt x="50794" y="65333"/>
                </a:lnTo>
                <a:lnTo>
                  <a:pt x="27300" y="95955"/>
                </a:ln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74" name="Shape 174"/>
          <p:cNvSpPr/>
          <p:nvPr/>
        </p:nvSpPr>
        <p:spPr>
          <a:xfrm>
            <a:off x="5872601" y="1899090"/>
            <a:ext cx="1202099" cy="1654500"/>
          </a:xfrm>
          <a:custGeom>
            <a:avLst/>
            <a:gdLst/>
            <a:ahLst/>
            <a:cxnLst/>
            <a:rect l="0" t="0" r="0" b="0"/>
            <a:pathLst>
              <a:path w="120000" h="120000" extrusionOk="0">
                <a:moveTo>
                  <a:pt x="112554" y="119062"/>
                </a:moveTo>
                <a:cubicBezTo>
                  <a:pt x="106174" y="121274"/>
                  <a:pt x="98694" y="119477"/>
                  <a:pt x="95595" y="114642"/>
                </a:cubicBezTo>
                <a:lnTo>
                  <a:pt x="70057" y="79412"/>
                </a:lnTo>
                <a:lnTo>
                  <a:pt x="24092" y="79412"/>
                </a:lnTo>
                <a:cubicBezTo>
                  <a:pt x="22818" y="79412"/>
                  <a:pt x="21718" y="79412"/>
                  <a:pt x="20812" y="79271"/>
                </a:cubicBezTo>
                <a:cubicBezTo>
                  <a:pt x="10046" y="78305"/>
                  <a:pt x="2935" y="72088"/>
                  <a:pt x="1110" y="64765"/>
                </a:cubicBezTo>
                <a:cubicBezTo>
                  <a:pt x="-713" y="52881"/>
                  <a:pt x="-164" y="38515"/>
                  <a:pt x="1841" y="26081"/>
                </a:cubicBezTo>
                <a:cubicBezTo>
                  <a:pt x="4210" y="11984"/>
                  <a:pt x="21718" y="1207"/>
                  <a:pt x="39233" y="106"/>
                </a:cubicBezTo>
                <a:cubicBezTo>
                  <a:pt x="41239" y="-33"/>
                  <a:pt x="42513" y="-33"/>
                  <a:pt x="44338" y="106"/>
                </a:cubicBezTo>
                <a:cubicBezTo>
                  <a:pt x="49081" y="657"/>
                  <a:pt x="52180" y="3279"/>
                  <a:pt x="52180" y="6733"/>
                </a:cubicBezTo>
                <a:lnTo>
                  <a:pt x="52180" y="31051"/>
                </a:lnTo>
                <a:lnTo>
                  <a:pt x="93402" y="31051"/>
                </a:lnTo>
                <a:cubicBezTo>
                  <a:pt x="98332" y="31051"/>
                  <a:pt x="101975" y="34095"/>
                  <a:pt x="101975" y="37549"/>
                </a:cubicBezTo>
                <a:lnTo>
                  <a:pt x="101975" y="37684"/>
                </a:lnTo>
                <a:lnTo>
                  <a:pt x="64402" y="37684"/>
                </a:lnTo>
                <a:lnTo>
                  <a:pt x="64402" y="44732"/>
                </a:lnTo>
                <a:lnTo>
                  <a:pt x="43244" y="44732"/>
                </a:lnTo>
                <a:cubicBezTo>
                  <a:pt x="38683" y="44732"/>
                  <a:pt x="34490" y="41694"/>
                  <a:pt x="34490" y="38099"/>
                </a:cubicBezTo>
                <a:lnTo>
                  <a:pt x="34490" y="20965"/>
                </a:lnTo>
                <a:cubicBezTo>
                  <a:pt x="34490" y="19723"/>
                  <a:pt x="33396" y="19033"/>
                  <a:pt x="31935" y="19033"/>
                </a:cubicBezTo>
                <a:cubicBezTo>
                  <a:pt x="30291" y="19033"/>
                  <a:pt x="29566" y="19723"/>
                  <a:pt x="29566" y="20965"/>
                </a:cubicBezTo>
                <a:lnTo>
                  <a:pt x="29566" y="38099"/>
                </a:lnTo>
                <a:cubicBezTo>
                  <a:pt x="29566" y="43901"/>
                  <a:pt x="35946" y="48736"/>
                  <a:pt x="43607" y="48736"/>
                </a:cubicBezTo>
                <a:lnTo>
                  <a:pt x="42695" y="48736"/>
                </a:lnTo>
                <a:lnTo>
                  <a:pt x="42695" y="60345"/>
                </a:lnTo>
                <a:lnTo>
                  <a:pt x="78081" y="60345"/>
                </a:lnTo>
                <a:cubicBezTo>
                  <a:pt x="82642" y="60345"/>
                  <a:pt x="87566" y="62417"/>
                  <a:pt x="89759" y="66006"/>
                </a:cubicBezTo>
                <a:lnTo>
                  <a:pt x="118940" y="106352"/>
                </a:lnTo>
                <a:cubicBezTo>
                  <a:pt x="121677" y="111188"/>
                  <a:pt x="118940" y="116989"/>
                  <a:pt x="112554" y="119062"/>
                </a:cubicBez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75" name="Shape 175"/>
          <p:cNvSpPr/>
          <p:nvPr/>
        </p:nvSpPr>
        <p:spPr>
          <a:xfrm>
            <a:off x="6285568" y="1478030"/>
            <a:ext cx="402600" cy="419100"/>
          </a:xfrm>
          <a:custGeom>
            <a:avLst/>
            <a:gdLst/>
            <a:ahLst/>
            <a:cxnLst/>
            <a:rect l="0" t="0" r="0" b="0"/>
            <a:pathLst>
              <a:path w="120000" h="120000" extrusionOk="0">
                <a:moveTo>
                  <a:pt x="120000" y="60272"/>
                </a:moveTo>
                <a:cubicBezTo>
                  <a:pt x="120000" y="71133"/>
                  <a:pt x="117283" y="80361"/>
                  <a:pt x="111855" y="90133"/>
                </a:cubicBezTo>
                <a:cubicBezTo>
                  <a:pt x="106427" y="99911"/>
                  <a:pt x="99366" y="106966"/>
                  <a:pt x="90133" y="112400"/>
                </a:cubicBezTo>
                <a:cubicBezTo>
                  <a:pt x="80361" y="118372"/>
                  <a:pt x="70588" y="120000"/>
                  <a:pt x="59727" y="120000"/>
                </a:cubicBezTo>
                <a:cubicBezTo>
                  <a:pt x="48327" y="120000"/>
                  <a:pt x="39638" y="118372"/>
                  <a:pt x="29866" y="112400"/>
                </a:cubicBezTo>
                <a:cubicBezTo>
                  <a:pt x="20088" y="106966"/>
                  <a:pt x="13033" y="99911"/>
                  <a:pt x="7600" y="90133"/>
                </a:cubicBezTo>
                <a:cubicBezTo>
                  <a:pt x="1627" y="80361"/>
                  <a:pt x="0" y="71672"/>
                  <a:pt x="0" y="60272"/>
                </a:cubicBezTo>
                <a:cubicBezTo>
                  <a:pt x="0" y="49411"/>
                  <a:pt x="1627" y="39638"/>
                  <a:pt x="7600" y="29866"/>
                </a:cubicBezTo>
                <a:cubicBezTo>
                  <a:pt x="13033" y="20633"/>
                  <a:pt x="20088" y="13572"/>
                  <a:pt x="29866" y="8144"/>
                </a:cubicBezTo>
                <a:cubicBezTo>
                  <a:pt x="39638" y="2716"/>
                  <a:pt x="48866" y="0"/>
                  <a:pt x="59727" y="0"/>
                </a:cubicBezTo>
                <a:cubicBezTo>
                  <a:pt x="71133" y="0"/>
                  <a:pt x="80361" y="2716"/>
                  <a:pt x="90133" y="8144"/>
                </a:cubicBezTo>
                <a:cubicBezTo>
                  <a:pt x="99366" y="13572"/>
                  <a:pt x="106427" y="20633"/>
                  <a:pt x="111855" y="29866"/>
                </a:cubicBezTo>
                <a:cubicBezTo>
                  <a:pt x="117283" y="39638"/>
                  <a:pt x="120000" y="48866"/>
                  <a:pt x="120000" y="60272"/>
                </a:cubicBez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p:nvPr/>
        </p:nvSpPr>
        <p:spPr>
          <a:xfrm>
            <a:off x="3251216" y="4301521"/>
            <a:ext cx="3673500" cy="3673500"/>
          </a:xfrm>
          <a:custGeom>
            <a:avLst/>
            <a:gdLst/>
            <a:ahLst/>
            <a:cxnLst/>
            <a:rect l="0" t="0" r="0" b="0"/>
            <a:pathLst>
              <a:path w="120000" h="120000" extrusionOk="0">
                <a:moveTo>
                  <a:pt x="120000" y="60000"/>
                </a:moveTo>
                <a:cubicBezTo>
                  <a:pt x="120000" y="71050"/>
                  <a:pt x="117494" y="80444"/>
                  <a:pt x="111972" y="90005"/>
                </a:cubicBezTo>
                <a:cubicBezTo>
                  <a:pt x="106444" y="99583"/>
                  <a:pt x="99583" y="106444"/>
                  <a:pt x="90022" y="111972"/>
                </a:cubicBezTo>
                <a:cubicBezTo>
                  <a:pt x="80444" y="117494"/>
                  <a:pt x="71050" y="120000"/>
                  <a:pt x="60016" y="120000"/>
                </a:cubicBezTo>
                <a:cubicBezTo>
                  <a:pt x="48966" y="120000"/>
                  <a:pt x="39572" y="117494"/>
                  <a:pt x="30005" y="111972"/>
                </a:cubicBezTo>
                <a:cubicBezTo>
                  <a:pt x="20427" y="106444"/>
                  <a:pt x="13538" y="99583"/>
                  <a:pt x="8027" y="90005"/>
                </a:cubicBezTo>
                <a:cubicBezTo>
                  <a:pt x="2505" y="80444"/>
                  <a:pt x="0" y="71050"/>
                  <a:pt x="0" y="60000"/>
                </a:cubicBezTo>
                <a:cubicBezTo>
                  <a:pt x="0" y="48950"/>
                  <a:pt x="2505" y="39555"/>
                  <a:pt x="8027" y="29994"/>
                </a:cubicBezTo>
                <a:cubicBezTo>
                  <a:pt x="13538" y="20444"/>
                  <a:pt x="20427" y="13566"/>
                  <a:pt x="30005" y="8044"/>
                </a:cubicBezTo>
                <a:cubicBezTo>
                  <a:pt x="39572" y="2522"/>
                  <a:pt x="48966" y="0"/>
                  <a:pt x="60016" y="0"/>
                </a:cubicBezTo>
                <a:cubicBezTo>
                  <a:pt x="71050" y="0"/>
                  <a:pt x="80444" y="2522"/>
                  <a:pt x="90022" y="8044"/>
                </a:cubicBezTo>
                <a:cubicBezTo>
                  <a:pt x="99583" y="13566"/>
                  <a:pt x="106444" y="20444"/>
                  <a:pt x="111972" y="29994"/>
                </a:cubicBezTo>
                <a:cubicBezTo>
                  <a:pt x="117494" y="39555"/>
                  <a:pt x="120000" y="48950"/>
                  <a:pt x="120000" y="60000"/>
                </a:cubicBezTo>
              </a:path>
            </a:pathLst>
          </a:custGeom>
          <a:solidFill>
            <a:srgbClr val="355C7D">
              <a:alpha val="65880"/>
            </a:srgbClr>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81" name="Shape 181"/>
          <p:cNvSpPr/>
          <p:nvPr/>
        </p:nvSpPr>
        <p:spPr>
          <a:xfrm>
            <a:off x="6093285" y="4301521"/>
            <a:ext cx="3673500" cy="3673500"/>
          </a:xfrm>
          <a:custGeom>
            <a:avLst/>
            <a:gdLst/>
            <a:ahLst/>
            <a:cxnLst/>
            <a:rect l="0" t="0" r="0" b="0"/>
            <a:pathLst>
              <a:path w="120000" h="120000" extrusionOk="0">
                <a:moveTo>
                  <a:pt x="120000" y="60000"/>
                </a:moveTo>
                <a:cubicBezTo>
                  <a:pt x="120000" y="71050"/>
                  <a:pt x="117483" y="80444"/>
                  <a:pt x="111955" y="90005"/>
                </a:cubicBezTo>
                <a:cubicBezTo>
                  <a:pt x="106433" y="99583"/>
                  <a:pt x="99555" y="106444"/>
                  <a:pt x="89994" y="111972"/>
                </a:cubicBezTo>
                <a:cubicBezTo>
                  <a:pt x="80433" y="117494"/>
                  <a:pt x="71038" y="120000"/>
                  <a:pt x="59994" y="120000"/>
                </a:cubicBezTo>
                <a:cubicBezTo>
                  <a:pt x="48944" y="120000"/>
                  <a:pt x="39566" y="117494"/>
                  <a:pt x="29988" y="111972"/>
                </a:cubicBezTo>
                <a:cubicBezTo>
                  <a:pt x="20427" y="106444"/>
                  <a:pt x="13550" y="99583"/>
                  <a:pt x="8044" y="90005"/>
                </a:cubicBezTo>
                <a:cubicBezTo>
                  <a:pt x="2516" y="80444"/>
                  <a:pt x="0" y="71050"/>
                  <a:pt x="0" y="60000"/>
                </a:cubicBezTo>
                <a:cubicBezTo>
                  <a:pt x="0" y="48950"/>
                  <a:pt x="2516" y="39555"/>
                  <a:pt x="8044" y="29994"/>
                </a:cubicBezTo>
                <a:cubicBezTo>
                  <a:pt x="13550" y="20444"/>
                  <a:pt x="20427" y="13566"/>
                  <a:pt x="29988" y="8044"/>
                </a:cubicBezTo>
                <a:cubicBezTo>
                  <a:pt x="39566" y="2522"/>
                  <a:pt x="48944" y="0"/>
                  <a:pt x="59994" y="0"/>
                </a:cubicBezTo>
                <a:cubicBezTo>
                  <a:pt x="71038" y="0"/>
                  <a:pt x="80433" y="2522"/>
                  <a:pt x="89994" y="8044"/>
                </a:cubicBezTo>
                <a:cubicBezTo>
                  <a:pt x="99555" y="13566"/>
                  <a:pt x="106433" y="20444"/>
                  <a:pt x="111955" y="29994"/>
                </a:cubicBezTo>
                <a:cubicBezTo>
                  <a:pt x="117483" y="39555"/>
                  <a:pt x="120000" y="48950"/>
                  <a:pt x="120000" y="60000"/>
                </a:cubicBezTo>
              </a:path>
            </a:pathLst>
          </a:custGeom>
          <a:solidFill>
            <a:srgbClr val="F67A83">
              <a:alpha val="65880"/>
            </a:srgbClr>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82" name="Shape 182"/>
          <p:cNvSpPr/>
          <p:nvPr/>
        </p:nvSpPr>
        <p:spPr>
          <a:xfrm>
            <a:off x="4673275" y="2666358"/>
            <a:ext cx="3673500" cy="3673500"/>
          </a:xfrm>
          <a:custGeom>
            <a:avLst/>
            <a:gdLst/>
            <a:ahLst/>
            <a:cxnLst/>
            <a:rect l="0" t="0" r="0" b="0"/>
            <a:pathLst>
              <a:path w="120000" h="120000" extrusionOk="0">
                <a:moveTo>
                  <a:pt x="120000" y="60016"/>
                </a:moveTo>
                <a:cubicBezTo>
                  <a:pt x="120000" y="71066"/>
                  <a:pt x="117483" y="80444"/>
                  <a:pt x="111955" y="90005"/>
                </a:cubicBezTo>
                <a:cubicBezTo>
                  <a:pt x="106433" y="99583"/>
                  <a:pt x="99572" y="106444"/>
                  <a:pt x="89994" y="111972"/>
                </a:cubicBezTo>
                <a:cubicBezTo>
                  <a:pt x="80433" y="117494"/>
                  <a:pt x="71038" y="120000"/>
                  <a:pt x="59994" y="120000"/>
                </a:cubicBezTo>
                <a:cubicBezTo>
                  <a:pt x="48961" y="120000"/>
                  <a:pt x="39566" y="117494"/>
                  <a:pt x="30005" y="111972"/>
                </a:cubicBezTo>
                <a:cubicBezTo>
                  <a:pt x="20444" y="106444"/>
                  <a:pt x="13566" y="99583"/>
                  <a:pt x="8044" y="90005"/>
                </a:cubicBezTo>
                <a:cubicBezTo>
                  <a:pt x="2516" y="80444"/>
                  <a:pt x="0" y="71066"/>
                  <a:pt x="0" y="60016"/>
                </a:cubicBezTo>
                <a:cubicBezTo>
                  <a:pt x="0" y="48966"/>
                  <a:pt x="2516" y="39572"/>
                  <a:pt x="8044" y="30005"/>
                </a:cubicBezTo>
                <a:cubicBezTo>
                  <a:pt x="13566" y="20427"/>
                  <a:pt x="20444" y="13566"/>
                  <a:pt x="30005" y="8044"/>
                </a:cubicBezTo>
                <a:cubicBezTo>
                  <a:pt x="39566" y="2522"/>
                  <a:pt x="48961" y="0"/>
                  <a:pt x="59994" y="0"/>
                </a:cubicBezTo>
                <a:cubicBezTo>
                  <a:pt x="71038" y="0"/>
                  <a:pt x="80433" y="2522"/>
                  <a:pt x="89994" y="8044"/>
                </a:cubicBezTo>
                <a:cubicBezTo>
                  <a:pt x="99572" y="13566"/>
                  <a:pt x="106433" y="20427"/>
                  <a:pt x="111955" y="30005"/>
                </a:cubicBezTo>
                <a:cubicBezTo>
                  <a:pt x="117483" y="39572"/>
                  <a:pt x="120000" y="48966"/>
                  <a:pt x="120000" y="60016"/>
                </a:cubicBezTo>
              </a:path>
            </a:pathLst>
          </a:custGeom>
          <a:solidFill>
            <a:srgbClr val="EF8B1D">
              <a:alpha val="65880"/>
            </a:srgbClr>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83" name="Shape 183"/>
          <p:cNvSpPr/>
          <p:nvPr/>
        </p:nvSpPr>
        <p:spPr>
          <a:xfrm>
            <a:off x="844396" y="5408025"/>
            <a:ext cx="2014500" cy="304800"/>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355C7D"/>
              </a:buClr>
              <a:buSzPct val="25000"/>
              <a:buFont typeface="Roboto"/>
              <a:buNone/>
            </a:pPr>
            <a:r>
              <a:rPr lang="cs-CZ" sz="2000" b="1">
                <a:solidFill>
                  <a:srgbClr val="355C7D"/>
                </a:solidFill>
                <a:latin typeface="Roboto"/>
                <a:ea typeface="Roboto"/>
                <a:cs typeface="Roboto"/>
                <a:sym typeface="Roboto"/>
              </a:rPr>
              <a:t>NÁRODNÍ STÁT</a:t>
            </a:r>
          </a:p>
        </p:txBody>
      </p:sp>
      <p:sp>
        <p:nvSpPr>
          <p:cNvPr id="184" name="Shape 184"/>
          <p:cNvSpPr/>
          <p:nvPr/>
        </p:nvSpPr>
        <p:spPr>
          <a:xfrm>
            <a:off x="9859614" y="5381383"/>
            <a:ext cx="1717500" cy="304800"/>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F67A83"/>
              </a:buClr>
              <a:buSzPct val="25000"/>
              <a:buFont typeface="Roboto"/>
              <a:buNone/>
            </a:pPr>
            <a:r>
              <a:rPr lang="cs-CZ" sz="2000" b="1">
                <a:solidFill>
                  <a:srgbClr val="F67A83"/>
                </a:solidFill>
              </a:rPr>
              <a:t>HACKEŘI</a:t>
            </a:r>
          </a:p>
        </p:txBody>
      </p:sp>
      <p:sp>
        <p:nvSpPr>
          <p:cNvPr id="185" name="Shape 185"/>
          <p:cNvSpPr/>
          <p:nvPr/>
        </p:nvSpPr>
        <p:spPr>
          <a:xfrm>
            <a:off x="4673277" y="2254500"/>
            <a:ext cx="3673500" cy="304800"/>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F8AD94"/>
              </a:buClr>
              <a:buSzPct val="25000"/>
              <a:buFont typeface="Roboto"/>
              <a:buNone/>
            </a:pPr>
            <a:r>
              <a:rPr lang="cs-CZ" sz="2000" b="1">
                <a:solidFill>
                  <a:srgbClr val="F8AD94"/>
                </a:solidFill>
                <a:latin typeface="Roboto"/>
                <a:ea typeface="Roboto"/>
                <a:cs typeface="Roboto"/>
                <a:sym typeface="Roboto"/>
              </a:rPr>
              <a:t>KRIMINÁLNÍ ORGANIZACE</a:t>
            </a:r>
          </a:p>
        </p:txBody>
      </p:sp>
      <p:sp>
        <p:nvSpPr>
          <p:cNvPr id="187" name="Shape 187"/>
          <p:cNvSpPr/>
          <p:nvPr/>
        </p:nvSpPr>
        <p:spPr>
          <a:xfrm>
            <a:off x="2498725" y="463125"/>
            <a:ext cx="7909800" cy="5622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3400" b="1">
                <a:solidFill>
                  <a:srgbClr val="FFFFFF"/>
                </a:solidFill>
              </a:rPr>
              <a:t>AKTÉŘI CYBER INTELLIGENCE</a:t>
            </a:r>
          </a:p>
        </p:txBody>
      </p:sp>
      <p:sp>
        <p:nvSpPr>
          <p:cNvPr id="188" name="Shape 188"/>
          <p:cNvSpPr/>
          <p:nvPr/>
        </p:nvSpPr>
        <p:spPr>
          <a:xfrm>
            <a:off x="10689362" y="4852101"/>
            <a:ext cx="285600" cy="313800"/>
          </a:xfrm>
          <a:custGeom>
            <a:avLst/>
            <a:gdLst/>
            <a:ahLst/>
            <a:cxnLst/>
            <a:rect l="0" t="0" r="0" b="0"/>
            <a:pathLst>
              <a:path w="120000" h="120000" extrusionOk="0">
                <a:moveTo>
                  <a:pt x="108433" y="17494"/>
                </a:moveTo>
                <a:lnTo>
                  <a:pt x="108433" y="110405"/>
                </a:lnTo>
                <a:lnTo>
                  <a:pt x="114838" y="110405"/>
                </a:lnTo>
                <a:lnTo>
                  <a:pt x="114838" y="120000"/>
                </a:lnTo>
                <a:lnTo>
                  <a:pt x="51427" y="120000"/>
                </a:lnTo>
                <a:lnTo>
                  <a:pt x="51427" y="110405"/>
                </a:lnTo>
                <a:lnTo>
                  <a:pt x="94800" y="110405"/>
                </a:lnTo>
                <a:lnTo>
                  <a:pt x="94800" y="17494"/>
                </a:lnTo>
                <a:lnTo>
                  <a:pt x="0" y="17494"/>
                </a:lnTo>
                <a:lnTo>
                  <a:pt x="0" y="0"/>
                </a:lnTo>
                <a:lnTo>
                  <a:pt x="120000" y="0"/>
                </a:lnTo>
                <a:lnTo>
                  <a:pt x="120000" y="17494"/>
                </a:lnTo>
                <a:lnTo>
                  <a:pt x="108433" y="17494"/>
                </a:ln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89" name="Shape 189"/>
          <p:cNvSpPr/>
          <p:nvPr/>
        </p:nvSpPr>
        <p:spPr>
          <a:xfrm>
            <a:off x="10461773" y="4849934"/>
            <a:ext cx="214200" cy="322500"/>
          </a:xfrm>
          <a:custGeom>
            <a:avLst/>
            <a:gdLst/>
            <a:ahLst/>
            <a:cxnLst/>
            <a:rect l="0" t="0" r="0" b="0"/>
            <a:pathLst>
              <a:path w="120000" h="120000" extrusionOk="0">
                <a:moveTo>
                  <a:pt x="120000" y="68333"/>
                </a:moveTo>
                <a:lnTo>
                  <a:pt x="120000" y="120000"/>
                </a:lnTo>
                <a:lnTo>
                  <a:pt x="104311" y="120000"/>
                </a:lnTo>
                <a:lnTo>
                  <a:pt x="104311" y="79144"/>
                </a:lnTo>
                <a:lnTo>
                  <a:pt x="15688" y="79144"/>
                </a:lnTo>
                <a:lnTo>
                  <a:pt x="15688" y="120000"/>
                </a:lnTo>
                <a:lnTo>
                  <a:pt x="0" y="120000"/>
                </a:lnTo>
                <a:lnTo>
                  <a:pt x="0" y="68333"/>
                </a:lnTo>
                <a:cubicBezTo>
                  <a:pt x="0" y="67788"/>
                  <a:pt x="0" y="67605"/>
                  <a:pt x="0" y="67238"/>
                </a:cubicBezTo>
                <a:lnTo>
                  <a:pt x="0" y="0"/>
                </a:lnTo>
                <a:lnTo>
                  <a:pt x="17616" y="0"/>
                </a:lnTo>
                <a:lnTo>
                  <a:pt x="17616" y="58444"/>
                </a:lnTo>
                <a:lnTo>
                  <a:pt x="105138" y="58444"/>
                </a:lnTo>
                <a:cubicBezTo>
                  <a:pt x="113672" y="58444"/>
                  <a:pt x="120000" y="63022"/>
                  <a:pt x="120000" y="68333"/>
                </a:cubicBez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90" name="Shape 190"/>
          <p:cNvSpPr/>
          <p:nvPr/>
        </p:nvSpPr>
        <p:spPr>
          <a:xfrm>
            <a:off x="10830251" y="4581162"/>
            <a:ext cx="92700" cy="259500"/>
          </a:xfrm>
          <a:custGeom>
            <a:avLst/>
            <a:gdLst/>
            <a:ahLst/>
            <a:cxnLst/>
            <a:rect l="0" t="0" r="0" b="0"/>
            <a:pathLst>
              <a:path w="120000" h="120000" extrusionOk="0">
                <a:moveTo>
                  <a:pt x="27300" y="95955"/>
                </a:moveTo>
                <a:lnTo>
                  <a:pt x="0" y="93461"/>
                </a:lnTo>
                <a:lnTo>
                  <a:pt x="71111" y="0"/>
                </a:lnTo>
                <a:lnTo>
                  <a:pt x="97144" y="2722"/>
                </a:lnTo>
                <a:lnTo>
                  <a:pt x="60316" y="52627"/>
                </a:lnTo>
                <a:lnTo>
                  <a:pt x="120000" y="111155"/>
                </a:lnTo>
                <a:lnTo>
                  <a:pt x="120000" y="120000"/>
                </a:lnTo>
                <a:lnTo>
                  <a:pt x="17144" y="120000"/>
                </a:lnTo>
                <a:lnTo>
                  <a:pt x="17144" y="111155"/>
                </a:lnTo>
                <a:lnTo>
                  <a:pt x="96505" y="111155"/>
                </a:lnTo>
                <a:lnTo>
                  <a:pt x="50794" y="65333"/>
                </a:lnTo>
                <a:lnTo>
                  <a:pt x="27300" y="95955"/>
                </a:ln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91" name="Shape 191"/>
          <p:cNvSpPr/>
          <p:nvPr/>
        </p:nvSpPr>
        <p:spPr>
          <a:xfrm>
            <a:off x="10507041" y="4709168"/>
            <a:ext cx="322500" cy="426300"/>
          </a:xfrm>
          <a:custGeom>
            <a:avLst/>
            <a:gdLst/>
            <a:ahLst/>
            <a:cxnLst/>
            <a:rect l="0" t="0" r="0" b="0"/>
            <a:pathLst>
              <a:path w="120000" h="120000" extrusionOk="0">
                <a:moveTo>
                  <a:pt x="112554" y="119062"/>
                </a:moveTo>
                <a:cubicBezTo>
                  <a:pt x="106174" y="121274"/>
                  <a:pt x="98694" y="119477"/>
                  <a:pt x="95595" y="114642"/>
                </a:cubicBezTo>
                <a:lnTo>
                  <a:pt x="70057" y="79412"/>
                </a:lnTo>
                <a:lnTo>
                  <a:pt x="24092" y="79412"/>
                </a:lnTo>
                <a:cubicBezTo>
                  <a:pt x="22818" y="79412"/>
                  <a:pt x="21718" y="79412"/>
                  <a:pt x="20812" y="79271"/>
                </a:cubicBezTo>
                <a:cubicBezTo>
                  <a:pt x="10046" y="78305"/>
                  <a:pt x="2935" y="72088"/>
                  <a:pt x="1110" y="64765"/>
                </a:cubicBezTo>
                <a:cubicBezTo>
                  <a:pt x="-713" y="52881"/>
                  <a:pt x="-164" y="38515"/>
                  <a:pt x="1841" y="26081"/>
                </a:cubicBezTo>
                <a:cubicBezTo>
                  <a:pt x="4210" y="11984"/>
                  <a:pt x="21718" y="1207"/>
                  <a:pt x="39233" y="106"/>
                </a:cubicBezTo>
                <a:cubicBezTo>
                  <a:pt x="41239" y="-33"/>
                  <a:pt x="42513" y="-33"/>
                  <a:pt x="44338" y="106"/>
                </a:cubicBezTo>
                <a:cubicBezTo>
                  <a:pt x="49081" y="657"/>
                  <a:pt x="52180" y="3279"/>
                  <a:pt x="52180" y="6733"/>
                </a:cubicBezTo>
                <a:lnTo>
                  <a:pt x="52180" y="31051"/>
                </a:lnTo>
                <a:lnTo>
                  <a:pt x="93402" y="31051"/>
                </a:lnTo>
                <a:cubicBezTo>
                  <a:pt x="98332" y="31051"/>
                  <a:pt x="101975" y="34095"/>
                  <a:pt x="101975" y="37549"/>
                </a:cubicBezTo>
                <a:lnTo>
                  <a:pt x="101975" y="37684"/>
                </a:lnTo>
                <a:lnTo>
                  <a:pt x="64402" y="37684"/>
                </a:lnTo>
                <a:lnTo>
                  <a:pt x="64402" y="44732"/>
                </a:lnTo>
                <a:lnTo>
                  <a:pt x="43244" y="44732"/>
                </a:lnTo>
                <a:cubicBezTo>
                  <a:pt x="38683" y="44732"/>
                  <a:pt x="34490" y="41694"/>
                  <a:pt x="34490" y="38099"/>
                </a:cubicBezTo>
                <a:lnTo>
                  <a:pt x="34490" y="20965"/>
                </a:lnTo>
                <a:cubicBezTo>
                  <a:pt x="34490" y="19723"/>
                  <a:pt x="33396" y="19033"/>
                  <a:pt x="31935" y="19033"/>
                </a:cubicBezTo>
                <a:cubicBezTo>
                  <a:pt x="30291" y="19033"/>
                  <a:pt x="29566" y="19723"/>
                  <a:pt x="29566" y="20965"/>
                </a:cubicBezTo>
                <a:lnTo>
                  <a:pt x="29566" y="38099"/>
                </a:lnTo>
                <a:cubicBezTo>
                  <a:pt x="29566" y="43901"/>
                  <a:pt x="35946" y="48736"/>
                  <a:pt x="43607" y="48736"/>
                </a:cubicBezTo>
                <a:lnTo>
                  <a:pt x="42695" y="48736"/>
                </a:lnTo>
                <a:lnTo>
                  <a:pt x="42695" y="60345"/>
                </a:lnTo>
                <a:lnTo>
                  <a:pt x="78081" y="60345"/>
                </a:lnTo>
                <a:cubicBezTo>
                  <a:pt x="82642" y="60345"/>
                  <a:pt x="87566" y="62417"/>
                  <a:pt x="89759" y="66006"/>
                </a:cubicBezTo>
                <a:lnTo>
                  <a:pt x="118940" y="106352"/>
                </a:lnTo>
                <a:cubicBezTo>
                  <a:pt x="121677" y="111188"/>
                  <a:pt x="118940" y="116989"/>
                  <a:pt x="112554" y="119062"/>
                </a:cubicBez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92" name="Shape 192"/>
          <p:cNvSpPr/>
          <p:nvPr/>
        </p:nvSpPr>
        <p:spPr>
          <a:xfrm>
            <a:off x="10617835" y="4600670"/>
            <a:ext cx="108000" cy="108000"/>
          </a:xfrm>
          <a:custGeom>
            <a:avLst/>
            <a:gdLst/>
            <a:ahLst/>
            <a:cxnLst/>
            <a:rect l="0" t="0" r="0" b="0"/>
            <a:pathLst>
              <a:path w="120000" h="120000" extrusionOk="0">
                <a:moveTo>
                  <a:pt x="120000" y="60272"/>
                </a:moveTo>
                <a:cubicBezTo>
                  <a:pt x="120000" y="71133"/>
                  <a:pt x="117283" y="80361"/>
                  <a:pt x="111855" y="90133"/>
                </a:cubicBezTo>
                <a:cubicBezTo>
                  <a:pt x="106427" y="99911"/>
                  <a:pt x="99366" y="106966"/>
                  <a:pt x="90133" y="112400"/>
                </a:cubicBezTo>
                <a:cubicBezTo>
                  <a:pt x="80361" y="118372"/>
                  <a:pt x="70588" y="120000"/>
                  <a:pt x="59727" y="120000"/>
                </a:cubicBezTo>
                <a:cubicBezTo>
                  <a:pt x="48327" y="120000"/>
                  <a:pt x="39638" y="118372"/>
                  <a:pt x="29866" y="112400"/>
                </a:cubicBezTo>
                <a:cubicBezTo>
                  <a:pt x="20088" y="106966"/>
                  <a:pt x="13033" y="99911"/>
                  <a:pt x="7600" y="90133"/>
                </a:cubicBezTo>
                <a:cubicBezTo>
                  <a:pt x="1627" y="80361"/>
                  <a:pt x="0" y="71672"/>
                  <a:pt x="0" y="60272"/>
                </a:cubicBezTo>
                <a:cubicBezTo>
                  <a:pt x="0" y="49411"/>
                  <a:pt x="1627" y="39638"/>
                  <a:pt x="7600" y="29866"/>
                </a:cubicBezTo>
                <a:cubicBezTo>
                  <a:pt x="13033" y="20633"/>
                  <a:pt x="20088" y="13572"/>
                  <a:pt x="29866" y="8144"/>
                </a:cubicBezTo>
                <a:cubicBezTo>
                  <a:pt x="39638" y="2716"/>
                  <a:pt x="48866" y="0"/>
                  <a:pt x="59727" y="0"/>
                </a:cubicBezTo>
                <a:cubicBezTo>
                  <a:pt x="71133" y="0"/>
                  <a:pt x="80361" y="2716"/>
                  <a:pt x="90133" y="8144"/>
                </a:cubicBezTo>
                <a:cubicBezTo>
                  <a:pt x="99366" y="13572"/>
                  <a:pt x="106427" y="20633"/>
                  <a:pt x="111855" y="29866"/>
                </a:cubicBezTo>
                <a:cubicBezTo>
                  <a:pt x="117283" y="39638"/>
                  <a:pt x="120000" y="48866"/>
                  <a:pt x="120000" y="60272"/>
                </a:cubicBez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93" name="Shape 193"/>
          <p:cNvSpPr/>
          <p:nvPr/>
        </p:nvSpPr>
        <p:spPr>
          <a:xfrm>
            <a:off x="6225013" y="1554097"/>
            <a:ext cx="457200" cy="583499"/>
          </a:xfrm>
          <a:custGeom>
            <a:avLst/>
            <a:gdLst/>
            <a:ahLst/>
            <a:cxnLst/>
            <a:rect l="0" t="0" r="0" b="0"/>
            <a:pathLst>
              <a:path w="120000" h="120000" extrusionOk="0">
                <a:moveTo>
                  <a:pt x="42294" y="23538"/>
                </a:moveTo>
                <a:lnTo>
                  <a:pt x="32611" y="0"/>
                </a:lnTo>
                <a:lnTo>
                  <a:pt x="87644" y="0"/>
                </a:lnTo>
                <a:lnTo>
                  <a:pt x="75922" y="23538"/>
                </a:lnTo>
                <a:lnTo>
                  <a:pt x="42294" y="23538"/>
                </a:lnTo>
                <a:close/>
                <a:moveTo>
                  <a:pt x="0" y="73216"/>
                </a:moveTo>
                <a:cubicBezTo>
                  <a:pt x="0" y="54961"/>
                  <a:pt x="12866" y="39200"/>
                  <a:pt x="32227" y="31422"/>
                </a:cubicBezTo>
                <a:lnTo>
                  <a:pt x="87388" y="31422"/>
                </a:lnTo>
                <a:cubicBezTo>
                  <a:pt x="106622" y="39200"/>
                  <a:pt x="120000" y="54961"/>
                  <a:pt x="120000" y="73216"/>
                </a:cubicBezTo>
                <a:cubicBezTo>
                  <a:pt x="120000" y="98950"/>
                  <a:pt x="93250" y="120000"/>
                  <a:pt x="60255" y="120000"/>
                </a:cubicBezTo>
                <a:cubicBezTo>
                  <a:pt x="26877" y="120000"/>
                  <a:pt x="0" y="98950"/>
                  <a:pt x="0" y="73216"/>
                </a:cubicBezTo>
                <a:close/>
                <a:moveTo>
                  <a:pt x="65605" y="84388"/>
                </a:moveTo>
                <a:cubicBezTo>
                  <a:pt x="65605" y="87083"/>
                  <a:pt x="62422" y="88577"/>
                  <a:pt x="57705" y="88577"/>
                </a:cubicBezTo>
                <a:cubicBezTo>
                  <a:pt x="52227" y="88577"/>
                  <a:pt x="47261" y="87083"/>
                  <a:pt x="43694" y="85683"/>
                </a:cubicBezTo>
                <a:lnTo>
                  <a:pt x="41272" y="93266"/>
                </a:lnTo>
                <a:cubicBezTo>
                  <a:pt x="44461" y="94661"/>
                  <a:pt x="49811" y="95761"/>
                  <a:pt x="55538" y="96061"/>
                </a:cubicBezTo>
                <a:lnTo>
                  <a:pt x="55538" y="102344"/>
                </a:lnTo>
                <a:lnTo>
                  <a:pt x="63822" y="102344"/>
                </a:lnTo>
                <a:lnTo>
                  <a:pt x="63822" y="95661"/>
                </a:lnTo>
                <a:cubicBezTo>
                  <a:pt x="73377" y="94561"/>
                  <a:pt x="78727" y="89377"/>
                  <a:pt x="78727" y="83488"/>
                </a:cubicBezTo>
                <a:cubicBezTo>
                  <a:pt x="78727" y="77605"/>
                  <a:pt x="74777" y="74016"/>
                  <a:pt x="64838" y="71122"/>
                </a:cubicBezTo>
                <a:cubicBezTo>
                  <a:pt x="57705" y="69227"/>
                  <a:pt x="54905" y="67827"/>
                  <a:pt x="54905" y="65538"/>
                </a:cubicBezTo>
                <a:cubicBezTo>
                  <a:pt x="54905" y="63838"/>
                  <a:pt x="56688" y="61944"/>
                  <a:pt x="62038" y="61944"/>
                </a:cubicBezTo>
                <a:cubicBezTo>
                  <a:pt x="68277" y="61944"/>
                  <a:pt x="72100" y="63338"/>
                  <a:pt x="74394" y="64238"/>
                </a:cubicBezTo>
                <a:lnTo>
                  <a:pt x="76816" y="56855"/>
                </a:lnTo>
                <a:cubicBezTo>
                  <a:pt x="73883" y="55761"/>
                  <a:pt x="70316" y="54961"/>
                  <a:pt x="64583" y="54561"/>
                </a:cubicBezTo>
                <a:lnTo>
                  <a:pt x="64583" y="48677"/>
                </a:lnTo>
                <a:lnTo>
                  <a:pt x="56305" y="48677"/>
                </a:lnTo>
                <a:lnTo>
                  <a:pt x="56305" y="54861"/>
                </a:lnTo>
                <a:cubicBezTo>
                  <a:pt x="47388" y="56261"/>
                  <a:pt x="42038" y="60750"/>
                  <a:pt x="42038" y="66633"/>
                </a:cubicBezTo>
                <a:cubicBezTo>
                  <a:pt x="42038" y="73116"/>
                  <a:pt x="48155" y="76411"/>
                  <a:pt x="57072" y="78705"/>
                </a:cubicBezTo>
                <a:cubicBezTo>
                  <a:pt x="63055" y="80500"/>
                  <a:pt x="65861" y="81794"/>
                  <a:pt x="65605" y="84388"/>
                </a:cubicBez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194" name="Shape 194"/>
          <p:cNvSpPr/>
          <p:nvPr/>
        </p:nvSpPr>
        <p:spPr>
          <a:xfrm>
            <a:off x="1548208" y="4585047"/>
            <a:ext cx="606900" cy="583500"/>
          </a:xfrm>
          <a:custGeom>
            <a:avLst/>
            <a:gdLst/>
            <a:ahLst/>
            <a:cxnLst/>
            <a:rect l="0" t="0" r="0" b="0"/>
            <a:pathLst>
              <a:path w="120000" h="120000" extrusionOk="0">
                <a:moveTo>
                  <a:pt x="60911" y="18355"/>
                </a:moveTo>
                <a:lnTo>
                  <a:pt x="60911" y="11772"/>
                </a:lnTo>
                <a:lnTo>
                  <a:pt x="71177" y="11772"/>
                </a:lnTo>
                <a:lnTo>
                  <a:pt x="71177" y="2094"/>
                </a:lnTo>
                <a:lnTo>
                  <a:pt x="60816" y="2094"/>
                </a:lnTo>
                <a:lnTo>
                  <a:pt x="60816" y="0"/>
                </a:lnTo>
                <a:lnTo>
                  <a:pt x="58994" y="0"/>
                </a:lnTo>
                <a:lnTo>
                  <a:pt x="58994" y="18355"/>
                </a:lnTo>
                <a:lnTo>
                  <a:pt x="36927" y="37105"/>
                </a:lnTo>
                <a:lnTo>
                  <a:pt x="82877" y="37105"/>
                </a:lnTo>
                <a:lnTo>
                  <a:pt x="60911" y="18355"/>
                </a:lnTo>
                <a:close/>
                <a:moveTo>
                  <a:pt x="116738" y="97555"/>
                </a:moveTo>
                <a:lnTo>
                  <a:pt x="116738" y="50772"/>
                </a:lnTo>
                <a:lnTo>
                  <a:pt x="82972" y="50772"/>
                </a:lnTo>
                <a:lnTo>
                  <a:pt x="82972" y="39100"/>
                </a:lnTo>
                <a:lnTo>
                  <a:pt x="37027" y="39100"/>
                </a:lnTo>
                <a:lnTo>
                  <a:pt x="37027" y="50772"/>
                </a:lnTo>
                <a:lnTo>
                  <a:pt x="3261" y="50772"/>
                </a:lnTo>
                <a:lnTo>
                  <a:pt x="3261" y="97555"/>
                </a:lnTo>
                <a:lnTo>
                  <a:pt x="0" y="97555"/>
                </a:lnTo>
                <a:lnTo>
                  <a:pt x="0" y="113116"/>
                </a:lnTo>
                <a:lnTo>
                  <a:pt x="37027" y="113116"/>
                </a:lnTo>
                <a:lnTo>
                  <a:pt x="37027" y="120000"/>
                </a:lnTo>
                <a:lnTo>
                  <a:pt x="82972" y="120000"/>
                </a:lnTo>
                <a:lnTo>
                  <a:pt x="82972" y="113116"/>
                </a:lnTo>
                <a:lnTo>
                  <a:pt x="120000" y="113116"/>
                </a:lnTo>
                <a:lnTo>
                  <a:pt x="120000" y="97555"/>
                </a:lnTo>
                <a:lnTo>
                  <a:pt x="116738" y="97555"/>
                </a:lnTo>
                <a:close/>
                <a:moveTo>
                  <a:pt x="11700" y="93566"/>
                </a:moveTo>
                <a:lnTo>
                  <a:pt x="7000" y="93566"/>
                </a:lnTo>
                <a:lnTo>
                  <a:pt x="7000" y="71122"/>
                </a:lnTo>
                <a:lnTo>
                  <a:pt x="11700" y="71122"/>
                </a:lnTo>
                <a:lnTo>
                  <a:pt x="11700" y="93566"/>
                </a:lnTo>
                <a:close/>
                <a:moveTo>
                  <a:pt x="11700" y="67333"/>
                </a:moveTo>
                <a:lnTo>
                  <a:pt x="7000" y="67333"/>
                </a:lnTo>
                <a:lnTo>
                  <a:pt x="7000" y="62544"/>
                </a:lnTo>
                <a:lnTo>
                  <a:pt x="11700" y="62544"/>
                </a:lnTo>
                <a:lnTo>
                  <a:pt x="11700" y="67333"/>
                </a:lnTo>
                <a:close/>
                <a:moveTo>
                  <a:pt x="20050" y="93566"/>
                </a:moveTo>
                <a:lnTo>
                  <a:pt x="15444" y="93566"/>
                </a:lnTo>
                <a:lnTo>
                  <a:pt x="15444" y="71122"/>
                </a:lnTo>
                <a:lnTo>
                  <a:pt x="20050" y="71122"/>
                </a:lnTo>
                <a:lnTo>
                  <a:pt x="20050" y="93566"/>
                </a:lnTo>
                <a:close/>
                <a:moveTo>
                  <a:pt x="20050" y="67333"/>
                </a:moveTo>
                <a:lnTo>
                  <a:pt x="15444" y="67333"/>
                </a:lnTo>
                <a:lnTo>
                  <a:pt x="15444" y="62544"/>
                </a:lnTo>
                <a:lnTo>
                  <a:pt x="20050" y="62544"/>
                </a:lnTo>
                <a:lnTo>
                  <a:pt x="20050" y="67333"/>
                </a:lnTo>
                <a:close/>
                <a:moveTo>
                  <a:pt x="28488" y="93566"/>
                </a:moveTo>
                <a:lnTo>
                  <a:pt x="23883" y="93566"/>
                </a:lnTo>
                <a:lnTo>
                  <a:pt x="23883" y="71122"/>
                </a:lnTo>
                <a:lnTo>
                  <a:pt x="28488" y="71122"/>
                </a:lnTo>
                <a:lnTo>
                  <a:pt x="28488" y="93566"/>
                </a:lnTo>
                <a:close/>
                <a:moveTo>
                  <a:pt x="28488" y="67333"/>
                </a:moveTo>
                <a:lnTo>
                  <a:pt x="23883" y="67333"/>
                </a:lnTo>
                <a:lnTo>
                  <a:pt x="23883" y="62544"/>
                </a:lnTo>
                <a:lnTo>
                  <a:pt x="28488" y="62544"/>
                </a:lnTo>
                <a:lnTo>
                  <a:pt x="28488" y="67333"/>
                </a:lnTo>
                <a:close/>
                <a:moveTo>
                  <a:pt x="36927" y="93566"/>
                </a:moveTo>
                <a:lnTo>
                  <a:pt x="32327" y="93566"/>
                </a:lnTo>
                <a:lnTo>
                  <a:pt x="32327" y="71122"/>
                </a:lnTo>
                <a:lnTo>
                  <a:pt x="36927" y="71122"/>
                </a:lnTo>
                <a:lnTo>
                  <a:pt x="36927" y="93566"/>
                </a:lnTo>
                <a:close/>
                <a:moveTo>
                  <a:pt x="36927" y="67333"/>
                </a:moveTo>
                <a:lnTo>
                  <a:pt x="32327" y="67333"/>
                </a:lnTo>
                <a:lnTo>
                  <a:pt x="32327" y="62544"/>
                </a:lnTo>
                <a:lnTo>
                  <a:pt x="36927" y="62544"/>
                </a:lnTo>
                <a:lnTo>
                  <a:pt x="36927" y="67333"/>
                </a:lnTo>
                <a:close/>
                <a:moveTo>
                  <a:pt x="69833" y="50772"/>
                </a:moveTo>
                <a:lnTo>
                  <a:pt x="76355" y="50772"/>
                </a:lnTo>
                <a:lnTo>
                  <a:pt x="76355" y="101544"/>
                </a:lnTo>
                <a:lnTo>
                  <a:pt x="69833" y="101544"/>
                </a:lnTo>
                <a:lnTo>
                  <a:pt x="69833" y="50772"/>
                </a:lnTo>
                <a:close/>
                <a:moveTo>
                  <a:pt x="56688" y="50772"/>
                </a:moveTo>
                <a:lnTo>
                  <a:pt x="63211" y="50772"/>
                </a:lnTo>
                <a:lnTo>
                  <a:pt x="63211" y="101544"/>
                </a:lnTo>
                <a:lnTo>
                  <a:pt x="56688" y="101544"/>
                </a:lnTo>
                <a:lnTo>
                  <a:pt x="56688" y="50772"/>
                </a:lnTo>
                <a:close/>
                <a:moveTo>
                  <a:pt x="43455" y="50772"/>
                </a:moveTo>
                <a:lnTo>
                  <a:pt x="50072" y="50772"/>
                </a:lnTo>
                <a:lnTo>
                  <a:pt x="50072" y="101544"/>
                </a:lnTo>
                <a:lnTo>
                  <a:pt x="43455" y="101544"/>
                </a:lnTo>
                <a:lnTo>
                  <a:pt x="43455" y="50772"/>
                </a:lnTo>
                <a:close/>
                <a:moveTo>
                  <a:pt x="79805" y="117105"/>
                </a:moveTo>
                <a:lnTo>
                  <a:pt x="40000" y="117105"/>
                </a:lnTo>
                <a:lnTo>
                  <a:pt x="40000" y="115511"/>
                </a:lnTo>
                <a:lnTo>
                  <a:pt x="79711" y="115511"/>
                </a:lnTo>
                <a:cubicBezTo>
                  <a:pt x="79805" y="115411"/>
                  <a:pt x="79805" y="117105"/>
                  <a:pt x="79805" y="117105"/>
                </a:cubicBezTo>
                <a:close/>
                <a:moveTo>
                  <a:pt x="79805" y="112916"/>
                </a:moveTo>
                <a:lnTo>
                  <a:pt x="40000" y="112916"/>
                </a:lnTo>
                <a:lnTo>
                  <a:pt x="40000" y="111322"/>
                </a:lnTo>
                <a:lnTo>
                  <a:pt x="79711" y="111322"/>
                </a:lnTo>
                <a:cubicBezTo>
                  <a:pt x="79805" y="111322"/>
                  <a:pt x="79805" y="112916"/>
                  <a:pt x="79805" y="112916"/>
                </a:cubicBezTo>
                <a:close/>
                <a:moveTo>
                  <a:pt x="87577" y="93566"/>
                </a:moveTo>
                <a:lnTo>
                  <a:pt x="82972" y="93566"/>
                </a:lnTo>
                <a:lnTo>
                  <a:pt x="82972" y="71122"/>
                </a:lnTo>
                <a:lnTo>
                  <a:pt x="87577" y="71122"/>
                </a:lnTo>
                <a:lnTo>
                  <a:pt x="87577" y="93566"/>
                </a:lnTo>
                <a:close/>
                <a:moveTo>
                  <a:pt x="87577" y="67333"/>
                </a:moveTo>
                <a:lnTo>
                  <a:pt x="82972" y="67333"/>
                </a:lnTo>
                <a:lnTo>
                  <a:pt x="82972" y="62544"/>
                </a:lnTo>
                <a:lnTo>
                  <a:pt x="87577" y="62544"/>
                </a:lnTo>
                <a:lnTo>
                  <a:pt x="87577" y="67333"/>
                </a:lnTo>
                <a:close/>
                <a:moveTo>
                  <a:pt x="96016" y="93566"/>
                </a:moveTo>
                <a:lnTo>
                  <a:pt x="91416" y="93566"/>
                </a:lnTo>
                <a:lnTo>
                  <a:pt x="91416" y="71122"/>
                </a:lnTo>
                <a:lnTo>
                  <a:pt x="96016" y="71122"/>
                </a:lnTo>
                <a:lnTo>
                  <a:pt x="96016" y="93566"/>
                </a:lnTo>
                <a:close/>
                <a:moveTo>
                  <a:pt x="96016" y="67333"/>
                </a:moveTo>
                <a:lnTo>
                  <a:pt x="91416" y="67333"/>
                </a:lnTo>
                <a:lnTo>
                  <a:pt x="91416" y="62544"/>
                </a:lnTo>
                <a:lnTo>
                  <a:pt x="96016" y="62544"/>
                </a:lnTo>
                <a:lnTo>
                  <a:pt x="96016" y="67333"/>
                </a:lnTo>
                <a:close/>
                <a:moveTo>
                  <a:pt x="104555" y="93566"/>
                </a:moveTo>
                <a:lnTo>
                  <a:pt x="99950" y="93566"/>
                </a:lnTo>
                <a:lnTo>
                  <a:pt x="99950" y="71122"/>
                </a:lnTo>
                <a:lnTo>
                  <a:pt x="104555" y="71122"/>
                </a:lnTo>
                <a:lnTo>
                  <a:pt x="104555" y="93566"/>
                </a:lnTo>
                <a:close/>
                <a:moveTo>
                  <a:pt x="104555" y="67333"/>
                </a:moveTo>
                <a:lnTo>
                  <a:pt x="99950" y="67333"/>
                </a:lnTo>
                <a:lnTo>
                  <a:pt x="99950" y="62544"/>
                </a:lnTo>
                <a:lnTo>
                  <a:pt x="104555" y="62544"/>
                </a:lnTo>
                <a:lnTo>
                  <a:pt x="104555" y="67333"/>
                </a:lnTo>
                <a:close/>
                <a:moveTo>
                  <a:pt x="112900" y="93566"/>
                </a:moveTo>
                <a:lnTo>
                  <a:pt x="108300" y="93566"/>
                </a:lnTo>
                <a:lnTo>
                  <a:pt x="108300" y="71122"/>
                </a:lnTo>
                <a:lnTo>
                  <a:pt x="112900" y="71122"/>
                </a:lnTo>
                <a:lnTo>
                  <a:pt x="112900" y="93566"/>
                </a:lnTo>
                <a:close/>
                <a:moveTo>
                  <a:pt x="112900" y="67333"/>
                </a:moveTo>
                <a:lnTo>
                  <a:pt x="108300" y="67333"/>
                </a:lnTo>
                <a:lnTo>
                  <a:pt x="108300" y="62544"/>
                </a:lnTo>
                <a:lnTo>
                  <a:pt x="112900" y="62544"/>
                </a:lnTo>
                <a:lnTo>
                  <a:pt x="112900" y="67333"/>
                </a:ln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descr="Nalezený obrázek pro stuxnet" title="Zobrazit zdrojový obrázek"/>
          <p:cNvPicPr preferRelativeResize="0"/>
          <p:nvPr/>
        </p:nvPicPr>
        <p:blipFill rotWithShape="1">
          <a:blip r:embed="rId3">
            <a:alphaModFix/>
          </a:blip>
          <a:srcRect l="6612" r="12258"/>
          <a:stretch/>
        </p:blipFill>
        <p:spPr>
          <a:xfrm>
            <a:off x="27287" y="-113362"/>
            <a:ext cx="12950219" cy="9866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Nalezený obrázek pro uroboros" title="Zobrazit zdrojový obrázek"/>
          <p:cNvPicPr preferRelativeResize="0"/>
          <p:nvPr/>
        </p:nvPicPr>
        <p:blipFill>
          <a:blip r:embed="rId3">
            <a:alphaModFix/>
          </a:blip>
          <a:stretch>
            <a:fillRect/>
          </a:stretch>
        </p:blipFill>
        <p:spPr>
          <a:xfrm>
            <a:off x="0" y="-713140"/>
            <a:ext cx="13198575" cy="1080389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p:nvPr/>
        </p:nvSpPr>
        <p:spPr>
          <a:xfrm>
            <a:off x="652287" y="655702"/>
            <a:ext cx="11706371" cy="1626967"/>
          </a:xfrm>
          <a:prstGeom prst="rect">
            <a:avLst/>
          </a:prstGeom>
          <a:noFill/>
          <a:ln>
            <a:noFill/>
          </a:ln>
        </p:spPr>
        <p:txBody>
          <a:bodyPr lIns="91425" tIns="45700" rIns="91425" bIns="45700" anchor="t" anchorCtr="0">
            <a:noAutofit/>
          </a:bodyPr>
          <a:lstStyle/>
          <a:p>
            <a:pPr marL="0" marR="0" lvl="0" indent="0" algn="ctr" rtl="0">
              <a:lnSpc>
                <a:spcPct val="93000"/>
              </a:lnSpc>
              <a:spcBef>
                <a:spcPts val="0"/>
              </a:spcBef>
              <a:spcAft>
                <a:spcPts val="0"/>
              </a:spcAft>
              <a:buClr>
                <a:schemeClr val="lt1"/>
              </a:buClr>
              <a:buSzPct val="25000"/>
              <a:buFont typeface="Roboto Black"/>
              <a:buNone/>
            </a:pPr>
            <a:r>
              <a:rPr lang="cs-CZ" sz="4800" b="1" i="0" u="none" strike="noStrike" cap="none">
                <a:solidFill>
                  <a:schemeClr val="lt1"/>
                </a:solidFill>
              </a:rPr>
              <a:t>ZS v demokraciích x nedemokraciích</a:t>
            </a:r>
            <a:br>
              <a:rPr lang="cs-CZ" sz="4800" b="1" i="0" u="none" strike="noStrike" cap="none">
                <a:solidFill>
                  <a:schemeClr val="lt1"/>
                </a:solidFill>
              </a:rPr>
            </a:br>
            <a:r>
              <a:rPr lang="cs-CZ" sz="4800" b="1" i="0" u="none" strike="noStrike" cap="none">
                <a:solidFill>
                  <a:schemeClr val="lt1"/>
                </a:solidFill>
              </a:rPr>
              <a:t/>
            </a:r>
            <a:br>
              <a:rPr lang="cs-CZ" sz="4800" b="1" i="0" u="none" strike="noStrike" cap="none">
                <a:solidFill>
                  <a:schemeClr val="lt1"/>
                </a:solidFill>
              </a:rPr>
            </a:br>
            <a:endParaRPr lang="cs-CZ" sz="4800" b="1" i="0" u="none" strike="noStrike" cap="none">
              <a:solidFill>
                <a:schemeClr val="lt1"/>
              </a:solidFill>
            </a:endParaRPr>
          </a:p>
        </p:txBody>
      </p:sp>
      <p:sp>
        <p:nvSpPr>
          <p:cNvPr id="210" name="Shape 210"/>
          <p:cNvSpPr txBox="1"/>
          <p:nvPr/>
        </p:nvSpPr>
        <p:spPr>
          <a:xfrm>
            <a:off x="2789696" y="2282669"/>
            <a:ext cx="9360975" cy="4645072"/>
          </a:xfrm>
          <a:prstGeom prst="rect">
            <a:avLst/>
          </a:prstGeom>
          <a:noFill/>
          <a:ln>
            <a:noFill/>
          </a:ln>
        </p:spPr>
        <p:txBody>
          <a:bodyPr lIns="91425" tIns="45700" rIns="91425" bIns="45700" anchor="t" anchorCtr="0">
            <a:noAutofit/>
          </a:bodyPr>
          <a:lstStyle/>
          <a:p>
            <a:pPr marL="0" marR="0" lvl="0" indent="0" algn="l" rtl="0">
              <a:lnSpc>
                <a:spcPct val="73000"/>
              </a:lnSpc>
              <a:spcBef>
                <a:spcPts val="0"/>
              </a:spcBef>
              <a:spcAft>
                <a:spcPts val="0"/>
              </a:spcAft>
              <a:buClr>
                <a:schemeClr val="lt1"/>
              </a:buClr>
              <a:buSzPct val="25000"/>
              <a:buFont typeface="Roboto Black"/>
              <a:buNone/>
            </a:pPr>
            <a:r>
              <a:rPr lang="cs-CZ" sz="3400" b="1" i="0" u="none" strike="noStrike" cap="none">
                <a:solidFill>
                  <a:schemeClr val="lt1"/>
                </a:solidFill>
              </a:rPr>
              <a:t>v nedemokratických režimech mají SZ větší pravomoci, spíše “politická policie”</a:t>
            </a:r>
          </a:p>
          <a:p>
            <a:pPr marL="0" marR="0" lvl="0" indent="0" algn="l" rtl="0">
              <a:lnSpc>
                <a:spcPct val="73000"/>
              </a:lnSpc>
              <a:spcBef>
                <a:spcPts val="1800"/>
              </a:spcBef>
              <a:spcAft>
                <a:spcPts val="0"/>
              </a:spcAft>
              <a:buClr>
                <a:srgbClr val="000000"/>
              </a:buClr>
              <a:buFont typeface="Arial"/>
              <a:buNone/>
            </a:pPr>
            <a:endParaRPr sz="3400" b="1" i="0" u="none" strike="noStrike" cap="none">
              <a:solidFill>
                <a:schemeClr val="lt1"/>
              </a:solidFill>
            </a:endParaRPr>
          </a:p>
          <a:p>
            <a:pPr marL="0" marR="0" lvl="0" indent="0" algn="l" rtl="0">
              <a:lnSpc>
                <a:spcPct val="73000"/>
              </a:lnSpc>
              <a:spcBef>
                <a:spcPts val="1800"/>
              </a:spcBef>
              <a:spcAft>
                <a:spcPts val="0"/>
              </a:spcAft>
              <a:buClr>
                <a:schemeClr val="lt1"/>
              </a:buClr>
              <a:buSzPct val="25000"/>
              <a:buFont typeface="Roboto Black"/>
              <a:buNone/>
            </a:pPr>
            <a:r>
              <a:rPr lang="cs-CZ" sz="3400" b="1" i="0" u="none" strike="noStrike" cap="none">
                <a:solidFill>
                  <a:schemeClr val="lt1"/>
                </a:solidFill>
              </a:rPr>
              <a:t>symbol útisku</a:t>
            </a:r>
          </a:p>
          <a:p>
            <a:pPr marL="0" marR="0" lvl="0" indent="0" algn="l" rtl="0">
              <a:lnSpc>
                <a:spcPct val="73000"/>
              </a:lnSpc>
              <a:spcBef>
                <a:spcPts val="1800"/>
              </a:spcBef>
              <a:spcAft>
                <a:spcPts val="0"/>
              </a:spcAft>
              <a:buClr>
                <a:srgbClr val="000000"/>
              </a:buClr>
              <a:buFont typeface="Arial"/>
              <a:buNone/>
            </a:pPr>
            <a:endParaRPr sz="3400" b="1" i="0" u="none" strike="noStrike" cap="none">
              <a:solidFill>
                <a:schemeClr val="lt1"/>
              </a:solidFill>
            </a:endParaRPr>
          </a:p>
          <a:p>
            <a:pPr marL="0" marR="0" lvl="0" indent="0" algn="l" rtl="0">
              <a:lnSpc>
                <a:spcPct val="73000"/>
              </a:lnSpc>
              <a:spcBef>
                <a:spcPts val="1800"/>
              </a:spcBef>
              <a:spcAft>
                <a:spcPts val="0"/>
              </a:spcAft>
              <a:buClr>
                <a:schemeClr val="lt1"/>
              </a:buClr>
              <a:buSzPct val="25000"/>
              <a:buFont typeface="Roboto Black"/>
              <a:buNone/>
            </a:pPr>
            <a:r>
              <a:rPr lang="cs-CZ" sz="3400" b="1" i="0" u="none" strike="noStrike" cap="none">
                <a:solidFill>
                  <a:schemeClr val="lt1"/>
                </a:solidFill>
              </a:rPr>
              <a:t>personál často přechází z režimu do režimu</a:t>
            </a:r>
          </a:p>
          <a:p>
            <a:pPr marL="0" marR="0" lvl="0" indent="0" algn="l" rtl="0">
              <a:lnSpc>
                <a:spcPct val="73000"/>
              </a:lnSpc>
              <a:spcBef>
                <a:spcPts val="1800"/>
              </a:spcBef>
              <a:spcAft>
                <a:spcPts val="0"/>
              </a:spcAft>
              <a:buClr>
                <a:srgbClr val="000000"/>
              </a:buClr>
              <a:buFont typeface="Arial"/>
              <a:buNone/>
            </a:pPr>
            <a:endParaRPr sz="3400" b="1" i="0" u="none" strike="noStrike" cap="none">
              <a:solidFill>
                <a:schemeClr val="lt1"/>
              </a:solidFill>
            </a:endParaRPr>
          </a:p>
          <a:p>
            <a:pPr marL="0" marR="0" lvl="0" indent="0" algn="l" rtl="0">
              <a:lnSpc>
                <a:spcPct val="73000"/>
              </a:lnSpc>
              <a:spcBef>
                <a:spcPts val="1800"/>
              </a:spcBef>
              <a:spcAft>
                <a:spcPts val="0"/>
              </a:spcAft>
              <a:buClr>
                <a:schemeClr val="lt1"/>
              </a:buClr>
              <a:buSzPct val="25000"/>
              <a:buFont typeface="Roboto Black"/>
              <a:buNone/>
            </a:pPr>
            <a:r>
              <a:rPr lang="cs-CZ" sz="3400" b="1" i="0" u="none" strike="noStrike" cap="none">
                <a:solidFill>
                  <a:schemeClr val="lt1"/>
                </a:solidFill>
              </a:rPr>
              <a:t>pravomoci často neupraveny zákonem</a:t>
            </a:r>
          </a:p>
          <a:p>
            <a:pPr marL="442600" marR="0" lvl="0" indent="-442600" algn="l" rtl="0">
              <a:lnSpc>
                <a:spcPct val="73000"/>
              </a:lnSpc>
              <a:spcBef>
                <a:spcPts val="1800"/>
              </a:spcBef>
              <a:spcAft>
                <a:spcPts val="0"/>
              </a:spcAft>
              <a:buClr>
                <a:srgbClr val="000000"/>
              </a:buClr>
              <a:buFont typeface="Arial"/>
              <a:buNone/>
            </a:pPr>
            <a:endParaRPr sz="3400" b="1" i="0" u="none" strike="noStrike" cap="none">
              <a:solidFill>
                <a:srgbClr val="000000"/>
              </a:solidFill>
            </a:endParaRPr>
          </a:p>
        </p:txBody>
      </p:sp>
      <p:sp>
        <p:nvSpPr>
          <p:cNvPr id="211" name="Shape 211"/>
          <p:cNvSpPr/>
          <p:nvPr/>
        </p:nvSpPr>
        <p:spPr>
          <a:xfrm>
            <a:off x="1861408" y="2428917"/>
            <a:ext cx="608696" cy="583502"/>
          </a:xfrm>
          <a:custGeom>
            <a:avLst/>
            <a:gdLst/>
            <a:ahLst/>
            <a:cxnLst/>
            <a:rect l="0" t="0" r="0" b="0"/>
            <a:pathLst>
              <a:path w="120000" h="120000" extrusionOk="0">
                <a:moveTo>
                  <a:pt x="120000" y="45861"/>
                </a:moveTo>
                <a:cubicBezTo>
                  <a:pt x="120000" y="50855"/>
                  <a:pt x="116169" y="54755"/>
                  <a:pt x="111476" y="54755"/>
                </a:cubicBezTo>
                <a:lnTo>
                  <a:pt x="111476" y="86127"/>
                </a:lnTo>
                <a:lnTo>
                  <a:pt x="111382" y="86127"/>
                </a:lnTo>
                <a:cubicBezTo>
                  <a:pt x="110998" y="89027"/>
                  <a:pt x="108602" y="91222"/>
                  <a:pt x="105822" y="91222"/>
                </a:cubicBezTo>
                <a:cubicBezTo>
                  <a:pt x="104771" y="91222"/>
                  <a:pt x="103909" y="90922"/>
                  <a:pt x="103047" y="90522"/>
                </a:cubicBezTo>
                <a:cubicBezTo>
                  <a:pt x="103047" y="90322"/>
                  <a:pt x="102858" y="90322"/>
                  <a:pt x="102758" y="90222"/>
                </a:cubicBezTo>
                <a:cubicBezTo>
                  <a:pt x="102475" y="90122"/>
                  <a:pt x="102280" y="89927"/>
                  <a:pt x="102185" y="89727"/>
                </a:cubicBezTo>
                <a:cubicBezTo>
                  <a:pt x="90215" y="79533"/>
                  <a:pt x="75559" y="66044"/>
                  <a:pt x="52958" y="64044"/>
                </a:cubicBezTo>
                <a:cubicBezTo>
                  <a:pt x="51618" y="63944"/>
                  <a:pt x="49416" y="63844"/>
                  <a:pt x="47020" y="63844"/>
                </a:cubicBezTo>
                <a:lnTo>
                  <a:pt x="52196" y="96622"/>
                </a:lnTo>
                <a:lnTo>
                  <a:pt x="56983" y="95922"/>
                </a:lnTo>
                <a:lnTo>
                  <a:pt x="58418" y="105711"/>
                </a:lnTo>
                <a:lnTo>
                  <a:pt x="53436" y="106511"/>
                </a:lnTo>
                <a:lnTo>
                  <a:pt x="54681" y="116800"/>
                </a:lnTo>
                <a:lnTo>
                  <a:pt x="30168" y="120000"/>
                </a:lnTo>
                <a:lnTo>
                  <a:pt x="22028" y="63844"/>
                </a:lnTo>
                <a:lnTo>
                  <a:pt x="18197" y="63844"/>
                </a:lnTo>
                <a:cubicBezTo>
                  <a:pt x="17814" y="63844"/>
                  <a:pt x="17524" y="63644"/>
                  <a:pt x="17141" y="63644"/>
                </a:cubicBezTo>
                <a:cubicBezTo>
                  <a:pt x="17141" y="63644"/>
                  <a:pt x="17141" y="63644"/>
                  <a:pt x="17046" y="63644"/>
                </a:cubicBezTo>
                <a:cubicBezTo>
                  <a:pt x="7567" y="63644"/>
                  <a:pt x="0" y="55755"/>
                  <a:pt x="0" y="45861"/>
                </a:cubicBezTo>
                <a:cubicBezTo>
                  <a:pt x="0" y="36072"/>
                  <a:pt x="7567" y="28077"/>
                  <a:pt x="17046" y="28077"/>
                </a:cubicBezTo>
                <a:cubicBezTo>
                  <a:pt x="17046" y="28077"/>
                  <a:pt x="17046" y="28077"/>
                  <a:pt x="17141" y="28077"/>
                </a:cubicBezTo>
                <a:cubicBezTo>
                  <a:pt x="17524" y="27977"/>
                  <a:pt x="17814" y="27977"/>
                  <a:pt x="18197" y="27977"/>
                </a:cubicBezTo>
                <a:lnTo>
                  <a:pt x="47120" y="27977"/>
                </a:lnTo>
                <a:cubicBezTo>
                  <a:pt x="71634" y="27977"/>
                  <a:pt x="88013" y="13788"/>
                  <a:pt x="101035" y="2900"/>
                </a:cubicBezTo>
                <a:cubicBezTo>
                  <a:pt x="101991" y="1200"/>
                  <a:pt x="103720" y="0"/>
                  <a:pt x="105822" y="0"/>
                </a:cubicBezTo>
                <a:cubicBezTo>
                  <a:pt x="108791" y="0"/>
                  <a:pt x="111282" y="2400"/>
                  <a:pt x="111476" y="5394"/>
                </a:cubicBezTo>
                <a:lnTo>
                  <a:pt x="111476" y="36966"/>
                </a:lnTo>
                <a:cubicBezTo>
                  <a:pt x="116169" y="36966"/>
                  <a:pt x="120094" y="40866"/>
                  <a:pt x="120000" y="45861"/>
                </a:cubicBezTo>
                <a:close/>
                <a:moveTo>
                  <a:pt x="102858" y="12388"/>
                </a:moveTo>
                <a:cubicBezTo>
                  <a:pt x="85428" y="26477"/>
                  <a:pt x="72690" y="34372"/>
                  <a:pt x="55643" y="36372"/>
                </a:cubicBezTo>
                <a:lnTo>
                  <a:pt x="55643" y="55255"/>
                </a:lnTo>
                <a:cubicBezTo>
                  <a:pt x="72690" y="57350"/>
                  <a:pt x="85328" y="65144"/>
                  <a:pt x="102858" y="79033"/>
                </a:cubicBezTo>
                <a:lnTo>
                  <a:pt x="102858" y="12388"/>
                </a:ln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12" name="Shape 212"/>
          <p:cNvSpPr/>
          <p:nvPr/>
        </p:nvSpPr>
        <p:spPr>
          <a:xfrm>
            <a:off x="1838200" y="3873519"/>
            <a:ext cx="631906" cy="592203"/>
          </a:xfrm>
          <a:custGeom>
            <a:avLst/>
            <a:gdLst/>
            <a:ahLst/>
            <a:cxnLst/>
            <a:rect l="0" t="0" r="0" b="0"/>
            <a:pathLst>
              <a:path w="120000" h="120000" extrusionOk="0">
                <a:moveTo>
                  <a:pt x="92790" y="1999"/>
                </a:moveTo>
                <a:cubicBezTo>
                  <a:pt x="87931" y="-1491"/>
                  <a:pt x="81393" y="-293"/>
                  <a:pt x="78033" y="4687"/>
                </a:cubicBezTo>
                <a:cubicBezTo>
                  <a:pt x="74764" y="9872"/>
                  <a:pt x="75882" y="16950"/>
                  <a:pt x="80645" y="20434"/>
                </a:cubicBezTo>
                <a:cubicBezTo>
                  <a:pt x="85504" y="23925"/>
                  <a:pt x="91947" y="22728"/>
                  <a:pt x="95312" y="17644"/>
                </a:cubicBezTo>
                <a:cubicBezTo>
                  <a:pt x="98671" y="12465"/>
                  <a:pt x="97458" y="5388"/>
                  <a:pt x="92790" y="1999"/>
                </a:cubicBezTo>
                <a:close/>
                <a:moveTo>
                  <a:pt x="118005" y="23326"/>
                </a:moveTo>
                <a:cubicBezTo>
                  <a:pt x="115860" y="21733"/>
                  <a:pt x="112961" y="22332"/>
                  <a:pt x="111562" y="24625"/>
                </a:cubicBezTo>
                <a:lnTo>
                  <a:pt x="101659" y="39576"/>
                </a:lnTo>
                <a:lnTo>
                  <a:pt x="84757" y="26913"/>
                </a:lnTo>
                <a:lnTo>
                  <a:pt x="77938" y="21733"/>
                </a:lnTo>
                <a:cubicBezTo>
                  <a:pt x="75231" y="19542"/>
                  <a:pt x="71961" y="18644"/>
                  <a:pt x="68877" y="18644"/>
                </a:cubicBezTo>
                <a:lnTo>
                  <a:pt x="47487" y="18644"/>
                </a:lnTo>
                <a:cubicBezTo>
                  <a:pt x="45898" y="18345"/>
                  <a:pt x="44314" y="19243"/>
                  <a:pt x="43375" y="20734"/>
                </a:cubicBezTo>
                <a:lnTo>
                  <a:pt x="30956" y="39672"/>
                </a:lnTo>
                <a:cubicBezTo>
                  <a:pt x="29557" y="41965"/>
                  <a:pt x="30113" y="45156"/>
                  <a:pt x="32265" y="46653"/>
                </a:cubicBezTo>
                <a:cubicBezTo>
                  <a:pt x="34321" y="48246"/>
                  <a:pt x="37309" y="47647"/>
                  <a:pt x="38708" y="45354"/>
                </a:cubicBezTo>
                <a:lnTo>
                  <a:pt x="49728" y="28607"/>
                </a:lnTo>
                <a:lnTo>
                  <a:pt x="62524" y="28607"/>
                </a:lnTo>
                <a:lnTo>
                  <a:pt x="29181" y="80242"/>
                </a:lnTo>
                <a:lnTo>
                  <a:pt x="8257" y="74357"/>
                </a:lnTo>
                <a:cubicBezTo>
                  <a:pt x="4707" y="73363"/>
                  <a:pt x="1252" y="75554"/>
                  <a:pt x="224" y="79243"/>
                </a:cubicBezTo>
                <a:cubicBezTo>
                  <a:pt x="-707" y="83129"/>
                  <a:pt x="1348" y="86817"/>
                  <a:pt x="4802" y="87913"/>
                </a:cubicBezTo>
                <a:lnTo>
                  <a:pt x="30304" y="95193"/>
                </a:lnTo>
                <a:cubicBezTo>
                  <a:pt x="31888" y="95588"/>
                  <a:pt x="33759" y="95588"/>
                  <a:pt x="35343" y="94493"/>
                </a:cubicBezTo>
                <a:cubicBezTo>
                  <a:pt x="36562" y="93798"/>
                  <a:pt x="37309" y="92301"/>
                  <a:pt x="37960" y="91403"/>
                </a:cubicBezTo>
                <a:cubicBezTo>
                  <a:pt x="38708" y="90409"/>
                  <a:pt x="49543" y="73764"/>
                  <a:pt x="49543" y="73764"/>
                </a:cubicBezTo>
                <a:lnTo>
                  <a:pt x="70001" y="89212"/>
                </a:lnTo>
                <a:lnTo>
                  <a:pt x="74107" y="114131"/>
                </a:lnTo>
                <a:cubicBezTo>
                  <a:pt x="74764" y="118017"/>
                  <a:pt x="78309" y="120508"/>
                  <a:pt x="81769" y="119909"/>
                </a:cubicBezTo>
                <a:cubicBezTo>
                  <a:pt x="85319" y="119214"/>
                  <a:pt x="87746" y="115425"/>
                  <a:pt x="87184" y="111736"/>
                </a:cubicBezTo>
                <a:lnTo>
                  <a:pt x="82516" y="84027"/>
                </a:lnTo>
                <a:cubicBezTo>
                  <a:pt x="82325" y="82236"/>
                  <a:pt x="81112" y="80638"/>
                  <a:pt x="79713" y="79542"/>
                </a:cubicBezTo>
                <a:lnTo>
                  <a:pt x="63552" y="67382"/>
                </a:lnTo>
                <a:lnTo>
                  <a:pt x="82516" y="37283"/>
                </a:lnTo>
                <a:lnTo>
                  <a:pt x="100261" y="50539"/>
                </a:lnTo>
                <a:cubicBezTo>
                  <a:pt x="102412" y="52030"/>
                  <a:pt x="105305" y="51437"/>
                  <a:pt x="106799" y="49144"/>
                </a:cubicBezTo>
                <a:lnTo>
                  <a:pt x="119129" y="30206"/>
                </a:lnTo>
                <a:cubicBezTo>
                  <a:pt x="120623" y="28014"/>
                  <a:pt x="120157" y="24823"/>
                  <a:pt x="118005" y="23326"/>
                </a:cubicBez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13" name="Shape 213"/>
          <p:cNvSpPr/>
          <p:nvPr/>
        </p:nvSpPr>
        <p:spPr>
          <a:xfrm>
            <a:off x="1838200" y="5158760"/>
            <a:ext cx="631479" cy="591240"/>
          </a:xfrm>
          <a:custGeom>
            <a:avLst/>
            <a:gdLst/>
            <a:ahLst/>
            <a:cxnLst/>
            <a:rect l="0" t="0" r="0" b="0"/>
            <a:pathLst>
              <a:path w="120000" h="120000" extrusionOk="0">
                <a:moveTo>
                  <a:pt x="10265" y="29700"/>
                </a:moveTo>
                <a:cubicBezTo>
                  <a:pt x="10265" y="34483"/>
                  <a:pt x="13903" y="38272"/>
                  <a:pt x="18288" y="38272"/>
                </a:cubicBezTo>
                <a:lnTo>
                  <a:pt x="18382" y="38272"/>
                </a:lnTo>
                <a:cubicBezTo>
                  <a:pt x="22767" y="38272"/>
                  <a:pt x="26216" y="34483"/>
                  <a:pt x="26216" y="29900"/>
                </a:cubicBezTo>
                <a:cubicBezTo>
                  <a:pt x="26216" y="29800"/>
                  <a:pt x="26216" y="29800"/>
                  <a:pt x="26216" y="29800"/>
                </a:cubicBezTo>
                <a:cubicBezTo>
                  <a:pt x="26216" y="29800"/>
                  <a:pt x="26216" y="29800"/>
                  <a:pt x="26216" y="29700"/>
                </a:cubicBezTo>
                <a:cubicBezTo>
                  <a:pt x="26216" y="24916"/>
                  <a:pt x="22672" y="21227"/>
                  <a:pt x="18288" y="21227"/>
                </a:cubicBezTo>
                <a:cubicBezTo>
                  <a:pt x="13903" y="21227"/>
                  <a:pt x="10265" y="24916"/>
                  <a:pt x="10265" y="29700"/>
                </a:cubicBezTo>
                <a:close/>
                <a:moveTo>
                  <a:pt x="31352" y="29700"/>
                </a:moveTo>
                <a:cubicBezTo>
                  <a:pt x="31352" y="34483"/>
                  <a:pt x="34990" y="38272"/>
                  <a:pt x="39375" y="38272"/>
                </a:cubicBezTo>
                <a:cubicBezTo>
                  <a:pt x="43759" y="38272"/>
                  <a:pt x="47303" y="34383"/>
                  <a:pt x="47303" y="29700"/>
                </a:cubicBezTo>
                <a:cubicBezTo>
                  <a:pt x="47303" y="24916"/>
                  <a:pt x="43759" y="21227"/>
                  <a:pt x="39375" y="21227"/>
                </a:cubicBezTo>
                <a:cubicBezTo>
                  <a:pt x="34990" y="21227"/>
                  <a:pt x="31352" y="25016"/>
                  <a:pt x="31352" y="29700"/>
                </a:cubicBezTo>
                <a:close/>
                <a:moveTo>
                  <a:pt x="20524" y="8472"/>
                </a:moveTo>
                <a:cubicBezTo>
                  <a:pt x="20524" y="13255"/>
                  <a:pt x="24074" y="17044"/>
                  <a:pt x="28458" y="17044"/>
                </a:cubicBezTo>
                <a:cubicBezTo>
                  <a:pt x="32843" y="17044"/>
                  <a:pt x="36387" y="13255"/>
                  <a:pt x="36387" y="8472"/>
                </a:cubicBezTo>
                <a:cubicBezTo>
                  <a:pt x="36387" y="3588"/>
                  <a:pt x="32843" y="0"/>
                  <a:pt x="28458" y="0"/>
                </a:cubicBezTo>
                <a:cubicBezTo>
                  <a:pt x="24074" y="0"/>
                  <a:pt x="20524" y="3588"/>
                  <a:pt x="20524" y="8472"/>
                </a:cubicBezTo>
                <a:close/>
                <a:moveTo>
                  <a:pt x="42079" y="8472"/>
                </a:moveTo>
                <a:cubicBezTo>
                  <a:pt x="42079" y="13255"/>
                  <a:pt x="45628" y="17044"/>
                  <a:pt x="50012" y="17044"/>
                </a:cubicBezTo>
                <a:cubicBezTo>
                  <a:pt x="54397" y="17044"/>
                  <a:pt x="57941" y="13255"/>
                  <a:pt x="57941" y="8472"/>
                </a:cubicBezTo>
                <a:cubicBezTo>
                  <a:pt x="57941" y="3588"/>
                  <a:pt x="54397" y="0"/>
                  <a:pt x="50012" y="0"/>
                </a:cubicBezTo>
                <a:cubicBezTo>
                  <a:pt x="45628" y="0"/>
                  <a:pt x="42079" y="3588"/>
                  <a:pt x="42079" y="8472"/>
                </a:cubicBezTo>
                <a:close/>
                <a:moveTo>
                  <a:pt x="62420" y="8472"/>
                </a:moveTo>
                <a:cubicBezTo>
                  <a:pt x="62420" y="13255"/>
                  <a:pt x="66058" y="17044"/>
                  <a:pt x="70443" y="17044"/>
                </a:cubicBezTo>
                <a:cubicBezTo>
                  <a:pt x="74833" y="17044"/>
                  <a:pt x="78377" y="13255"/>
                  <a:pt x="78377" y="8472"/>
                </a:cubicBezTo>
                <a:cubicBezTo>
                  <a:pt x="78377" y="3588"/>
                  <a:pt x="74833" y="0"/>
                  <a:pt x="70443" y="0"/>
                </a:cubicBezTo>
                <a:cubicBezTo>
                  <a:pt x="66058" y="0"/>
                  <a:pt x="62420" y="3588"/>
                  <a:pt x="62420" y="8472"/>
                </a:cubicBezTo>
                <a:close/>
                <a:moveTo>
                  <a:pt x="82856" y="8472"/>
                </a:moveTo>
                <a:cubicBezTo>
                  <a:pt x="82856" y="13155"/>
                  <a:pt x="86400" y="17044"/>
                  <a:pt x="90879" y="17044"/>
                </a:cubicBezTo>
                <a:cubicBezTo>
                  <a:pt x="95357" y="17044"/>
                  <a:pt x="98813" y="13255"/>
                  <a:pt x="98813" y="8472"/>
                </a:cubicBezTo>
                <a:cubicBezTo>
                  <a:pt x="98813" y="3588"/>
                  <a:pt x="95263" y="0"/>
                  <a:pt x="90879" y="0"/>
                </a:cubicBezTo>
                <a:cubicBezTo>
                  <a:pt x="86494" y="0"/>
                  <a:pt x="82856" y="3888"/>
                  <a:pt x="82856" y="8472"/>
                </a:cubicBezTo>
                <a:close/>
                <a:moveTo>
                  <a:pt x="73058" y="29700"/>
                </a:moveTo>
                <a:cubicBezTo>
                  <a:pt x="73058" y="34483"/>
                  <a:pt x="76602" y="38272"/>
                  <a:pt x="80992" y="38272"/>
                </a:cubicBezTo>
                <a:cubicBezTo>
                  <a:pt x="85465" y="38272"/>
                  <a:pt x="88920" y="34383"/>
                  <a:pt x="88920" y="29700"/>
                </a:cubicBezTo>
                <a:cubicBezTo>
                  <a:pt x="88920" y="24916"/>
                  <a:pt x="85376" y="21227"/>
                  <a:pt x="80992" y="21227"/>
                </a:cubicBezTo>
                <a:cubicBezTo>
                  <a:pt x="76602" y="21227"/>
                  <a:pt x="73058" y="25016"/>
                  <a:pt x="73058" y="29700"/>
                </a:cubicBezTo>
                <a:close/>
                <a:moveTo>
                  <a:pt x="51320" y="29700"/>
                </a:moveTo>
                <a:cubicBezTo>
                  <a:pt x="51320" y="34483"/>
                  <a:pt x="54959" y="38272"/>
                  <a:pt x="59343" y="38272"/>
                </a:cubicBezTo>
                <a:cubicBezTo>
                  <a:pt x="63727" y="38272"/>
                  <a:pt x="67271" y="34383"/>
                  <a:pt x="67271" y="29700"/>
                </a:cubicBezTo>
                <a:cubicBezTo>
                  <a:pt x="67271" y="24916"/>
                  <a:pt x="63727" y="21227"/>
                  <a:pt x="59343" y="21227"/>
                </a:cubicBezTo>
                <a:cubicBezTo>
                  <a:pt x="54864" y="21227"/>
                  <a:pt x="51320" y="25016"/>
                  <a:pt x="51320" y="29700"/>
                </a:cubicBezTo>
                <a:close/>
                <a:moveTo>
                  <a:pt x="93961" y="29700"/>
                </a:moveTo>
                <a:cubicBezTo>
                  <a:pt x="93961" y="34483"/>
                  <a:pt x="97600" y="38272"/>
                  <a:pt x="101984" y="38272"/>
                </a:cubicBezTo>
                <a:cubicBezTo>
                  <a:pt x="106368" y="38272"/>
                  <a:pt x="109912" y="34383"/>
                  <a:pt x="109912" y="29700"/>
                </a:cubicBezTo>
                <a:cubicBezTo>
                  <a:pt x="109912" y="24916"/>
                  <a:pt x="106368" y="21227"/>
                  <a:pt x="101984" y="21227"/>
                </a:cubicBezTo>
                <a:cubicBezTo>
                  <a:pt x="97600" y="21227"/>
                  <a:pt x="93961" y="25016"/>
                  <a:pt x="93961" y="29700"/>
                </a:cubicBezTo>
                <a:close/>
                <a:moveTo>
                  <a:pt x="36109" y="50833"/>
                </a:moveTo>
                <a:lnTo>
                  <a:pt x="36109" y="78438"/>
                </a:lnTo>
                <a:cubicBezTo>
                  <a:pt x="36109" y="83422"/>
                  <a:pt x="29949" y="83422"/>
                  <a:pt x="29949" y="78438"/>
                </a:cubicBezTo>
                <a:lnTo>
                  <a:pt x="29949" y="52522"/>
                </a:lnTo>
                <a:cubicBezTo>
                  <a:pt x="29949" y="52027"/>
                  <a:pt x="29577" y="51427"/>
                  <a:pt x="28926" y="51427"/>
                </a:cubicBezTo>
                <a:cubicBezTo>
                  <a:pt x="28458" y="51427"/>
                  <a:pt x="27896" y="51827"/>
                  <a:pt x="27896" y="52522"/>
                </a:cubicBezTo>
                <a:lnTo>
                  <a:pt x="27896" y="115316"/>
                </a:lnTo>
                <a:cubicBezTo>
                  <a:pt x="27896" y="118005"/>
                  <a:pt x="25843" y="120000"/>
                  <a:pt x="23512" y="120000"/>
                </a:cubicBezTo>
                <a:cubicBezTo>
                  <a:pt x="21086" y="120000"/>
                  <a:pt x="19128" y="117805"/>
                  <a:pt x="19128" y="115316"/>
                </a:cubicBezTo>
                <a:lnTo>
                  <a:pt x="19128" y="84122"/>
                </a:lnTo>
                <a:cubicBezTo>
                  <a:pt x="19128" y="83722"/>
                  <a:pt x="18850" y="83122"/>
                  <a:pt x="18099" y="83122"/>
                </a:cubicBezTo>
                <a:lnTo>
                  <a:pt x="17915" y="83122"/>
                </a:lnTo>
                <a:cubicBezTo>
                  <a:pt x="17448" y="83122"/>
                  <a:pt x="16886" y="83422"/>
                  <a:pt x="16886" y="84122"/>
                </a:cubicBezTo>
                <a:lnTo>
                  <a:pt x="16886" y="115316"/>
                </a:lnTo>
                <a:cubicBezTo>
                  <a:pt x="16886" y="118005"/>
                  <a:pt x="14927" y="120000"/>
                  <a:pt x="12501" y="120000"/>
                </a:cubicBezTo>
                <a:cubicBezTo>
                  <a:pt x="10076" y="120000"/>
                  <a:pt x="8117" y="117805"/>
                  <a:pt x="8117" y="115316"/>
                </a:cubicBezTo>
                <a:lnTo>
                  <a:pt x="8117" y="52622"/>
                </a:lnTo>
                <a:cubicBezTo>
                  <a:pt x="8117" y="52027"/>
                  <a:pt x="7839" y="51527"/>
                  <a:pt x="7182" y="51527"/>
                </a:cubicBezTo>
                <a:cubicBezTo>
                  <a:pt x="6715" y="51527"/>
                  <a:pt x="6159" y="51927"/>
                  <a:pt x="6159" y="52622"/>
                </a:cubicBezTo>
                <a:lnTo>
                  <a:pt x="6159" y="78538"/>
                </a:lnTo>
                <a:cubicBezTo>
                  <a:pt x="6159" y="83522"/>
                  <a:pt x="0" y="83522"/>
                  <a:pt x="0" y="78538"/>
                </a:cubicBezTo>
                <a:lnTo>
                  <a:pt x="0" y="50927"/>
                </a:lnTo>
                <a:cubicBezTo>
                  <a:pt x="0" y="44850"/>
                  <a:pt x="3449" y="40066"/>
                  <a:pt x="8863" y="40066"/>
                </a:cubicBezTo>
                <a:lnTo>
                  <a:pt x="26778" y="40066"/>
                </a:lnTo>
                <a:cubicBezTo>
                  <a:pt x="32843" y="39766"/>
                  <a:pt x="36203" y="44550"/>
                  <a:pt x="36109" y="50833"/>
                </a:cubicBezTo>
                <a:close/>
                <a:moveTo>
                  <a:pt x="77069" y="50833"/>
                </a:moveTo>
                <a:lnTo>
                  <a:pt x="77069" y="78438"/>
                </a:lnTo>
                <a:cubicBezTo>
                  <a:pt x="77069" y="83422"/>
                  <a:pt x="70910" y="83422"/>
                  <a:pt x="70910" y="78438"/>
                </a:cubicBezTo>
                <a:lnTo>
                  <a:pt x="70910" y="52522"/>
                </a:lnTo>
                <a:cubicBezTo>
                  <a:pt x="70910" y="52027"/>
                  <a:pt x="70537" y="51427"/>
                  <a:pt x="69886" y="51427"/>
                </a:cubicBezTo>
                <a:cubicBezTo>
                  <a:pt x="69419" y="51427"/>
                  <a:pt x="68857" y="51827"/>
                  <a:pt x="68857" y="52522"/>
                </a:cubicBezTo>
                <a:lnTo>
                  <a:pt x="68857" y="115316"/>
                </a:lnTo>
                <a:cubicBezTo>
                  <a:pt x="68857" y="118005"/>
                  <a:pt x="66804" y="120000"/>
                  <a:pt x="64473" y="120000"/>
                </a:cubicBezTo>
                <a:cubicBezTo>
                  <a:pt x="62047" y="120000"/>
                  <a:pt x="60089" y="117805"/>
                  <a:pt x="60089" y="115316"/>
                </a:cubicBezTo>
                <a:lnTo>
                  <a:pt x="60089" y="84122"/>
                </a:lnTo>
                <a:cubicBezTo>
                  <a:pt x="60089" y="83722"/>
                  <a:pt x="59810" y="83122"/>
                  <a:pt x="59065" y="83122"/>
                </a:cubicBezTo>
                <a:lnTo>
                  <a:pt x="58876" y="83122"/>
                </a:lnTo>
                <a:cubicBezTo>
                  <a:pt x="58408" y="83122"/>
                  <a:pt x="57852" y="83422"/>
                  <a:pt x="57852" y="84122"/>
                </a:cubicBezTo>
                <a:lnTo>
                  <a:pt x="57852" y="115316"/>
                </a:lnTo>
                <a:cubicBezTo>
                  <a:pt x="57852" y="118005"/>
                  <a:pt x="55888" y="120000"/>
                  <a:pt x="53462" y="120000"/>
                </a:cubicBezTo>
                <a:cubicBezTo>
                  <a:pt x="51036" y="120000"/>
                  <a:pt x="49078" y="117805"/>
                  <a:pt x="49078" y="115316"/>
                </a:cubicBezTo>
                <a:lnTo>
                  <a:pt x="49078" y="52622"/>
                </a:lnTo>
                <a:cubicBezTo>
                  <a:pt x="49078" y="52027"/>
                  <a:pt x="48800" y="51527"/>
                  <a:pt x="48143" y="51527"/>
                </a:cubicBezTo>
                <a:cubicBezTo>
                  <a:pt x="47681" y="51527"/>
                  <a:pt x="47119" y="51927"/>
                  <a:pt x="47119" y="52622"/>
                </a:cubicBezTo>
                <a:lnTo>
                  <a:pt x="47119" y="78538"/>
                </a:lnTo>
                <a:cubicBezTo>
                  <a:pt x="47119" y="83522"/>
                  <a:pt x="40960" y="83522"/>
                  <a:pt x="40960" y="78538"/>
                </a:cubicBezTo>
                <a:lnTo>
                  <a:pt x="40960" y="50927"/>
                </a:lnTo>
                <a:cubicBezTo>
                  <a:pt x="40960" y="44850"/>
                  <a:pt x="44415" y="40066"/>
                  <a:pt x="49823" y="40066"/>
                </a:cubicBezTo>
                <a:lnTo>
                  <a:pt x="67739" y="40066"/>
                </a:lnTo>
                <a:cubicBezTo>
                  <a:pt x="73898" y="39766"/>
                  <a:pt x="77258" y="44550"/>
                  <a:pt x="77069" y="50833"/>
                </a:cubicBezTo>
                <a:close/>
                <a:moveTo>
                  <a:pt x="119988" y="50833"/>
                </a:moveTo>
                <a:lnTo>
                  <a:pt x="119988" y="78438"/>
                </a:lnTo>
                <a:cubicBezTo>
                  <a:pt x="119988" y="83422"/>
                  <a:pt x="113835" y="83422"/>
                  <a:pt x="113835" y="78438"/>
                </a:cubicBezTo>
                <a:lnTo>
                  <a:pt x="113835" y="52522"/>
                </a:lnTo>
                <a:cubicBezTo>
                  <a:pt x="113835" y="52027"/>
                  <a:pt x="113551" y="51427"/>
                  <a:pt x="112806" y="51427"/>
                </a:cubicBezTo>
                <a:cubicBezTo>
                  <a:pt x="112433" y="51427"/>
                  <a:pt x="111871" y="51827"/>
                  <a:pt x="111871" y="52522"/>
                </a:cubicBezTo>
                <a:lnTo>
                  <a:pt x="111871" y="115316"/>
                </a:lnTo>
                <a:cubicBezTo>
                  <a:pt x="111871" y="118005"/>
                  <a:pt x="109823" y="120000"/>
                  <a:pt x="107487" y="120000"/>
                </a:cubicBezTo>
                <a:cubicBezTo>
                  <a:pt x="104966" y="120000"/>
                  <a:pt x="103102" y="117805"/>
                  <a:pt x="103102" y="115316"/>
                </a:cubicBezTo>
                <a:lnTo>
                  <a:pt x="103102" y="84122"/>
                </a:lnTo>
                <a:cubicBezTo>
                  <a:pt x="103102" y="83722"/>
                  <a:pt x="102729" y="83122"/>
                  <a:pt x="102079" y="83122"/>
                </a:cubicBezTo>
                <a:lnTo>
                  <a:pt x="101889" y="83122"/>
                </a:lnTo>
                <a:cubicBezTo>
                  <a:pt x="101422" y="83122"/>
                  <a:pt x="100866" y="83422"/>
                  <a:pt x="100866" y="84122"/>
                </a:cubicBezTo>
                <a:lnTo>
                  <a:pt x="100866" y="115316"/>
                </a:lnTo>
                <a:cubicBezTo>
                  <a:pt x="100866" y="118005"/>
                  <a:pt x="98813" y="120000"/>
                  <a:pt x="96476" y="120000"/>
                </a:cubicBezTo>
                <a:cubicBezTo>
                  <a:pt x="93961" y="120000"/>
                  <a:pt x="92091" y="117805"/>
                  <a:pt x="92091" y="115316"/>
                </a:cubicBezTo>
                <a:lnTo>
                  <a:pt x="92091" y="52622"/>
                </a:lnTo>
                <a:cubicBezTo>
                  <a:pt x="92091" y="52027"/>
                  <a:pt x="91719" y="51527"/>
                  <a:pt x="91068" y="51527"/>
                </a:cubicBezTo>
                <a:cubicBezTo>
                  <a:pt x="90600" y="51527"/>
                  <a:pt x="90038" y="51927"/>
                  <a:pt x="90038" y="52622"/>
                </a:cubicBezTo>
                <a:lnTo>
                  <a:pt x="90038" y="78538"/>
                </a:lnTo>
                <a:cubicBezTo>
                  <a:pt x="90038" y="83522"/>
                  <a:pt x="83879" y="83522"/>
                  <a:pt x="83879" y="78538"/>
                </a:cubicBezTo>
                <a:lnTo>
                  <a:pt x="83879" y="50927"/>
                </a:lnTo>
                <a:cubicBezTo>
                  <a:pt x="83879" y="44850"/>
                  <a:pt x="87334" y="40066"/>
                  <a:pt x="92748" y="40066"/>
                </a:cubicBezTo>
                <a:lnTo>
                  <a:pt x="110752" y="40066"/>
                </a:lnTo>
                <a:cubicBezTo>
                  <a:pt x="116817" y="39766"/>
                  <a:pt x="120178" y="44550"/>
                  <a:pt x="119988" y="50833"/>
                </a:cubicBez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14" name="Shape 214"/>
          <p:cNvSpPr/>
          <p:nvPr/>
        </p:nvSpPr>
        <p:spPr>
          <a:xfrm>
            <a:off x="1861408" y="6443037"/>
            <a:ext cx="611314" cy="583505"/>
          </a:xfrm>
          <a:custGeom>
            <a:avLst/>
            <a:gdLst/>
            <a:ahLst/>
            <a:cxnLst/>
            <a:rect l="0" t="0" r="0" b="0"/>
            <a:pathLst>
              <a:path w="120000" h="120000" extrusionOk="0">
                <a:moveTo>
                  <a:pt x="77427" y="75983"/>
                </a:moveTo>
                <a:lnTo>
                  <a:pt x="92477" y="23400"/>
                </a:lnTo>
                <a:lnTo>
                  <a:pt x="63905" y="23600"/>
                </a:lnTo>
                <a:lnTo>
                  <a:pt x="63905" y="105761"/>
                </a:lnTo>
                <a:lnTo>
                  <a:pt x="97427" y="105761"/>
                </a:lnTo>
                <a:lnTo>
                  <a:pt x="97427" y="120000"/>
                </a:lnTo>
                <a:lnTo>
                  <a:pt x="22572" y="120000"/>
                </a:lnTo>
                <a:lnTo>
                  <a:pt x="22572" y="105761"/>
                </a:lnTo>
                <a:lnTo>
                  <a:pt x="56094" y="105761"/>
                </a:lnTo>
                <a:lnTo>
                  <a:pt x="56094" y="23500"/>
                </a:lnTo>
                <a:lnTo>
                  <a:pt x="27427" y="23305"/>
                </a:lnTo>
                <a:lnTo>
                  <a:pt x="42572" y="75883"/>
                </a:lnTo>
                <a:lnTo>
                  <a:pt x="45144" y="75883"/>
                </a:lnTo>
                <a:cubicBezTo>
                  <a:pt x="45144" y="88927"/>
                  <a:pt x="34950" y="99483"/>
                  <a:pt x="22572" y="99483"/>
                </a:cubicBezTo>
                <a:cubicBezTo>
                  <a:pt x="10188" y="99483"/>
                  <a:pt x="0" y="88927"/>
                  <a:pt x="0" y="75883"/>
                </a:cubicBezTo>
                <a:lnTo>
                  <a:pt x="2188" y="75883"/>
                </a:lnTo>
                <a:lnTo>
                  <a:pt x="17238" y="23305"/>
                </a:lnTo>
                <a:lnTo>
                  <a:pt x="16855" y="23305"/>
                </a:lnTo>
                <a:lnTo>
                  <a:pt x="16855" y="16433"/>
                </a:lnTo>
                <a:lnTo>
                  <a:pt x="56188" y="16433"/>
                </a:lnTo>
                <a:lnTo>
                  <a:pt x="56094" y="0"/>
                </a:lnTo>
                <a:lnTo>
                  <a:pt x="64000" y="0"/>
                </a:lnTo>
                <a:lnTo>
                  <a:pt x="63905" y="16433"/>
                </a:lnTo>
                <a:lnTo>
                  <a:pt x="103144" y="16433"/>
                </a:lnTo>
                <a:lnTo>
                  <a:pt x="103144" y="23305"/>
                </a:lnTo>
                <a:lnTo>
                  <a:pt x="102666" y="23305"/>
                </a:lnTo>
                <a:lnTo>
                  <a:pt x="117811" y="75883"/>
                </a:lnTo>
                <a:lnTo>
                  <a:pt x="120000" y="75883"/>
                </a:lnTo>
                <a:cubicBezTo>
                  <a:pt x="120000" y="88827"/>
                  <a:pt x="109811" y="99483"/>
                  <a:pt x="97427" y="99483"/>
                </a:cubicBezTo>
                <a:cubicBezTo>
                  <a:pt x="85050" y="99483"/>
                  <a:pt x="74855" y="88927"/>
                  <a:pt x="74855" y="75883"/>
                </a:cubicBezTo>
                <a:lnTo>
                  <a:pt x="77427" y="75883"/>
                </a:lnTo>
                <a:lnTo>
                  <a:pt x="77427" y="75983"/>
                </a:lnTo>
                <a:close/>
                <a:moveTo>
                  <a:pt x="22572" y="24000"/>
                </a:moveTo>
                <a:lnTo>
                  <a:pt x="22383" y="24000"/>
                </a:lnTo>
                <a:lnTo>
                  <a:pt x="7616" y="75983"/>
                </a:lnTo>
                <a:lnTo>
                  <a:pt x="37616" y="75983"/>
                </a:lnTo>
                <a:lnTo>
                  <a:pt x="22572" y="24000"/>
                </a:lnTo>
                <a:close/>
                <a:moveTo>
                  <a:pt x="82477" y="75983"/>
                </a:moveTo>
                <a:lnTo>
                  <a:pt x="112477" y="75983"/>
                </a:lnTo>
                <a:lnTo>
                  <a:pt x="97716" y="24000"/>
                </a:lnTo>
                <a:lnTo>
                  <a:pt x="97522" y="24000"/>
                </a:lnTo>
                <a:lnTo>
                  <a:pt x="82477" y="75983"/>
                </a:ln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p:nvPr/>
        </p:nvSpPr>
        <p:spPr>
          <a:xfrm>
            <a:off x="3719517" y="4940635"/>
            <a:ext cx="2845126" cy="2830158"/>
          </a:xfrm>
          <a:custGeom>
            <a:avLst/>
            <a:gdLst/>
            <a:ahLst/>
            <a:cxnLst/>
            <a:rect l="0" t="0" r="0" b="0"/>
            <a:pathLst>
              <a:path w="120000" h="120000" extrusionOk="0">
                <a:moveTo>
                  <a:pt x="120000" y="60000"/>
                </a:moveTo>
                <a:cubicBezTo>
                  <a:pt x="120000" y="71050"/>
                  <a:pt x="117494" y="80444"/>
                  <a:pt x="111972" y="90005"/>
                </a:cubicBezTo>
                <a:cubicBezTo>
                  <a:pt x="106444" y="99583"/>
                  <a:pt x="99583" y="106444"/>
                  <a:pt x="90022" y="111972"/>
                </a:cubicBezTo>
                <a:cubicBezTo>
                  <a:pt x="80444" y="117494"/>
                  <a:pt x="71050" y="120000"/>
                  <a:pt x="60016" y="120000"/>
                </a:cubicBezTo>
                <a:cubicBezTo>
                  <a:pt x="48966" y="120000"/>
                  <a:pt x="39572" y="117494"/>
                  <a:pt x="30005" y="111972"/>
                </a:cubicBezTo>
                <a:cubicBezTo>
                  <a:pt x="20427" y="106444"/>
                  <a:pt x="13538" y="99583"/>
                  <a:pt x="8027" y="90005"/>
                </a:cubicBezTo>
                <a:cubicBezTo>
                  <a:pt x="2505" y="80444"/>
                  <a:pt x="0" y="71050"/>
                  <a:pt x="0" y="60000"/>
                </a:cubicBezTo>
                <a:cubicBezTo>
                  <a:pt x="0" y="48950"/>
                  <a:pt x="2505" y="39555"/>
                  <a:pt x="8027" y="29994"/>
                </a:cubicBezTo>
                <a:cubicBezTo>
                  <a:pt x="13538" y="20444"/>
                  <a:pt x="20427" y="13566"/>
                  <a:pt x="30005" y="8044"/>
                </a:cubicBezTo>
                <a:cubicBezTo>
                  <a:pt x="39572" y="2522"/>
                  <a:pt x="48966" y="0"/>
                  <a:pt x="60016" y="0"/>
                </a:cubicBezTo>
                <a:cubicBezTo>
                  <a:pt x="71050" y="0"/>
                  <a:pt x="80444" y="2522"/>
                  <a:pt x="90022" y="8044"/>
                </a:cubicBezTo>
                <a:cubicBezTo>
                  <a:pt x="99583" y="13566"/>
                  <a:pt x="106444" y="20444"/>
                  <a:pt x="111972" y="29994"/>
                </a:cubicBezTo>
                <a:cubicBezTo>
                  <a:pt x="117494" y="39555"/>
                  <a:pt x="120000" y="48950"/>
                  <a:pt x="120000" y="60000"/>
                </a:cubicBezTo>
              </a:path>
            </a:pathLst>
          </a:custGeom>
          <a:solidFill>
            <a:srgbClr val="355C7D">
              <a:alpha val="65882"/>
            </a:srgbClr>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20" name="Shape 220"/>
          <p:cNvSpPr/>
          <p:nvPr/>
        </p:nvSpPr>
        <p:spPr>
          <a:xfrm>
            <a:off x="6727992" y="4813973"/>
            <a:ext cx="2773195" cy="2828671"/>
          </a:xfrm>
          <a:custGeom>
            <a:avLst/>
            <a:gdLst/>
            <a:ahLst/>
            <a:cxnLst/>
            <a:rect l="0" t="0" r="0" b="0"/>
            <a:pathLst>
              <a:path w="120000" h="120000" extrusionOk="0">
                <a:moveTo>
                  <a:pt x="120000" y="60000"/>
                </a:moveTo>
                <a:cubicBezTo>
                  <a:pt x="120000" y="71050"/>
                  <a:pt x="117483" y="80444"/>
                  <a:pt x="111955" y="90005"/>
                </a:cubicBezTo>
                <a:cubicBezTo>
                  <a:pt x="106433" y="99583"/>
                  <a:pt x="99555" y="106444"/>
                  <a:pt x="89994" y="111972"/>
                </a:cubicBezTo>
                <a:cubicBezTo>
                  <a:pt x="80433" y="117494"/>
                  <a:pt x="71038" y="120000"/>
                  <a:pt x="59994" y="120000"/>
                </a:cubicBezTo>
                <a:cubicBezTo>
                  <a:pt x="48944" y="120000"/>
                  <a:pt x="39566" y="117494"/>
                  <a:pt x="29988" y="111972"/>
                </a:cubicBezTo>
                <a:cubicBezTo>
                  <a:pt x="20427" y="106444"/>
                  <a:pt x="13550" y="99583"/>
                  <a:pt x="8044" y="90005"/>
                </a:cubicBezTo>
                <a:cubicBezTo>
                  <a:pt x="2516" y="80444"/>
                  <a:pt x="0" y="71050"/>
                  <a:pt x="0" y="60000"/>
                </a:cubicBezTo>
                <a:cubicBezTo>
                  <a:pt x="0" y="48950"/>
                  <a:pt x="2516" y="39555"/>
                  <a:pt x="8044" y="29994"/>
                </a:cubicBezTo>
                <a:cubicBezTo>
                  <a:pt x="13550" y="20444"/>
                  <a:pt x="20427" y="13566"/>
                  <a:pt x="29988" y="8044"/>
                </a:cubicBezTo>
                <a:cubicBezTo>
                  <a:pt x="39566" y="2522"/>
                  <a:pt x="48944" y="0"/>
                  <a:pt x="59994" y="0"/>
                </a:cubicBezTo>
                <a:cubicBezTo>
                  <a:pt x="71038" y="0"/>
                  <a:pt x="80433" y="2522"/>
                  <a:pt x="89994" y="8044"/>
                </a:cubicBezTo>
                <a:cubicBezTo>
                  <a:pt x="99555" y="13566"/>
                  <a:pt x="106433" y="20444"/>
                  <a:pt x="111955" y="29994"/>
                </a:cubicBezTo>
                <a:cubicBezTo>
                  <a:pt x="117483" y="39555"/>
                  <a:pt x="120000" y="48950"/>
                  <a:pt x="120000" y="60000"/>
                </a:cubicBezTo>
              </a:path>
            </a:pathLst>
          </a:custGeom>
          <a:solidFill>
            <a:srgbClr val="F67A83">
              <a:alpha val="65882"/>
            </a:srgbClr>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21" name="Shape 221"/>
          <p:cNvSpPr/>
          <p:nvPr/>
        </p:nvSpPr>
        <p:spPr>
          <a:xfrm>
            <a:off x="5126100" y="2432801"/>
            <a:ext cx="2834778" cy="2691793"/>
          </a:xfrm>
          <a:custGeom>
            <a:avLst/>
            <a:gdLst/>
            <a:ahLst/>
            <a:cxnLst/>
            <a:rect l="0" t="0" r="0" b="0"/>
            <a:pathLst>
              <a:path w="120000" h="120000" extrusionOk="0">
                <a:moveTo>
                  <a:pt x="120000" y="60016"/>
                </a:moveTo>
                <a:cubicBezTo>
                  <a:pt x="120000" y="71066"/>
                  <a:pt x="117483" y="80444"/>
                  <a:pt x="111955" y="90005"/>
                </a:cubicBezTo>
                <a:cubicBezTo>
                  <a:pt x="106433" y="99583"/>
                  <a:pt x="99572" y="106444"/>
                  <a:pt x="89994" y="111972"/>
                </a:cubicBezTo>
                <a:cubicBezTo>
                  <a:pt x="80433" y="117494"/>
                  <a:pt x="71038" y="120000"/>
                  <a:pt x="59994" y="120000"/>
                </a:cubicBezTo>
                <a:cubicBezTo>
                  <a:pt x="48961" y="120000"/>
                  <a:pt x="39566" y="117494"/>
                  <a:pt x="30005" y="111972"/>
                </a:cubicBezTo>
                <a:cubicBezTo>
                  <a:pt x="20444" y="106444"/>
                  <a:pt x="13566" y="99583"/>
                  <a:pt x="8044" y="90005"/>
                </a:cubicBezTo>
                <a:cubicBezTo>
                  <a:pt x="2516" y="80444"/>
                  <a:pt x="0" y="71066"/>
                  <a:pt x="0" y="60016"/>
                </a:cubicBezTo>
                <a:cubicBezTo>
                  <a:pt x="0" y="48966"/>
                  <a:pt x="2516" y="39572"/>
                  <a:pt x="8044" y="30005"/>
                </a:cubicBezTo>
                <a:cubicBezTo>
                  <a:pt x="13566" y="20427"/>
                  <a:pt x="20444" y="13566"/>
                  <a:pt x="30005" y="8044"/>
                </a:cubicBezTo>
                <a:cubicBezTo>
                  <a:pt x="39566" y="2522"/>
                  <a:pt x="48961" y="0"/>
                  <a:pt x="59994" y="0"/>
                </a:cubicBezTo>
                <a:cubicBezTo>
                  <a:pt x="71038" y="0"/>
                  <a:pt x="80433" y="2522"/>
                  <a:pt x="89994" y="8044"/>
                </a:cubicBezTo>
                <a:cubicBezTo>
                  <a:pt x="99572" y="13566"/>
                  <a:pt x="106433" y="20427"/>
                  <a:pt x="111955" y="30005"/>
                </a:cubicBezTo>
                <a:cubicBezTo>
                  <a:pt x="117483" y="39572"/>
                  <a:pt x="120000" y="48966"/>
                  <a:pt x="120000" y="60016"/>
                </a:cubicBezTo>
              </a:path>
            </a:pathLst>
          </a:custGeom>
          <a:solidFill>
            <a:srgbClr val="EF8B1D">
              <a:alpha val="65882"/>
            </a:srgbClr>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22" name="Shape 222"/>
          <p:cNvSpPr/>
          <p:nvPr/>
        </p:nvSpPr>
        <p:spPr>
          <a:xfrm>
            <a:off x="1474376" y="5973875"/>
            <a:ext cx="2033399" cy="515100"/>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355C7D"/>
              </a:buClr>
              <a:buSzPct val="25000"/>
              <a:buFont typeface="Roboto"/>
              <a:buNone/>
            </a:pPr>
            <a:r>
              <a:rPr lang="cs-CZ" sz="3600" b="1" i="0" u="none" strike="noStrike" cap="none">
                <a:solidFill>
                  <a:srgbClr val="355C7D"/>
                </a:solidFill>
              </a:rPr>
              <a:t>Armáda</a:t>
            </a:r>
          </a:p>
        </p:txBody>
      </p:sp>
      <p:sp>
        <p:nvSpPr>
          <p:cNvPr id="223" name="Shape 223"/>
          <p:cNvSpPr/>
          <p:nvPr/>
        </p:nvSpPr>
        <p:spPr>
          <a:xfrm>
            <a:off x="9318446" y="5839809"/>
            <a:ext cx="2290691" cy="457946"/>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F67A83"/>
              </a:buClr>
              <a:buSzPct val="25000"/>
              <a:buFont typeface="Roboto"/>
              <a:buNone/>
            </a:pPr>
            <a:r>
              <a:rPr lang="cs-CZ" sz="3200" b="1" i="0" u="none" strike="noStrike" cap="none">
                <a:solidFill>
                  <a:srgbClr val="F67A83"/>
                </a:solidFill>
              </a:rPr>
              <a:t>Lidové milice</a:t>
            </a:r>
          </a:p>
        </p:txBody>
      </p:sp>
      <p:sp>
        <p:nvSpPr>
          <p:cNvPr id="224" name="Shape 224"/>
          <p:cNvSpPr/>
          <p:nvPr/>
        </p:nvSpPr>
        <p:spPr>
          <a:xfrm>
            <a:off x="6106587" y="1866948"/>
            <a:ext cx="798296" cy="457946"/>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F8AD94"/>
              </a:buClr>
              <a:buSzPct val="25000"/>
              <a:buFont typeface="Roboto"/>
              <a:buNone/>
            </a:pPr>
            <a:r>
              <a:rPr lang="cs-CZ" sz="3200" b="1" i="0" u="none" strike="noStrike" cap="none">
                <a:solidFill>
                  <a:srgbClr val="F8AD94"/>
                </a:solidFill>
                <a:latin typeface="Roboto"/>
                <a:ea typeface="Roboto"/>
                <a:cs typeface="Roboto"/>
                <a:sym typeface="Roboto"/>
              </a:rPr>
              <a:t>SNB</a:t>
            </a:r>
          </a:p>
        </p:txBody>
      </p:sp>
      <p:sp>
        <p:nvSpPr>
          <p:cNvPr id="225" name="Shape 225"/>
          <p:cNvSpPr/>
          <p:nvPr/>
        </p:nvSpPr>
        <p:spPr>
          <a:xfrm>
            <a:off x="3866582" y="439852"/>
            <a:ext cx="5286916" cy="608712"/>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chemeClr val="lt1"/>
              </a:buClr>
              <a:buSzPct val="25000"/>
              <a:buFont typeface="Roboto Black"/>
              <a:buNone/>
            </a:pPr>
            <a:r>
              <a:rPr lang="cs-CZ" sz="3600" b="1" i="0" u="none" strike="noStrike" cap="none">
                <a:solidFill>
                  <a:schemeClr val="lt1"/>
                </a:solidFill>
              </a:rPr>
              <a:t>České ZS v bývalém režimu</a:t>
            </a:r>
          </a:p>
        </p:txBody>
      </p:sp>
      <p:pic>
        <p:nvPicPr>
          <p:cNvPr id="226" name="Shape 226"/>
          <p:cNvPicPr preferRelativeResize="0"/>
          <p:nvPr/>
        </p:nvPicPr>
        <p:blipFill rotWithShape="1">
          <a:blip r:embed="rId3">
            <a:alphaModFix/>
          </a:blip>
          <a:srcRect/>
          <a:stretch/>
        </p:blipFill>
        <p:spPr>
          <a:xfrm rot="-763445">
            <a:off x="5613872" y="2799401"/>
            <a:ext cx="1242344" cy="886583"/>
          </a:xfrm>
          <a:prstGeom prst="rect">
            <a:avLst/>
          </a:prstGeom>
          <a:noFill/>
          <a:ln>
            <a:noFill/>
          </a:ln>
        </p:spPr>
      </p:pic>
      <p:pic>
        <p:nvPicPr>
          <p:cNvPr id="227" name="Shape 227"/>
          <p:cNvPicPr preferRelativeResize="0"/>
          <p:nvPr/>
        </p:nvPicPr>
        <p:blipFill rotWithShape="1">
          <a:blip r:embed="rId4">
            <a:alphaModFix/>
          </a:blip>
          <a:srcRect/>
          <a:stretch/>
        </p:blipFill>
        <p:spPr>
          <a:xfrm rot="398024">
            <a:off x="5881720" y="3866646"/>
            <a:ext cx="1567779" cy="779410"/>
          </a:xfrm>
          <a:prstGeom prst="rect">
            <a:avLst/>
          </a:prstGeom>
          <a:noFill/>
          <a:ln>
            <a:noFill/>
          </a:ln>
        </p:spPr>
      </p:pic>
      <p:pic>
        <p:nvPicPr>
          <p:cNvPr id="228" name="Shape 228"/>
          <p:cNvPicPr preferRelativeResize="0"/>
          <p:nvPr/>
        </p:nvPicPr>
        <p:blipFill rotWithShape="1">
          <a:blip r:embed="rId5">
            <a:alphaModFix/>
          </a:blip>
          <a:srcRect/>
          <a:stretch/>
        </p:blipFill>
        <p:spPr>
          <a:xfrm>
            <a:off x="7289728" y="5509503"/>
            <a:ext cx="1649718" cy="1437611"/>
          </a:xfrm>
          <a:prstGeom prst="rect">
            <a:avLst/>
          </a:prstGeom>
          <a:noFill/>
          <a:ln>
            <a:noFill/>
          </a:ln>
        </p:spPr>
      </p:pic>
      <p:pic>
        <p:nvPicPr>
          <p:cNvPr id="229" name="Shape 229"/>
          <p:cNvPicPr preferRelativeResize="0"/>
          <p:nvPr/>
        </p:nvPicPr>
        <p:blipFill rotWithShape="1">
          <a:blip r:embed="rId6">
            <a:alphaModFix/>
          </a:blip>
          <a:srcRect/>
          <a:stretch/>
        </p:blipFill>
        <p:spPr>
          <a:xfrm>
            <a:off x="4073110" y="5677887"/>
            <a:ext cx="2033477" cy="1355651"/>
          </a:xfrm>
          <a:prstGeom prst="rect">
            <a:avLst/>
          </a:prstGeom>
          <a:noFill/>
          <a:ln>
            <a:noFill/>
          </a:ln>
        </p:spPr>
      </p:pic>
      <p:sp>
        <p:nvSpPr>
          <p:cNvPr id="230" name="Shape 230"/>
          <p:cNvSpPr/>
          <p:nvPr/>
        </p:nvSpPr>
        <p:spPr>
          <a:xfrm>
            <a:off x="3078785" y="3190217"/>
            <a:ext cx="1771560" cy="1747301"/>
          </a:xfrm>
          <a:custGeom>
            <a:avLst/>
            <a:gdLst/>
            <a:ahLst/>
            <a:cxnLst/>
            <a:rect l="0" t="0" r="0" b="0"/>
            <a:pathLst>
              <a:path w="120000" h="120000" extrusionOk="0">
                <a:moveTo>
                  <a:pt x="120000" y="60016"/>
                </a:moveTo>
                <a:cubicBezTo>
                  <a:pt x="120000" y="71066"/>
                  <a:pt x="117483" y="80444"/>
                  <a:pt x="111955" y="90005"/>
                </a:cubicBezTo>
                <a:cubicBezTo>
                  <a:pt x="106433" y="99583"/>
                  <a:pt x="99572" y="106444"/>
                  <a:pt x="89994" y="111972"/>
                </a:cubicBezTo>
                <a:cubicBezTo>
                  <a:pt x="80433" y="117494"/>
                  <a:pt x="71038" y="120000"/>
                  <a:pt x="59994" y="120000"/>
                </a:cubicBezTo>
                <a:cubicBezTo>
                  <a:pt x="48961" y="120000"/>
                  <a:pt x="39566" y="117494"/>
                  <a:pt x="30005" y="111972"/>
                </a:cubicBezTo>
                <a:cubicBezTo>
                  <a:pt x="20444" y="106444"/>
                  <a:pt x="13566" y="99583"/>
                  <a:pt x="8044" y="90005"/>
                </a:cubicBezTo>
                <a:cubicBezTo>
                  <a:pt x="2516" y="80444"/>
                  <a:pt x="0" y="71066"/>
                  <a:pt x="0" y="60016"/>
                </a:cubicBezTo>
                <a:cubicBezTo>
                  <a:pt x="0" y="48966"/>
                  <a:pt x="2516" y="39572"/>
                  <a:pt x="8044" y="30005"/>
                </a:cubicBezTo>
                <a:cubicBezTo>
                  <a:pt x="13566" y="20427"/>
                  <a:pt x="20444" y="13566"/>
                  <a:pt x="30005" y="8044"/>
                </a:cubicBezTo>
                <a:cubicBezTo>
                  <a:pt x="39566" y="2522"/>
                  <a:pt x="48961" y="0"/>
                  <a:pt x="59994" y="0"/>
                </a:cubicBezTo>
                <a:cubicBezTo>
                  <a:pt x="71038" y="0"/>
                  <a:pt x="80433" y="2522"/>
                  <a:pt x="89994" y="8044"/>
                </a:cubicBezTo>
                <a:cubicBezTo>
                  <a:pt x="99572" y="13566"/>
                  <a:pt x="106433" y="20427"/>
                  <a:pt x="111955" y="30005"/>
                </a:cubicBezTo>
                <a:cubicBezTo>
                  <a:pt x="117483" y="39572"/>
                  <a:pt x="120000" y="48966"/>
                  <a:pt x="120000" y="60016"/>
                </a:cubicBezTo>
              </a:path>
            </a:pathLst>
          </a:custGeom>
          <a:solidFill>
            <a:srgbClr val="EAD779">
              <a:alpha val="65882"/>
            </a:srgbClr>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31" name="Shape 231"/>
          <p:cNvSpPr/>
          <p:nvPr/>
        </p:nvSpPr>
        <p:spPr>
          <a:xfrm>
            <a:off x="8114588" y="2905048"/>
            <a:ext cx="1771560" cy="1747301"/>
          </a:xfrm>
          <a:custGeom>
            <a:avLst/>
            <a:gdLst/>
            <a:ahLst/>
            <a:cxnLst/>
            <a:rect l="0" t="0" r="0" b="0"/>
            <a:pathLst>
              <a:path w="120000" h="120000" extrusionOk="0">
                <a:moveTo>
                  <a:pt x="120000" y="60016"/>
                </a:moveTo>
                <a:cubicBezTo>
                  <a:pt x="120000" y="71066"/>
                  <a:pt x="117483" y="80444"/>
                  <a:pt x="111955" y="90005"/>
                </a:cubicBezTo>
                <a:cubicBezTo>
                  <a:pt x="106433" y="99583"/>
                  <a:pt x="99572" y="106444"/>
                  <a:pt x="89994" y="111972"/>
                </a:cubicBezTo>
                <a:cubicBezTo>
                  <a:pt x="80433" y="117494"/>
                  <a:pt x="71038" y="120000"/>
                  <a:pt x="59994" y="120000"/>
                </a:cubicBezTo>
                <a:cubicBezTo>
                  <a:pt x="48961" y="120000"/>
                  <a:pt x="39566" y="117494"/>
                  <a:pt x="30005" y="111972"/>
                </a:cubicBezTo>
                <a:cubicBezTo>
                  <a:pt x="20444" y="106444"/>
                  <a:pt x="13566" y="99583"/>
                  <a:pt x="8044" y="90005"/>
                </a:cubicBezTo>
                <a:cubicBezTo>
                  <a:pt x="2516" y="80444"/>
                  <a:pt x="0" y="71066"/>
                  <a:pt x="0" y="60016"/>
                </a:cubicBezTo>
                <a:cubicBezTo>
                  <a:pt x="0" y="48966"/>
                  <a:pt x="2516" y="39572"/>
                  <a:pt x="8044" y="30005"/>
                </a:cubicBezTo>
                <a:cubicBezTo>
                  <a:pt x="13566" y="20427"/>
                  <a:pt x="20444" y="13566"/>
                  <a:pt x="30005" y="8044"/>
                </a:cubicBezTo>
                <a:cubicBezTo>
                  <a:pt x="39566" y="2522"/>
                  <a:pt x="48961" y="0"/>
                  <a:pt x="59994" y="0"/>
                </a:cubicBezTo>
                <a:cubicBezTo>
                  <a:pt x="71038" y="0"/>
                  <a:pt x="80433" y="2522"/>
                  <a:pt x="89994" y="8044"/>
                </a:cubicBezTo>
                <a:cubicBezTo>
                  <a:pt x="99572" y="13566"/>
                  <a:pt x="106433" y="20427"/>
                  <a:pt x="111955" y="30005"/>
                </a:cubicBezTo>
                <a:cubicBezTo>
                  <a:pt x="117483" y="39572"/>
                  <a:pt x="120000" y="48966"/>
                  <a:pt x="120000" y="60016"/>
                </a:cubicBezTo>
              </a:path>
            </a:pathLst>
          </a:custGeom>
          <a:solidFill>
            <a:srgbClr val="92D050">
              <a:alpha val="65882"/>
            </a:srgbClr>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32" name="Shape 232"/>
          <p:cNvSpPr/>
          <p:nvPr/>
        </p:nvSpPr>
        <p:spPr>
          <a:xfrm>
            <a:off x="9318446" y="2488941"/>
            <a:ext cx="2656176" cy="457946"/>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chemeClr val="accent2"/>
              </a:buClr>
              <a:buSzPct val="25000"/>
              <a:buFont typeface="Roboto"/>
              <a:buNone/>
            </a:pPr>
            <a:r>
              <a:rPr lang="cs-CZ" sz="3200" b="1" i="0" u="none" strike="noStrike" cap="none">
                <a:solidFill>
                  <a:schemeClr val="accent2"/>
                </a:solidFill>
              </a:rPr>
              <a:t>Pohraniční stráž</a:t>
            </a:r>
          </a:p>
        </p:txBody>
      </p:sp>
      <p:sp>
        <p:nvSpPr>
          <p:cNvPr id="233" name="Shape 233"/>
          <p:cNvSpPr/>
          <p:nvPr/>
        </p:nvSpPr>
        <p:spPr>
          <a:xfrm>
            <a:off x="2030788" y="2628956"/>
            <a:ext cx="1928412" cy="457946"/>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EAD779"/>
              </a:buClr>
              <a:buSzPct val="25000"/>
              <a:buFont typeface="Roboto"/>
              <a:buNone/>
            </a:pPr>
            <a:r>
              <a:rPr lang="cs-CZ" sz="3200" b="1" i="0" u="none" strike="noStrike" cap="none">
                <a:solidFill>
                  <a:srgbClr val="EAD779"/>
                </a:solidFill>
              </a:rPr>
              <a:t>Vojska MV</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pic>
        <p:nvPicPr>
          <p:cNvPr id="29" name="Shape 29"/>
          <p:cNvPicPr preferRelativeResize="0"/>
          <p:nvPr/>
        </p:nvPicPr>
        <p:blipFill rotWithShape="1">
          <a:blip r:embed="rId3">
            <a:alphaModFix/>
          </a:blip>
          <a:srcRect/>
          <a:stretch/>
        </p:blipFill>
        <p:spPr>
          <a:xfrm>
            <a:off x="1017440" y="1549830"/>
            <a:ext cx="10973296" cy="562599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p:nvPr/>
        </p:nvSpPr>
        <p:spPr>
          <a:xfrm>
            <a:off x="3719517" y="4940635"/>
            <a:ext cx="2845126" cy="2830158"/>
          </a:xfrm>
          <a:custGeom>
            <a:avLst/>
            <a:gdLst/>
            <a:ahLst/>
            <a:cxnLst/>
            <a:rect l="0" t="0" r="0" b="0"/>
            <a:pathLst>
              <a:path w="120000" h="120000" extrusionOk="0">
                <a:moveTo>
                  <a:pt x="120000" y="60000"/>
                </a:moveTo>
                <a:cubicBezTo>
                  <a:pt x="120000" y="71050"/>
                  <a:pt x="117494" y="80444"/>
                  <a:pt x="111972" y="90005"/>
                </a:cubicBezTo>
                <a:cubicBezTo>
                  <a:pt x="106444" y="99583"/>
                  <a:pt x="99583" y="106444"/>
                  <a:pt x="90022" y="111972"/>
                </a:cubicBezTo>
                <a:cubicBezTo>
                  <a:pt x="80444" y="117494"/>
                  <a:pt x="71050" y="120000"/>
                  <a:pt x="60016" y="120000"/>
                </a:cubicBezTo>
                <a:cubicBezTo>
                  <a:pt x="48966" y="120000"/>
                  <a:pt x="39572" y="117494"/>
                  <a:pt x="30005" y="111972"/>
                </a:cubicBezTo>
                <a:cubicBezTo>
                  <a:pt x="20427" y="106444"/>
                  <a:pt x="13538" y="99583"/>
                  <a:pt x="8027" y="90005"/>
                </a:cubicBezTo>
                <a:cubicBezTo>
                  <a:pt x="2505" y="80444"/>
                  <a:pt x="0" y="71050"/>
                  <a:pt x="0" y="60000"/>
                </a:cubicBezTo>
                <a:cubicBezTo>
                  <a:pt x="0" y="48950"/>
                  <a:pt x="2505" y="39555"/>
                  <a:pt x="8027" y="29994"/>
                </a:cubicBezTo>
                <a:cubicBezTo>
                  <a:pt x="13538" y="20444"/>
                  <a:pt x="20427" y="13566"/>
                  <a:pt x="30005" y="8044"/>
                </a:cubicBezTo>
                <a:cubicBezTo>
                  <a:pt x="39572" y="2522"/>
                  <a:pt x="48966" y="0"/>
                  <a:pt x="60016" y="0"/>
                </a:cubicBezTo>
                <a:cubicBezTo>
                  <a:pt x="71050" y="0"/>
                  <a:pt x="80444" y="2522"/>
                  <a:pt x="90022" y="8044"/>
                </a:cubicBezTo>
                <a:cubicBezTo>
                  <a:pt x="99583" y="13566"/>
                  <a:pt x="106444" y="20444"/>
                  <a:pt x="111972" y="29994"/>
                </a:cubicBezTo>
                <a:cubicBezTo>
                  <a:pt x="117494" y="39555"/>
                  <a:pt x="120000" y="48950"/>
                  <a:pt x="120000" y="60000"/>
                </a:cubicBezTo>
              </a:path>
            </a:pathLst>
          </a:custGeom>
          <a:solidFill>
            <a:srgbClr val="355C7D">
              <a:alpha val="65882"/>
            </a:srgbClr>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39" name="Shape 239"/>
          <p:cNvSpPr/>
          <p:nvPr/>
        </p:nvSpPr>
        <p:spPr>
          <a:xfrm>
            <a:off x="6727992" y="4813973"/>
            <a:ext cx="2773195" cy="2828671"/>
          </a:xfrm>
          <a:custGeom>
            <a:avLst/>
            <a:gdLst/>
            <a:ahLst/>
            <a:cxnLst/>
            <a:rect l="0" t="0" r="0" b="0"/>
            <a:pathLst>
              <a:path w="120000" h="120000" extrusionOk="0">
                <a:moveTo>
                  <a:pt x="120000" y="60000"/>
                </a:moveTo>
                <a:cubicBezTo>
                  <a:pt x="120000" y="71050"/>
                  <a:pt x="117483" y="80444"/>
                  <a:pt x="111955" y="90005"/>
                </a:cubicBezTo>
                <a:cubicBezTo>
                  <a:pt x="106433" y="99583"/>
                  <a:pt x="99555" y="106444"/>
                  <a:pt x="89994" y="111972"/>
                </a:cubicBezTo>
                <a:cubicBezTo>
                  <a:pt x="80433" y="117494"/>
                  <a:pt x="71038" y="120000"/>
                  <a:pt x="59994" y="120000"/>
                </a:cubicBezTo>
                <a:cubicBezTo>
                  <a:pt x="48944" y="120000"/>
                  <a:pt x="39566" y="117494"/>
                  <a:pt x="29988" y="111972"/>
                </a:cubicBezTo>
                <a:cubicBezTo>
                  <a:pt x="20427" y="106444"/>
                  <a:pt x="13550" y="99583"/>
                  <a:pt x="8044" y="90005"/>
                </a:cubicBezTo>
                <a:cubicBezTo>
                  <a:pt x="2516" y="80444"/>
                  <a:pt x="0" y="71050"/>
                  <a:pt x="0" y="60000"/>
                </a:cubicBezTo>
                <a:cubicBezTo>
                  <a:pt x="0" y="48950"/>
                  <a:pt x="2516" y="39555"/>
                  <a:pt x="8044" y="29994"/>
                </a:cubicBezTo>
                <a:cubicBezTo>
                  <a:pt x="13550" y="20444"/>
                  <a:pt x="20427" y="13566"/>
                  <a:pt x="29988" y="8044"/>
                </a:cubicBezTo>
                <a:cubicBezTo>
                  <a:pt x="39566" y="2522"/>
                  <a:pt x="48944" y="0"/>
                  <a:pt x="59994" y="0"/>
                </a:cubicBezTo>
                <a:cubicBezTo>
                  <a:pt x="71038" y="0"/>
                  <a:pt x="80433" y="2522"/>
                  <a:pt x="89994" y="8044"/>
                </a:cubicBezTo>
                <a:cubicBezTo>
                  <a:pt x="99555" y="13566"/>
                  <a:pt x="106433" y="20444"/>
                  <a:pt x="111955" y="29994"/>
                </a:cubicBezTo>
                <a:cubicBezTo>
                  <a:pt x="117483" y="39555"/>
                  <a:pt x="120000" y="48950"/>
                  <a:pt x="120000" y="60000"/>
                </a:cubicBezTo>
              </a:path>
            </a:pathLst>
          </a:custGeom>
          <a:solidFill>
            <a:srgbClr val="F67A83">
              <a:alpha val="65882"/>
            </a:srgbClr>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40" name="Shape 240"/>
          <p:cNvSpPr/>
          <p:nvPr/>
        </p:nvSpPr>
        <p:spPr>
          <a:xfrm>
            <a:off x="5126100" y="2432801"/>
            <a:ext cx="2834778" cy="2691793"/>
          </a:xfrm>
          <a:custGeom>
            <a:avLst/>
            <a:gdLst/>
            <a:ahLst/>
            <a:cxnLst/>
            <a:rect l="0" t="0" r="0" b="0"/>
            <a:pathLst>
              <a:path w="120000" h="120000" extrusionOk="0">
                <a:moveTo>
                  <a:pt x="120000" y="60016"/>
                </a:moveTo>
                <a:cubicBezTo>
                  <a:pt x="120000" y="71066"/>
                  <a:pt x="117483" y="80444"/>
                  <a:pt x="111955" y="90005"/>
                </a:cubicBezTo>
                <a:cubicBezTo>
                  <a:pt x="106433" y="99583"/>
                  <a:pt x="99572" y="106444"/>
                  <a:pt x="89994" y="111972"/>
                </a:cubicBezTo>
                <a:cubicBezTo>
                  <a:pt x="80433" y="117494"/>
                  <a:pt x="71038" y="120000"/>
                  <a:pt x="59994" y="120000"/>
                </a:cubicBezTo>
                <a:cubicBezTo>
                  <a:pt x="48961" y="120000"/>
                  <a:pt x="39566" y="117494"/>
                  <a:pt x="30005" y="111972"/>
                </a:cubicBezTo>
                <a:cubicBezTo>
                  <a:pt x="20444" y="106444"/>
                  <a:pt x="13566" y="99583"/>
                  <a:pt x="8044" y="90005"/>
                </a:cubicBezTo>
                <a:cubicBezTo>
                  <a:pt x="2516" y="80444"/>
                  <a:pt x="0" y="71066"/>
                  <a:pt x="0" y="60016"/>
                </a:cubicBezTo>
                <a:cubicBezTo>
                  <a:pt x="0" y="48966"/>
                  <a:pt x="2516" y="39572"/>
                  <a:pt x="8044" y="30005"/>
                </a:cubicBezTo>
                <a:cubicBezTo>
                  <a:pt x="13566" y="20427"/>
                  <a:pt x="20444" y="13566"/>
                  <a:pt x="30005" y="8044"/>
                </a:cubicBezTo>
                <a:cubicBezTo>
                  <a:pt x="39566" y="2522"/>
                  <a:pt x="48961" y="0"/>
                  <a:pt x="59994" y="0"/>
                </a:cubicBezTo>
                <a:cubicBezTo>
                  <a:pt x="71038" y="0"/>
                  <a:pt x="80433" y="2522"/>
                  <a:pt x="89994" y="8044"/>
                </a:cubicBezTo>
                <a:cubicBezTo>
                  <a:pt x="99572" y="13566"/>
                  <a:pt x="106433" y="20427"/>
                  <a:pt x="111955" y="30005"/>
                </a:cubicBezTo>
                <a:cubicBezTo>
                  <a:pt x="117483" y="39572"/>
                  <a:pt x="120000" y="48966"/>
                  <a:pt x="120000" y="60016"/>
                </a:cubicBezTo>
              </a:path>
            </a:pathLst>
          </a:custGeom>
          <a:solidFill>
            <a:srgbClr val="EF8B1D">
              <a:alpha val="65882"/>
            </a:srgbClr>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41" name="Shape 241"/>
          <p:cNvSpPr/>
          <p:nvPr/>
        </p:nvSpPr>
        <p:spPr>
          <a:xfrm>
            <a:off x="1788022" y="5973875"/>
            <a:ext cx="1928400" cy="515100"/>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355C7D"/>
              </a:buClr>
              <a:buSzPct val="25000"/>
              <a:buFont typeface="Roboto"/>
              <a:buNone/>
            </a:pPr>
            <a:r>
              <a:rPr lang="cs-CZ" sz="3600" b="1" i="0" u="none" strike="noStrike" cap="none" dirty="0">
                <a:solidFill>
                  <a:srgbClr val="355C7D"/>
                </a:solidFill>
                <a:latin typeface="+mj-lt"/>
                <a:ea typeface="Roboto"/>
                <a:cs typeface="Roboto"/>
                <a:sym typeface="Roboto"/>
              </a:rPr>
              <a:t>Armáda</a:t>
            </a:r>
          </a:p>
        </p:txBody>
      </p:sp>
      <p:sp>
        <p:nvSpPr>
          <p:cNvPr id="242" name="Shape 242"/>
          <p:cNvSpPr/>
          <p:nvPr/>
        </p:nvSpPr>
        <p:spPr>
          <a:xfrm>
            <a:off x="9153498" y="5897766"/>
            <a:ext cx="2290691" cy="457946"/>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F67A83"/>
              </a:buClr>
              <a:buSzPct val="25000"/>
              <a:buFont typeface="Roboto"/>
              <a:buNone/>
            </a:pPr>
            <a:r>
              <a:rPr lang="cs-CZ" sz="3200" b="1" i="0" u="none" strike="noStrike" cap="none" dirty="0">
                <a:solidFill>
                  <a:srgbClr val="F67A83"/>
                </a:solidFill>
                <a:latin typeface="+mj-lt"/>
                <a:ea typeface="Roboto"/>
                <a:cs typeface="Roboto"/>
                <a:sym typeface="Roboto"/>
              </a:rPr>
              <a:t>Lidové milice</a:t>
            </a:r>
          </a:p>
        </p:txBody>
      </p:sp>
      <p:sp>
        <p:nvSpPr>
          <p:cNvPr id="243" name="Shape 243"/>
          <p:cNvSpPr/>
          <p:nvPr/>
        </p:nvSpPr>
        <p:spPr>
          <a:xfrm>
            <a:off x="5841948" y="1866948"/>
            <a:ext cx="1062935" cy="457946"/>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F8AD94"/>
              </a:buClr>
              <a:buSzPct val="25000"/>
              <a:buFont typeface="Roboto"/>
              <a:buNone/>
            </a:pPr>
            <a:r>
              <a:rPr lang="cs-CZ" sz="3200" b="1" i="0" u="none" strike="noStrike" cap="none" dirty="0">
                <a:solidFill>
                  <a:srgbClr val="F8AD94"/>
                </a:solidFill>
                <a:latin typeface="+mj-lt"/>
                <a:ea typeface="Roboto"/>
                <a:cs typeface="Roboto"/>
                <a:sym typeface="Roboto"/>
              </a:rPr>
              <a:t>SNB</a:t>
            </a:r>
          </a:p>
        </p:txBody>
      </p:sp>
      <p:sp>
        <p:nvSpPr>
          <p:cNvPr id="244" name="Shape 244"/>
          <p:cNvSpPr/>
          <p:nvPr/>
        </p:nvSpPr>
        <p:spPr>
          <a:xfrm>
            <a:off x="3866582" y="439852"/>
            <a:ext cx="5286916" cy="608712"/>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chemeClr val="lt1"/>
              </a:buClr>
              <a:buSzPct val="25000"/>
              <a:buFont typeface="Roboto Black"/>
              <a:buNone/>
            </a:pPr>
            <a:r>
              <a:rPr lang="cs-CZ" sz="3600" b="1" i="0" u="none" strike="noStrike" cap="none">
                <a:solidFill>
                  <a:schemeClr val="lt1"/>
                </a:solidFill>
              </a:rPr>
              <a:t>České ZS v bývalém režimu</a:t>
            </a:r>
          </a:p>
        </p:txBody>
      </p:sp>
      <p:pic>
        <p:nvPicPr>
          <p:cNvPr id="245" name="Shape 245"/>
          <p:cNvPicPr preferRelativeResize="0"/>
          <p:nvPr/>
        </p:nvPicPr>
        <p:blipFill rotWithShape="1">
          <a:blip r:embed="rId3">
            <a:alphaModFix/>
          </a:blip>
          <a:srcRect/>
          <a:stretch/>
        </p:blipFill>
        <p:spPr>
          <a:xfrm rot="-763445">
            <a:off x="5613872" y="2799401"/>
            <a:ext cx="1242344" cy="886583"/>
          </a:xfrm>
          <a:prstGeom prst="rect">
            <a:avLst/>
          </a:prstGeom>
          <a:noFill/>
          <a:ln>
            <a:noFill/>
          </a:ln>
        </p:spPr>
      </p:pic>
      <p:pic>
        <p:nvPicPr>
          <p:cNvPr id="246" name="Shape 246"/>
          <p:cNvPicPr preferRelativeResize="0"/>
          <p:nvPr/>
        </p:nvPicPr>
        <p:blipFill rotWithShape="1">
          <a:blip r:embed="rId4">
            <a:alphaModFix/>
          </a:blip>
          <a:srcRect/>
          <a:stretch/>
        </p:blipFill>
        <p:spPr>
          <a:xfrm rot="398024">
            <a:off x="5881720" y="3866646"/>
            <a:ext cx="1567779" cy="779410"/>
          </a:xfrm>
          <a:prstGeom prst="rect">
            <a:avLst/>
          </a:prstGeom>
          <a:noFill/>
          <a:ln>
            <a:noFill/>
          </a:ln>
        </p:spPr>
      </p:pic>
      <p:pic>
        <p:nvPicPr>
          <p:cNvPr id="247" name="Shape 247"/>
          <p:cNvPicPr preferRelativeResize="0"/>
          <p:nvPr/>
        </p:nvPicPr>
        <p:blipFill rotWithShape="1">
          <a:blip r:embed="rId5">
            <a:alphaModFix/>
          </a:blip>
          <a:srcRect/>
          <a:stretch/>
        </p:blipFill>
        <p:spPr>
          <a:xfrm>
            <a:off x="7289728" y="5509503"/>
            <a:ext cx="1649718" cy="1437611"/>
          </a:xfrm>
          <a:prstGeom prst="rect">
            <a:avLst/>
          </a:prstGeom>
          <a:noFill/>
          <a:ln>
            <a:noFill/>
          </a:ln>
        </p:spPr>
      </p:pic>
      <p:pic>
        <p:nvPicPr>
          <p:cNvPr id="248" name="Shape 248"/>
          <p:cNvPicPr preferRelativeResize="0"/>
          <p:nvPr/>
        </p:nvPicPr>
        <p:blipFill rotWithShape="1">
          <a:blip r:embed="rId6">
            <a:alphaModFix/>
          </a:blip>
          <a:srcRect/>
          <a:stretch/>
        </p:blipFill>
        <p:spPr>
          <a:xfrm>
            <a:off x="4073110" y="5677887"/>
            <a:ext cx="2033477" cy="1355651"/>
          </a:xfrm>
          <a:prstGeom prst="rect">
            <a:avLst/>
          </a:prstGeom>
          <a:noFill/>
          <a:ln>
            <a:noFill/>
          </a:ln>
        </p:spPr>
      </p:pic>
      <p:sp>
        <p:nvSpPr>
          <p:cNvPr id="249" name="Shape 249"/>
          <p:cNvSpPr/>
          <p:nvPr/>
        </p:nvSpPr>
        <p:spPr>
          <a:xfrm>
            <a:off x="3078785" y="3190217"/>
            <a:ext cx="1771560" cy="1747301"/>
          </a:xfrm>
          <a:custGeom>
            <a:avLst/>
            <a:gdLst/>
            <a:ahLst/>
            <a:cxnLst/>
            <a:rect l="0" t="0" r="0" b="0"/>
            <a:pathLst>
              <a:path w="120000" h="120000" extrusionOk="0">
                <a:moveTo>
                  <a:pt x="120000" y="60016"/>
                </a:moveTo>
                <a:cubicBezTo>
                  <a:pt x="120000" y="71066"/>
                  <a:pt x="117483" y="80444"/>
                  <a:pt x="111955" y="90005"/>
                </a:cubicBezTo>
                <a:cubicBezTo>
                  <a:pt x="106433" y="99583"/>
                  <a:pt x="99572" y="106444"/>
                  <a:pt x="89994" y="111972"/>
                </a:cubicBezTo>
                <a:cubicBezTo>
                  <a:pt x="80433" y="117494"/>
                  <a:pt x="71038" y="120000"/>
                  <a:pt x="59994" y="120000"/>
                </a:cubicBezTo>
                <a:cubicBezTo>
                  <a:pt x="48961" y="120000"/>
                  <a:pt x="39566" y="117494"/>
                  <a:pt x="30005" y="111972"/>
                </a:cubicBezTo>
                <a:cubicBezTo>
                  <a:pt x="20444" y="106444"/>
                  <a:pt x="13566" y="99583"/>
                  <a:pt x="8044" y="90005"/>
                </a:cubicBezTo>
                <a:cubicBezTo>
                  <a:pt x="2516" y="80444"/>
                  <a:pt x="0" y="71066"/>
                  <a:pt x="0" y="60016"/>
                </a:cubicBezTo>
                <a:cubicBezTo>
                  <a:pt x="0" y="48966"/>
                  <a:pt x="2516" y="39572"/>
                  <a:pt x="8044" y="30005"/>
                </a:cubicBezTo>
                <a:cubicBezTo>
                  <a:pt x="13566" y="20427"/>
                  <a:pt x="20444" y="13566"/>
                  <a:pt x="30005" y="8044"/>
                </a:cubicBezTo>
                <a:cubicBezTo>
                  <a:pt x="39566" y="2522"/>
                  <a:pt x="48961" y="0"/>
                  <a:pt x="59994" y="0"/>
                </a:cubicBezTo>
                <a:cubicBezTo>
                  <a:pt x="71038" y="0"/>
                  <a:pt x="80433" y="2522"/>
                  <a:pt x="89994" y="8044"/>
                </a:cubicBezTo>
                <a:cubicBezTo>
                  <a:pt x="99572" y="13566"/>
                  <a:pt x="106433" y="20427"/>
                  <a:pt x="111955" y="30005"/>
                </a:cubicBezTo>
                <a:cubicBezTo>
                  <a:pt x="117483" y="39572"/>
                  <a:pt x="120000" y="48966"/>
                  <a:pt x="120000" y="60016"/>
                </a:cubicBezTo>
              </a:path>
            </a:pathLst>
          </a:custGeom>
          <a:solidFill>
            <a:srgbClr val="EAD779">
              <a:alpha val="65882"/>
            </a:srgbClr>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50" name="Shape 250"/>
          <p:cNvSpPr/>
          <p:nvPr/>
        </p:nvSpPr>
        <p:spPr>
          <a:xfrm>
            <a:off x="8114588" y="2905048"/>
            <a:ext cx="1771560" cy="1747301"/>
          </a:xfrm>
          <a:custGeom>
            <a:avLst/>
            <a:gdLst/>
            <a:ahLst/>
            <a:cxnLst/>
            <a:rect l="0" t="0" r="0" b="0"/>
            <a:pathLst>
              <a:path w="120000" h="120000" extrusionOk="0">
                <a:moveTo>
                  <a:pt x="120000" y="60016"/>
                </a:moveTo>
                <a:cubicBezTo>
                  <a:pt x="120000" y="71066"/>
                  <a:pt x="117483" y="80444"/>
                  <a:pt x="111955" y="90005"/>
                </a:cubicBezTo>
                <a:cubicBezTo>
                  <a:pt x="106433" y="99583"/>
                  <a:pt x="99572" y="106444"/>
                  <a:pt x="89994" y="111972"/>
                </a:cubicBezTo>
                <a:cubicBezTo>
                  <a:pt x="80433" y="117494"/>
                  <a:pt x="71038" y="120000"/>
                  <a:pt x="59994" y="120000"/>
                </a:cubicBezTo>
                <a:cubicBezTo>
                  <a:pt x="48961" y="120000"/>
                  <a:pt x="39566" y="117494"/>
                  <a:pt x="30005" y="111972"/>
                </a:cubicBezTo>
                <a:cubicBezTo>
                  <a:pt x="20444" y="106444"/>
                  <a:pt x="13566" y="99583"/>
                  <a:pt x="8044" y="90005"/>
                </a:cubicBezTo>
                <a:cubicBezTo>
                  <a:pt x="2516" y="80444"/>
                  <a:pt x="0" y="71066"/>
                  <a:pt x="0" y="60016"/>
                </a:cubicBezTo>
                <a:cubicBezTo>
                  <a:pt x="0" y="48966"/>
                  <a:pt x="2516" y="39572"/>
                  <a:pt x="8044" y="30005"/>
                </a:cubicBezTo>
                <a:cubicBezTo>
                  <a:pt x="13566" y="20427"/>
                  <a:pt x="20444" y="13566"/>
                  <a:pt x="30005" y="8044"/>
                </a:cubicBezTo>
                <a:cubicBezTo>
                  <a:pt x="39566" y="2522"/>
                  <a:pt x="48961" y="0"/>
                  <a:pt x="59994" y="0"/>
                </a:cubicBezTo>
                <a:cubicBezTo>
                  <a:pt x="71038" y="0"/>
                  <a:pt x="80433" y="2522"/>
                  <a:pt x="89994" y="8044"/>
                </a:cubicBezTo>
                <a:cubicBezTo>
                  <a:pt x="99572" y="13566"/>
                  <a:pt x="106433" y="20427"/>
                  <a:pt x="111955" y="30005"/>
                </a:cubicBezTo>
                <a:cubicBezTo>
                  <a:pt x="117483" y="39572"/>
                  <a:pt x="120000" y="48966"/>
                  <a:pt x="120000" y="60016"/>
                </a:cubicBezTo>
              </a:path>
            </a:pathLst>
          </a:custGeom>
          <a:solidFill>
            <a:srgbClr val="92D050">
              <a:alpha val="65882"/>
            </a:srgbClr>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51" name="Shape 251"/>
          <p:cNvSpPr/>
          <p:nvPr/>
        </p:nvSpPr>
        <p:spPr>
          <a:xfrm>
            <a:off x="9318446" y="2488941"/>
            <a:ext cx="2656176" cy="457946"/>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chemeClr val="accent2"/>
              </a:buClr>
              <a:buSzPct val="25000"/>
              <a:buFont typeface="Roboto"/>
              <a:buNone/>
            </a:pPr>
            <a:r>
              <a:rPr lang="cs-CZ" sz="3200" b="1" i="0" u="none" strike="noStrike" cap="none" dirty="0">
                <a:solidFill>
                  <a:schemeClr val="accent2"/>
                </a:solidFill>
              </a:rPr>
              <a:t>Pohraniční stráž</a:t>
            </a:r>
          </a:p>
        </p:txBody>
      </p:sp>
      <p:sp>
        <p:nvSpPr>
          <p:cNvPr id="252" name="Shape 252"/>
          <p:cNvSpPr/>
          <p:nvPr/>
        </p:nvSpPr>
        <p:spPr>
          <a:xfrm>
            <a:off x="2128474" y="2594107"/>
            <a:ext cx="1928412" cy="457946"/>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EAD779"/>
              </a:buClr>
              <a:buSzPct val="25000"/>
              <a:buFont typeface="Roboto"/>
              <a:buNone/>
            </a:pPr>
            <a:r>
              <a:rPr lang="cs-CZ" sz="3200" b="1" i="0" u="none" strike="noStrike" cap="none" dirty="0">
                <a:solidFill>
                  <a:srgbClr val="EAD779"/>
                </a:solidFill>
                <a:latin typeface="+mj-lt"/>
                <a:ea typeface="Roboto"/>
                <a:cs typeface="Roboto"/>
                <a:sym typeface="Roboto"/>
              </a:rPr>
              <a:t>Vojska MV</a:t>
            </a:r>
          </a:p>
        </p:txBody>
      </p:sp>
      <p:sp>
        <p:nvSpPr>
          <p:cNvPr id="253" name="Shape 253"/>
          <p:cNvSpPr/>
          <p:nvPr/>
        </p:nvSpPr>
        <p:spPr>
          <a:xfrm>
            <a:off x="11398100" y="139031"/>
            <a:ext cx="1442904" cy="1392056"/>
          </a:xfrm>
          <a:custGeom>
            <a:avLst/>
            <a:gdLst/>
            <a:ahLst/>
            <a:cxnLst/>
            <a:rect l="0" t="0" r="0" b="0"/>
            <a:pathLst>
              <a:path w="120000" h="120000" extrusionOk="0">
                <a:moveTo>
                  <a:pt x="120000" y="60016"/>
                </a:moveTo>
                <a:cubicBezTo>
                  <a:pt x="120000" y="71066"/>
                  <a:pt x="117483" y="80444"/>
                  <a:pt x="111955" y="90005"/>
                </a:cubicBezTo>
                <a:cubicBezTo>
                  <a:pt x="106433" y="99583"/>
                  <a:pt x="99572" y="106444"/>
                  <a:pt x="89994" y="111972"/>
                </a:cubicBezTo>
                <a:cubicBezTo>
                  <a:pt x="80433" y="117494"/>
                  <a:pt x="71038" y="120000"/>
                  <a:pt x="59994" y="120000"/>
                </a:cubicBezTo>
                <a:cubicBezTo>
                  <a:pt x="48961" y="120000"/>
                  <a:pt x="39566" y="117494"/>
                  <a:pt x="30005" y="111972"/>
                </a:cubicBezTo>
                <a:cubicBezTo>
                  <a:pt x="20444" y="106444"/>
                  <a:pt x="13566" y="99583"/>
                  <a:pt x="8044" y="90005"/>
                </a:cubicBezTo>
                <a:cubicBezTo>
                  <a:pt x="2516" y="80444"/>
                  <a:pt x="0" y="71066"/>
                  <a:pt x="0" y="60016"/>
                </a:cubicBezTo>
                <a:cubicBezTo>
                  <a:pt x="0" y="48966"/>
                  <a:pt x="2516" y="39572"/>
                  <a:pt x="8044" y="30005"/>
                </a:cubicBezTo>
                <a:cubicBezTo>
                  <a:pt x="13566" y="20427"/>
                  <a:pt x="20444" y="13566"/>
                  <a:pt x="30005" y="8044"/>
                </a:cubicBezTo>
                <a:cubicBezTo>
                  <a:pt x="39566" y="2522"/>
                  <a:pt x="48961" y="0"/>
                  <a:pt x="59994" y="0"/>
                </a:cubicBezTo>
                <a:cubicBezTo>
                  <a:pt x="71038" y="0"/>
                  <a:pt x="80433" y="2522"/>
                  <a:pt x="89994" y="8044"/>
                </a:cubicBezTo>
                <a:cubicBezTo>
                  <a:pt x="99572" y="13566"/>
                  <a:pt x="106433" y="20427"/>
                  <a:pt x="111955" y="30005"/>
                </a:cubicBezTo>
                <a:cubicBezTo>
                  <a:pt x="117483" y="39572"/>
                  <a:pt x="120000" y="48966"/>
                  <a:pt x="120000" y="60016"/>
                </a:cubicBezTo>
              </a:path>
            </a:pathLst>
          </a:custGeom>
          <a:solidFill>
            <a:srgbClr val="FFFF00">
              <a:alpha val="65882"/>
            </a:srgbClr>
          </a:solidFill>
          <a:ln>
            <a:noFill/>
          </a:ln>
        </p:spPr>
        <p:txBody>
          <a:bodyPr lIns="59000" tIns="59000" rIns="59000" bIns="59000" anchor="ctr" anchorCtr="0">
            <a:noAutofit/>
          </a:bodyPr>
          <a:lstStyle/>
          <a:p>
            <a:pPr marL="0" marR="0" lvl="0" indent="0" algn="ctr" rtl="0">
              <a:lnSpc>
                <a:spcPct val="93000"/>
              </a:lnSpc>
              <a:spcBef>
                <a:spcPts val="0"/>
              </a:spcBef>
              <a:spcAft>
                <a:spcPts val="0"/>
              </a:spcAft>
              <a:buClr>
                <a:schemeClr val="dk1"/>
              </a:buClr>
              <a:buSzPct val="25000"/>
              <a:buFont typeface="Arial"/>
              <a:buNone/>
            </a:pPr>
            <a:endParaRPr lang="cs-CZ" sz="3600" b="0" i="0" u="none" strike="noStrike" cap="none" dirty="0">
              <a:solidFill>
                <a:schemeClr val="dk1"/>
              </a:solidFill>
              <a:latin typeface="Arial"/>
              <a:ea typeface="Arial"/>
              <a:cs typeface="Arial"/>
              <a:sym typeface="Arial"/>
            </a:endParaRPr>
          </a:p>
        </p:txBody>
      </p:sp>
      <p:cxnSp>
        <p:nvCxnSpPr>
          <p:cNvPr id="254" name="Shape 254"/>
          <p:cNvCxnSpPr/>
          <p:nvPr/>
        </p:nvCxnSpPr>
        <p:spPr>
          <a:xfrm flipH="1">
            <a:off x="7289729" y="1275907"/>
            <a:ext cx="4108373" cy="1670980"/>
          </a:xfrm>
          <a:prstGeom prst="straightConnector1">
            <a:avLst/>
          </a:prstGeom>
          <a:noFill/>
          <a:ln w="12700" cap="flat" cmpd="sng">
            <a:solidFill>
              <a:srgbClr val="FFFF00"/>
            </a:solidFill>
            <a:prstDash val="solid"/>
            <a:miter/>
            <a:headEnd type="none" w="med" len="med"/>
            <a:tailEnd type="triangle" w="lg" len="lg"/>
          </a:ln>
        </p:spPr>
      </p:cxnSp>
      <p:sp>
        <p:nvSpPr>
          <p:cNvPr id="2" name="TextBox 1"/>
          <p:cNvSpPr txBox="1"/>
          <p:nvPr/>
        </p:nvSpPr>
        <p:spPr>
          <a:xfrm>
            <a:off x="11730991" y="609601"/>
            <a:ext cx="833883" cy="461665"/>
          </a:xfrm>
          <a:prstGeom prst="rect">
            <a:avLst/>
          </a:prstGeom>
          <a:noFill/>
        </p:spPr>
        <p:txBody>
          <a:bodyPr wrap="none" rtlCol="0">
            <a:spAutoFit/>
          </a:bodyPr>
          <a:lstStyle/>
          <a:p>
            <a:r>
              <a:rPr lang="en-US" sz="2400" smtClean="0"/>
              <a:t>KGB</a:t>
            </a:r>
            <a:endParaRPr lang="en-US" sz="240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p:nvPr/>
        </p:nvSpPr>
        <p:spPr>
          <a:xfrm>
            <a:off x="1701608" y="460912"/>
            <a:ext cx="9249539" cy="885711"/>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chemeClr val="lt1"/>
              </a:buClr>
              <a:buSzPct val="25000"/>
              <a:buFont typeface="Roboto Black"/>
              <a:buNone/>
            </a:pPr>
            <a:r>
              <a:rPr lang="cs-CZ" sz="5400" b="0" i="0" u="none" strike="noStrike" cap="none">
                <a:solidFill>
                  <a:schemeClr val="lt1"/>
                </a:solidFill>
                <a:latin typeface="Roboto Black"/>
                <a:ea typeface="Roboto Black"/>
                <a:cs typeface="Roboto Black"/>
                <a:sym typeface="Roboto Black"/>
              </a:rPr>
              <a:t>TRANZICE A KONSOLIDACE</a:t>
            </a:r>
          </a:p>
        </p:txBody>
      </p:sp>
      <p:sp>
        <p:nvSpPr>
          <p:cNvPr id="260" name="Shape 260"/>
          <p:cNvSpPr/>
          <p:nvPr/>
        </p:nvSpPr>
        <p:spPr>
          <a:xfrm>
            <a:off x="826976" y="1703005"/>
            <a:ext cx="11613116" cy="120032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100000"/>
              <a:buFont typeface="Arial"/>
              <a:buChar char="•"/>
            </a:pPr>
            <a:r>
              <a:rPr lang="cs-CZ" sz="3600" b="1" i="0" u="none" strike="noStrike" cap="none" dirty="0" smtClean="0">
                <a:solidFill>
                  <a:schemeClr val="lt1"/>
                </a:solidFill>
              </a:rPr>
              <a:t>Bezpečnostní </a:t>
            </a:r>
            <a:r>
              <a:rPr lang="cs-CZ" sz="3600" b="1" i="0" u="none" strike="noStrike" cap="none" dirty="0">
                <a:solidFill>
                  <a:schemeClr val="lt1"/>
                </a:solidFill>
              </a:rPr>
              <a:t>služba (</a:t>
            </a:r>
            <a:r>
              <a:rPr lang="cs-CZ" sz="3600" b="1" i="0" u="none" strike="noStrike" cap="none" dirty="0" err="1">
                <a:solidFill>
                  <a:schemeClr val="lt1"/>
                </a:solidFill>
              </a:rPr>
              <a:t>StB</a:t>
            </a:r>
            <a:r>
              <a:rPr lang="cs-CZ" sz="3600" b="1" i="0" u="none" strike="noStrike" cap="none" dirty="0">
                <a:solidFill>
                  <a:schemeClr val="lt1"/>
                </a:solidFill>
              </a:rPr>
              <a:t>, BIS) – nejvýznamnější z pohledu dem. konsolidace, udržování moci</a:t>
            </a:r>
          </a:p>
        </p:txBody>
      </p:sp>
      <p:sp>
        <p:nvSpPr>
          <p:cNvPr id="261" name="Shape 261"/>
          <p:cNvSpPr/>
          <p:nvPr/>
        </p:nvSpPr>
        <p:spPr>
          <a:xfrm>
            <a:off x="826976" y="3259714"/>
            <a:ext cx="11613116" cy="269304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100000"/>
              <a:buFont typeface="Arial"/>
              <a:buChar char="•"/>
            </a:pPr>
            <a:r>
              <a:rPr lang="cs-CZ" sz="3600" b="1" i="0" u="none" strike="noStrike" cap="none">
                <a:solidFill>
                  <a:schemeClr val="lt1"/>
                </a:solidFill>
              </a:rPr>
              <a:t>Cílem po převratu odtržení od předchůdců</a:t>
            </a:r>
          </a:p>
          <a:p>
            <a:pPr marL="0" marR="0" lvl="0" indent="0" algn="l" rtl="0">
              <a:lnSpc>
                <a:spcPct val="100000"/>
              </a:lnSpc>
              <a:spcBef>
                <a:spcPts val="1000"/>
              </a:spcBef>
              <a:spcAft>
                <a:spcPts val="0"/>
              </a:spcAft>
              <a:buClr>
                <a:schemeClr val="lt1"/>
              </a:buClr>
              <a:buSzPct val="100000"/>
              <a:buFont typeface="Arial"/>
              <a:buChar char="•"/>
            </a:pPr>
            <a:r>
              <a:rPr lang="cs-CZ" sz="3600" b="1" i="0" u="none" strike="noStrike" cap="none">
                <a:solidFill>
                  <a:schemeClr val="lt1"/>
                </a:solidFill>
              </a:rPr>
              <a:t>Otázkou působení příslušníků StB</a:t>
            </a:r>
          </a:p>
          <a:p>
            <a:pPr marL="0" marR="0" lvl="0" indent="0" algn="l" rtl="0">
              <a:lnSpc>
                <a:spcPct val="100000"/>
              </a:lnSpc>
              <a:spcBef>
                <a:spcPts val="1000"/>
              </a:spcBef>
              <a:spcAft>
                <a:spcPts val="0"/>
              </a:spcAft>
              <a:buClr>
                <a:schemeClr val="lt1"/>
              </a:buClr>
              <a:buSzPct val="100000"/>
              <a:buFont typeface="Arial"/>
              <a:buChar char="•"/>
            </a:pPr>
            <a:r>
              <a:rPr lang="cs-CZ" sz="3600" b="1" i="0" u="none" strike="noStrike" cap="none">
                <a:solidFill>
                  <a:schemeClr val="lt1"/>
                </a:solidFill>
              </a:rPr>
              <a:t>Spory ohledně rozhodování a posty ředitelů</a:t>
            </a:r>
          </a:p>
          <a:p>
            <a:pPr marL="0" marR="0" lvl="0" indent="0" algn="l" rtl="0">
              <a:lnSpc>
                <a:spcPct val="100000"/>
              </a:lnSpc>
              <a:spcBef>
                <a:spcPts val="1000"/>
              </a:spcBef>
              <a:spcAft>
                <a:spcPts val="0"/>
              </a:spcAft>
              <a:buClr>
                <a:schemeClr val="lt1"/>
              </a:buClr>
              <a:buSzPct val="100000"/>
              <a:buFont typeface="Arial"/>
              <a:buChar char="•"/>
            </a:pPr>
            <a:r>
              <a:rPr lang="cs-CZ" sz="3600" b="1" i="0" u="none" strike="noStrike" cap="none">
                <a:solidFill>
                  <a:schemeClr val="lt1"/>
                </a:solidFill>
              </a:rPr>
              <a:t>Pro vývoj zprav. služeb důležité výměny elit</a:t>
            </a:r>
          </a:p>
        </p:txBody>
      </p:sp>
      <p:cxnSp>
        <p:nvCxnSpPr>
          <p:cNvPr id="262" name="Shape 262"/>
          <p:cNvCxnSpPr/>
          <p:nvPr/>
        </p:nvCxnSpPr>
        <p:spPr>
          <a:xfrm rot="10800000" flipH="1">
            <a:off x="1457569" y="8638449"/>
            <a:ext cx="10351932" cy="6148"/>
          </a:xfrm>
          <a:prstGeom prst="straightConnector1">
            <a:avLst/>
          </a:prstGeom>
          <a:noFill/>
          <a:ln w="241300" cap="rnd" cmpd="sng">
            <a:solidFill>
              <a:srgbClr val="F67A83"/>
            </a:solidFill>
            <a:prstDash val="solid"/>
            <a:miter/>
            <a:headEnd type="none" w="med" len="med"/>
            <a:tailEnd type="none" w="med" len="med"/>
          </a:ln>
        </p:spPr>
      </p:cxnSp>
      <p:sp>
        <p:nvSpPr>
          <p:cNvPr id="263" name="Shape 263"/>
          <p:cNvSpPr/>
          <p:nvPr/>
        </p:nvSpPr>
        <p:spPr>
          <a:xfrm rot="10800000">
            <a:off x="2615606" y="8436430"/>
            <a:ext cx="404037" cy="404037"/>
          </a:xfrm>
          <a:custGeom>
            <a:avLst/>
            <a:gdLst/>
            <a:ahLst/>
            <a:cxnLst/>
            <a:rect l="0" t="0" r="0" b="0"/>
            <a:pathLst>
              <a:path w="120000" h="120000" extrusionOk="0">
                <a:moveTo>
                  <a:pt x="120000" y="60205"/>
                </a:moveTo>
                <a:cubicBezTo>
                  <a:pt x="120000" y="71261"/>
                  <a:pt x="117144" y="80683"/>
                  <a:pt x="111838" y="90100"/>
                </a:cubicBezTo>
                <a:cubicBezTo>
                  <a:pt x="106122" y="99933"/>
                  <a:pt x="99183" y="106894"/>
                  <a:pt x="89794" y="112216"/>
                </a:cubicBezTo>
                <a:cubicBezTo>
                  <a:pt x="80000" y="117950"/>
                  <a:pt x="71022" y="120000"/>
                  <a:pt x="60000" y="120000"/>
                </a:cubicBezTo>
                <a:cubicBezTo>
                  <a:pt x="48977" y="120000"/>
                  <a:pt x="39594" y="117950"/>
                  <a:pt x="30205" y="112216"/>
                </a:cubicBezTo>
                <a:cubicBezTo>
                  <a:pt x="20405" y="106894"/>
                  <a:pt x="13466" y="99933"/>
                  <a:pt x="8161" y="90100"/>
                </a:cubicBezTo>
                <a:cubicBezTo>
                  <a:pt x="2450" y="80683"/>
                  <a:pt x="0" y="71672"/>
                  <a:pt x="0" y="60205"/>
                </a:cubicBezTo>
                <a:cubicBezTo>
                  <a:pt x="0" y="49144"/>
                  <a:pt x="2450" y="39727"/>
                  <a:pt x="8161" y="29900"/>
                </a:cubicBezTo>
                <a:cubicBezTo>
                  <a:pt x="13466" y="20477"/>
                  <a:pt x="20405" y="13516"/>
                  <a:pt x="30205" y="7783"/>
                </a:cubicBezTo>
                <a:cubicBezTo>
                  <a:pt x="39594" y="2455"/>
                  <a:pt x="48977" y="0"/>
                  <a:pt x="60000" y="0"/>
                </a:cubicBezTo>
                <a:cubicBezTo>
                  <a:pt x="71022" y="0"/>
                  <a:pt x="80000" y="2455"/>
                  <a:pt x="89794" y="7783"/>
                </a:cubicBezTo>
                <a:cubicBezTo>
                  <a:pt x="99183" y="13516"/>
                  <a:pt x="106122" y="20477"/>
                  <a:pt x="111838" y="29900"/>
                </a:cubicBezTo>
                <a:cubicBezTo>
                  <a:pt x="117144" y="39727"/>
                  <a:pt x="120000" y="48738"/>
                  <a:pt x="120000" y="60205"/>
                </a:cubicBez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64" name="Shape 264"/>
          <p:cNvSpPr/>
          <p:nvPr/>
        </p:nvSpPr>
        <p:spPr>
          <a:xfrm rot="10800000">
            <a:off x="4660605" y="8436430"/>
            <a:ext cx="404037" cy="404037"/>
          </a:xfrm>
          <a:custGeom>
            <a:avLst/>
            <a:gdLst/>
            <a:ahLst/>
            <a:cxnLst/>
            <a:rect l="0" t="0" r="0" b="0"/>
            <a:pathLst>
              <a:path w="120000" h="120000" extrusionOk="0">
                <a:moveTo>
                  <a:pt x="120000" y="60205"/>
                </a:moveTo>
                <a:cubicBezTo>
                  <a:pt x="120000" y="71261"/>
                  <a:pt x="117144" y="80683"/>
                  <a:pt x="111838" y="90100"/>
                </a:cubicBezTo>
                <a:cubicBezTo>
                  <a:pt x="106122" y="99933"/>
                  <a:pt x="99183" y="106894"/>
                  <a:pt x="89794" y="112216"/>
                </a:cubicBezTo>
                <a:cubicBezTo>
                  <a:pt x="80000" y="117950"/>
                  <a:pt x="71022" y="120000"/>
                  <a:pt x="60000" y="120000"/>
                </a:cubicBezTo>
                <a:cubicBezTo>
                  <a:pt x="48977" y="120000"/>
                  <a:pt x="39594" y="117950"/>
                  <a:pt x="30205" y="112216"/>
                </a:cubicBezTo>
                <a:cubicBezTo>
                  <a:pt x="20405" y="106894"/>
                  <a:pt x="13466" y="99933"/>
                  <a:pt x="8161" y="90100"/>
                </a:cubicBezTo>
                <a:cubicBezTo>
                  <a:pt x="2450" y="80683"/>
                  <a:pt x="0" y="71672"/>
                  <a:pt x="0" y="60205"/>
                </a:cubicBezTo>
                <a:cubicBezTo>
                  <a:pt x="0" y="49144"/>
                  <a:pt x="2450" y="39727"/>
                  <a:pt x="8161" y="29900"/>
                </a:cubicBezTo>
                <a:cubicBezTo>
                  <a:pt x="13466" y="20477"/>
                  <a:pt x="20405" y="13516"/>
                  <a:pt x="30205" y="7783"/>
                </a:cubicBezTo>
                <a:cubicBezTo>
                  <a:pt x="39594" y="2455"/>
                  <a:pt x="48977" y="0"/>
                  <a:pt x="60000" y="0"/>
                </a:cubicBezTo>
                <a:cubicBezTo>
                  <a:pt x="71022" y="0"/>
                  <a:pt x="80000" y="2455"/>
                  <a:pt x="89794" y="7783"/>
                </a:cubicBezTo>
                <a:cubicBezTo>
                  <a:pt x="99183" y="13516"/>
                  <a:pt x="106122" y="20477"/>
                  <a:pt x="111838" y="29900"/>
                </a:cubicBezTo>
                <a:cubicBezTo>
                  <a:pt x="117144" y="39727"/>
                  <a:pt x="120000" y="48738"/>
                  <a:pt x="120000" y="60205"/>
                </a:cubicBez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65" name="Shape 265"/>
          <p:cNvSpPr/>
          <p:nvPr/>
        </p:nvSpPr>
        <p:spPr>
          <a:xfrm rot="10800000">
            <a:off x="6865088" y="8436430"/>
            <a:ext cx="404037" cy="404037"/>
          </a:xfrm>
          <a:custGeom>
            <a:avLst/>
            <a:gdLst/>
            <a:ahLst/>
            <a:cxnLst/>
            <a:rect l="0" t="0" r="0" b="0"/>
            <a:pathLst>
              <a:path w="120000" h="120000" extrusionOk="0">
                <a:moveTo>
                  <a:pt x="120000" y="60205"/>
                </a:moveTo>
                <a:cubicBezTo>
                  <a:pt x="120000" y="71261"/>
                  <a:pt x="117144" y="80683"/>
                  <a:pt x="111838" y="90100"/>
                </a:cubicBezTo>
                <a:cubicBezTo>
                  <a:pt x="106122" y="99933"/>
                  <a:pt x="99183" y="106894"/>
                  <a:pt x="89794" y="112216"/>
                </a:cubicBezTo>
                <a:cubicBezTo>
                  <a:pt x="80000" y="117950"/>
                  <a:pt x="71022" y="120000"/>
                  <a:pt x="60000" y="120000"/>
                </a:cubicBezTo>
                <a:cubicBezTo>
                  <a:pt x="48977" y="120000"/>
                  <a:pt x="39594" y="117950"/>
                  <a:pt x="30205" y="112216"/>
                </a:cubicBezTo>
                <a:cubicBezTo>
                  <a:pt x="20405" y="106894"/>
                  <a:pt x="13466" y="99933"/>
                  <a:pt x="8161" y="90100"/>
                </a:cubicBezTo>
                <a:cubicBezTo>
                  <a:pt x="2450" y="80683"/>
                  <a:pt x="0" y="71672"/>
                  <a:pt x="0" y="60205"/>
                </a:cubicBezTo>
                <a:cubicBezTo>
                  <a:pt x="0" y="49144"/>
                  <a:pt x="2450" y="39727"/>
                  <a:pt x="8161" y="29900"/>
                </a:cubicBezTo>
                <a:cubicBezTo>
                  <a:pt x="13466" y="20477"/>
                  <a:pt x="20405" y="13516"/>
                  <a:pt x="30205" y="7783"/>
                </a:cubicBezTo>
                <a:cubicBezTo>
                  <a:pt x="39594" y="2455"/>
                  <a:pt x="48977" y="0"/>
                  <a:pt x="60000" y="0"/>
                </a:cubicBezTo>
                <a:cubicBezTo>
                  <a:pt x="71022" y="0"/>
                  <a:pt x="80000" y="2455"/>
                  <a:pt x="89794" y="7783"/>
                </a:cubicBezTo>
                <a:cubicBezTo>
                  <a:pt x="99183" y="13516"/>
                  <a:pt x="106122" y="20477"/>
                  <a:pt x="111838" y="29900"/>
                </a:cubicBezTo>
                <a:cubicBezTo>
                  <a:pt x="117144" y="39727"/>
                  <a:pt x="120000" y="48738"/>
                  <a:pt x="120000" y="60205"/>
                </a:cubicBez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66" name="Shape 266"/>
          <p:cNvSpPr/>
          <p:nvPr/>
        </p:nvSpPr>
        <p:spPr>
          <a:xfrm rot="10800000">
            <a:off x="9337295" y="8436430"/>
            <a:ext cx="404037" cy="404037"/>
          </a:xfrm>
          <a:custGeom>
            <a:avLst/>
            <a:gdLst/>
            <a:ahLst/>
            <a:cxnLst/>
            <a:rect l="0" t="0" r="0" b="0"/>
            <a:pathLst>
              <a:path w="120000" h="120000" extrusionOk="0">
                <a:moveTo>
                  <a:pt x="120000" y="60205"/>
                </a:moveTo>
                <a:cubicBezTo>
                  <a:pt x="120000" y="71261"/>
                  <a:pt x="117144" y="80683"/>
                  <a:pt x="111838" y="90100"/>
                </a:cubicBezTo>
                <a:cubicBezTo>
                  <a:pt x="106122" y="99933"/>
                  <a:pt x="99183" y="106894"/>
                  <a:pt x="89794" y="112216"/>
                </a:cubicBezTo>
                <a:cubicBezTo>
                  <a:pt x="80000" y="117950"/>
                  <a:pt x="71022" y="120000"/>
                  <a:pt x="60000" y="120000"/>
                </a:cubicBezTo>
                <a:cubicBezTo>
                  <a:pt x="48977" y="120000"/>
                  <a:pt x="39594" y="117950"/>
                  <a:pt x="30205" y="112216"/>
                </a:cubicBezTo>
                <a:cubicBezTo>
                  <a:pt x="20405" y="106894"/>
                  <a:pt x="13466" y="99933"/>
                  <a:pt x="8161" y="90100"/>
                </a:cubicBezTo>
                <a:cubicBezTo>
                  <a:pt x="2450" y="80683"/>
                  <a:pt x="0" y="71672"/>
                  <a:pt x="0" y="60205"/>
                </a:cubicBezTo>
                <a:cubicBezTo>
                  <a:pt x="0" y="49144"/>
                  <a:pt x="2450" y="39727"/>
                  <a:pt x="8161" y="29900"/>
                </a:cubicBezTo>
                <a:cubicBezTo>
                  <a:pt x="13466" y="20477"/>
                  <a:pt x="20405" y="13516"/>
                  <a:pt x="30205" y="7783"/>
                </a:cubicBezTo>
                <a:cubicBezTo>
                  <a:pt x="39594" y="2455"/>
                  <a:pt x="48977" y="0"/>
                  <a:pt x="60000" y="0"/>
                </a:cubicBezTo>
                <a:cubicBezTo>
                  <a:pt x="71022" y="0"/>
                  <a:pt x="80000" y="2455"/>
                  <a:pt x="89794" y="7783"/>
                </a:cubicBezTo>
                <a:cubicBezTo>
                  <a:pt x="99183" y="13516"/>
                  <a:pt x="106122" y="20477"/>
                  <a:pt x="111838" y="29900"/>
                </a:cubicBezTo>
                <a:cubicBezTo>
                  <a:pt x="117144" y="39727"/>
                  <a:pt x="120000" y="48738"/>
                  <a:pt x="120000" y="60205"/>
                </a:cubicBez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267" name="Shape 267"/>
          <p:cNvSpPr/>
          <p:nvPr/>
        </p:nvSpPr>
        <p:spPr>
          <a:xfrm>
            <a:off x="2535498" y="9042486"/>
            <a:ext cx="564258" cy="314830"/>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2200" b="1" i="0" u="none" strike="noStrike" cap="none">
                <a:solidFill>
                  <a:srgbClr val="726658"/>
                </a:solidFill>
                <a:latin typeface="Roboto"/>
                <a:ea typeface="Roboto"/>
                <a:cs typeface="Roboto"/>
                <a:sym typeface="Roboto"/>
              </a:rPr>
              <a:t>1989</a:t>
            </a:r>
          </a:p>
        </p:txBody>
      </p:sp>
      <p:sp>
        <p:nvSpPr>
          <p:cNvPr id="268" name="Shape 268"/>
          <p:cNvSpPr/>
          <p:nvPr/>
        </p:nvSpPr>
        <p:spPr>
          <a:xfrm>
            <a:off x="4580494" y="7840118"/>
            <a:ext cx="735783" cy="314831"/>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2200" b="1" i="0" u="none" strike="noStrike" cap="none">
                <a:solidFill>
                  <a:srgbClr val="726658"/>
                </a:solidFill>
                <a:latin typeface="Roboto"/>
                <a:ea typeface="Roboto"/>
                <a:cs typeface="Roboto"/>
                <a:sym typeface="Roboto"/>
              </a:rPr>
              <a:t>1998</a:t>
            </a:r>
          </a:p>
        </p:txBody>
      </p:sp>
      <p:sp>
        <p:nvSpPr>
          <p:cNvPr id="269" name="Shape 269"/>
          <p:cNvSpPr/>
          <p:nvPr/>
        </p:nvSpPr>
        <p:spPr>
          <a:xfrm>
            <a:off x="6784979" y="9042278"/>
            <a:ext cx="564258" cy="314830"/>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2200" b="1" i="0" u="none" strike="noStrike" cap="none">
                <a:solidFill>
                  <a:srgbClr val="726658"/>
                </a:solidFill>
                <a:latin typeface="Roboto"/>
                <a:ea typeface="Roboto"/>
                <a:cs typeface="Roboto"/>
                <a:sym typeface="Roboto"/>
              </a:rPr>
              <a:t>2006</a:t>
            </a:r>
          </a:p>
        </p:txBody>
      </p:sp>
      <p:sp>
        <p:nvSpPr>
          <p:cNvPr id="270" name="Shape 270"/>
          <p:cNvSpPr/>
          <p:nvPr/>
        </p:nvSpPr>
        <p:spPr>
          <a:xfrm>
            <a:off x="9257185" y="7840118"/>
            <a:ext cx="564258" cy="314830"/>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2200" b="1" i="0" u="none" strike="noStrike" cap="none">
                <a:solidFill>
                  <a:srgbClr val="726658"/>
                </a:solidFill>
                <a:latin typeface="Roboto"/>
                <a:ea typeface="Roboto"/>
                <a:cs typeface="Roboto"/>
                <a:sym typeface="Roboto"/>
              </a:rPr>
              <a:t>2014</a:t>
            </a:r>
          </a:p>
        </p:txBody>
      </p:sp>
      <p:pic>
        <p:nvPicPr>
          <p:cNvPr id="271" name="Shape 271"/>
          <p:cNvPicPr preferRelativeResize="0"/>
          <p:nvPr/>
        </p:nvPicPr>
        <p:blipFill rotWithShape="1">
          <a:blip r:embed="rId3">
            <a:alphaModFix/>
          </a:blip>
          <a:srcRect/>
          <a:stretch/>
        </p:blipFill>
        <p:spPr>
          <a:xfrm>
            <a:off x="4229005" y="6630295"/>
            <a:ext cx="1671272" cy="1069083"/>
          </a:xfrm>
          <a:prstGeom prst="rect">
            <a:avLst/>
          </a:prstGeom>
          <a:noFill/>
          <a:ln>
            <a:noFill/>
          </a:ln>
        </p:spPr>
      </p:pic>
      <p:pic>
        <p:nvPicPr>
          <p:cNvPr id="272" name="Shape 272"/>
          <p:cNvPicPr preferRelativeResize="0"/>
          <p:nvPr/>
        </p:nvPicPr>
        <p:blipFill rotWithShape="1">
          <a:blip r:embed="rId4">
            <a:alphaModFix/>
          </a:blip>
          <a:srcRect/>
          <a:stretch/>
        </p:blipFill>
        <p:spPr>
          <a:xfrm>
            <a:off x="2300542" y="6778250"/>
            <a:ext cx="1119224" cy="1507371"/>
          </a:xfrm>
          <a:prstGeom prst="rect">
            <a:avLst/>
          </a:prstGeom>
          <a:noFill/>
          <a:ln>
            <a:noFill/>
          </a:ln>
        </p:spPr>
      </p:pic>
      <p:pic>
        <p:nvPicPr>
          <p:cNvPr id="273" name="Shape 273"/>
          <p:cNvPicPr preferRelativeResize="0"/>
          <p:nvPr/>
        </p:nvPicPr>
        <p:blipFill rotWithShape="1">
          <a:blip r:embed="rId5">
            <a:alphaModFix/>
          </a:blip>
          <a:srcRect/>
          <a:stretch/>
        </p:blipFill>
        <p:spPr>
          <a:xfrm>
            <a:off x="6206460" y="7159515"/>
            <a:ext cx="1721292" cy="969662"/>
          </a:xfrm>
          <a:prstGeom prst="rect">
            <a:avLst/>
          </a:prstGeom>
          <a:noFill/>
          <a:ln>
            <a:noFill/>
          </a:ln>
        </p:spPr>
      </p:pic>
      <p:pic>
        <p:nvPicPr>
          <p:cNvPr id="274" name="Shape 274"/>
          <p:cNvPicPr preferRelativeResize="0"/>
          <p:nvPr/>
        </p:nvPicPr>
        <p:blipFill rotWithShape="1">
          <a:blip r:embed="rId6">
            <a:alphaModFix/>
          </a:blip>
          <a:srcRect/>
          <a:stretch/>
        </p:blipFill>
        <p:spPr>
          <a:xfrm>
            <a:off x="8848968" y="6671925"/>
            <a:ext cx="1462545" cy="109574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p:nvPr/>
        </p:nvSpPr>
        <p:spPr>
          <a:xfrm>
            <a:off x="3351321" y="368582"/>
            <a:ext cx="5652401" cy="1070377"/>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chemeClr val="lt1"/>
              </a:buClr>
              <a:buSzPct val="25000"/>
              <a:buFont typeface="Helvetica Neue Light"/>
              <a:buNone/>
            </a:pPr>
            <a:r>
              <a:rPr lang="cs-CZ" sz="6600" b="0" i="0" u="none" strike="noStrike" cap="none">
                <a:solidFill>
                  <a:schemeClr val="lt1"/>
                </a:solidFill>
                <a:latin typeface="Helvetica Neue Light"/>
                <a:ea typeface="Helvetica Neue Light"/>
                <a:cs typeface="Helvetica Neue Light"/>
                <a:sym typeface="Helvetica Neue Light"/>
              </a:rPr>
              <a:t>SACHERGATE</a:t>
            </a:r>
          </a:p>
        </p:txBody>
      </p:sp>
      <p:sp>
        <p:nvSpPr>
          <p:cNvPr id="280" name="Shape 280"/>
          <p:cNvSpPr txBox="1"/>
          <p:nvPr/>
        </p:nvSpPr>
        <p:spPr>
          <a:xfrm>
            <a:off x="450112" y="3178641"/>
            <a:ext cx="8910083" cy="6333357"/>
          </a:xfrm>
          <a:prstGeom prst="rect">
            <a:avLst/>
          </a:prstGeom>
          <a:noFill/>
          <a:ln>
            <a:noFill/>
          </a:ln>
        </p:spPr>
        <p:txBody>
          <a:bodyPr lIns="27075" tIns="27075" rIns="27075" bIns="27075" anchor="ctr" anchorCtr="0">
            <a:noAutofit/>
          </a:bodyPr>
          <a:lstStyle/>
          <a:p>
            <a:pPr marL="457200" marR="0" lvl="0" indent="-457200" algn="l" rtl="0">
              <a:lnSpc>
                <a:spcPct val="100000"/>
              </a:lnSpc>
              <a:spcBef>
                <a:spcPts val="0"/>
              </a:spcBef>
              <a:spcAft>
                <a:spcPts val="0"/>
              </a:spcAft>
              <a:buClr>
                <a:schemeClr val="lt1"/>
              </a:buClr>
              <a:buSzPct val="100000"/>
              <a:buFont typeface="Arial"/>
              <a:buChar char="•"/>
            </a:pPr>
            <a:r>
              <a:rPr lang="cs-CZ" sz="3400" b="1" i="0" u="none" strike="noStrike" cap="none">
                <a:solidFill>
                  <a:schemeClr val="lt1"/>
                </a:solidFill>
              </a:rPr>
              <a:t>I. lustrační aféra</a:t>
            </a:r>
          </a:p>
          <a:p>
            <a:pPr marL="457200" marR="0" lvl="0" indent="-457200" algn="l" rtl="0">
              <a:lnSpc>
                <a:spcPct val="100000"/>
              </a:lnSpc>
              <a:spcBef>
                <a:spcPts val="0"/>
              </a:spcBef>
              <a:spcAft>
                <a:spcPts val="0"/>
              </a:spcAft>
              <a:buClr>
                <a:schemeClr val="lt1"/>
              </a:buClr>
              <a:buSzPct val="100000"/>
              <a:buFont typeface="Arial"/>
              <a:buChar char="•"/>
            </a:pPr>
            <a:r>
              <a:rPr lang="cs-CZ" sz="3400" b="1" i="0" u="none" strike="noStrike" cap="none">
                <a:solidFill>
                  <a:schemeClr val="lt1"/>
                </a:solidFill>
              </a:rPr>
              <a:t>Richard Sacher (ČSL) prvním ministrem vnitra, úkolem mj. konsolidace ZS </a:t>
            </a:r>
          </a:p>
          <a:p>
            <a:pPr marL="457200" marR="0" lvl="0" indent="-457200" algn="l" rtl="0">
              <a:lnSpc>
                <a:spcPct val="100000"/>
              </a:lnSpc>
              <a:spcBef>
                <a:spcPts val="0"/>
              </a:spcBef>
              <a:spcAft>
                <a:spcPts val="0"/>
              </a:spcAft>
              <a:buClr>
                <a:schemeClr val="lt1"/>
              </a:buClr>
              <a:buSzPct val="100000"/>
              <a:buFont typeface="Arial"/>
              <a:buChar char="•"/>
            </a:pPr>
            <a:r>
              <a:rPr lang="cs-CZ" sz="3400" b="1" i="1" u="none" strike="noStrike" cap="none">
                <a:solidFill>
                  <a:schemeClr val="lt1"/>
                </a:solidFill>
              </a:rPr>
              <a:t>„znemožnit zneužití bezpečnostních sil proti lidu této země a plně přizpůsobit jejich činnost novým společenským podmínkám.“</a:t>
            </a:r>
          </a:p>
          <a:p>
            <a:pPr marL="457200" marR="0" lvl="0" indent="-457200" algn="l" rtl="0">
              <a:lnSpc>
                <a:spcPct val="100000"/>
              </a:lnSpc>
              <a:spcBef>
                <a:spcPts val="0"/>
              </a:spcBef>
              <a:spcAft>
                <a:spcPts val="0"/>
              </a:spcAft>
              <a:buClr>
                <a:schemeClr val="lt1"/>
              </a:buClr>
              <a:buSzPct val="100000"/>
              <a:buFont typeface="Arial"/>
              <a:buChar char="•"/>
            </a:pPr>
            <a:r>
              <a:rPr lang="cs-CZ" sz="3400" b="1" i="0" u="none" strike="noStrike" cap="none">
                <a:solidFill>
                  <a:schemeClr val="lt1"/>
                </a:solidFill>
              </a:rPr>
              <a:t>12. ledna 1990 ukončena činnost Stb</a:t>
            </a:r>
          </a:p>
          <a:p>
            <a:pPr marL="457200" marR="0" lvl="0" indent="-457200" algn="l" rtl="0">
              <a:lnSpc>
                <a:spcPct val="100000"/>
              </a:lnSpc>
              <a:spcBef>
                <a:spcPts val="0"/>
              </a:spcBef>
              <a:spcAft>
                <a:spcPts val="0"/>
              </a:spcAft>
              <a:buClr>
                <a:schemeClr val="lt1"/>
              </a:buClr>
              <a:buSzPct val="100000"/>
              <a:buFont typeface="Arial"/>
              <a:buChar char="•"/>
            </a:pPr>
            <a:r>
              <a:rPr lang="cs-CZ" sz="3400" b="1" i="0" u="none" strike="noStrike" cap="none">
                <a:solidFill>
                  <a:schemeClr val="lt1"/>
                </a:solidFill>
              </a:rPr>
              <a:t>Ústavní vymezení a zákonná úprava ZS</a:t>
            </a:r>
          </a:p>
          <a:p>
            <a:pPr marL="457200" marR="0" lvl="0" indent="-457200" algn="l" rtl="0">
              <a:lnSpc>
                <a:spcPct val="100000"/>
              </a:lnSpc>
              <a:spcBef>
                <a:spcPts val="0"/>
              </a:spcBef>
              <a:spcAft>
                <a:spcPts val="0"/>
              </a:spcAft>
              <a:buClr>
                <a:schemeClr val="lt1"/>
              </a:buClr>
              <a:buSzPct val="100000"/>
              <a:buFont typeface="Arial"/>
              <a:buChar char="•"/>
            </a:pPr>
            <a:r>
              <a:rPr lang="cs-CZ" sz="3400" b="1" i="0" u="none" strike="noStrike" cap="none">
                <a:solidFill>
                  <a:schemeClr val="lt1"/>
                </a:solidFill>
              </a:rPr>
              <a:t>Nelibost nad snahou Čalfy a Sachera ponechat v určité podobě SB</a:t>
            </a:r>
          </a:p>
          <a:p>
            <a:pPr marL="457200" marR="0" lvl="0" indent="-457200" algn="l" rtl="0">
              <a:lnSpc>
                <a:spcPct val="100000"/>
              </a:lnSpc>
              <a:spcBef>
                <a:spcPts val="0"/>
              </a:spcBef>
              <a:spcAft>
                <a:spcPts val="0"/>
              </a:spcAft>
              <a:buClr>
                <a:schemeClr val="lt1"/>
              </a:buClr>
              <a:buSzPct val="100000"/>
              <a:buFont typeface="Arial"/>
              <a:buChar char="•"/>
            </a:pPr>
            <a:r>
              <a:rPr lang="cs-CZ" sz="3400" b="1" i="0" u="none" strike="noStrike" cap="none">
                <a:solidFill>
                  <a:schemeClr val="lt1"/>
                </a:solidFill>
              </a:rPr>
              <a:t>I. manipulace s operativní dokumentací SB – Mečiar</a:t>
            </a:r>
          </a:p>
        </p:txBody>
      </p:sp>
      <p:pic>
        <p:nvPicPr>
          <p:cNvPr id="281" name="Shape 281"/>
          <p:cNvPicPr preferRelativeResize="0"/>
          <p:nvPr/>
        </p:nvPicPr>
        <p:blipFill rotWithShape="1">
          <a:blip r:embed="rId3">
            <a:alphaModFix/>
          </a:blip>
          <a:srcRect/>
          <a:stretch/>
        </p:blipFill>
        <p:spPr>
          <a:xfrm>
            <a:off x="9476563" y="1389301"/>
            <a:ext cx="3324168" cy="7669619"/>
          </a:xfrm>
          <a:prstGeom prst="rect">
            <a:avLst/>
          </a:prstGeom>
          <a:noFill/>
          <a:ln>
            <a:noFill/>
          </a:ln>
        </p:spPr>
      </p:pic>
      <p:pic>
        <p:nvPicPr>
          <p:cNvPr id="282" name="Shape 282" descr="https://lh5.googleusercontent.com/nZPSMyozyVMU-Q6dZJiAvW-jOosmvffJKK_0HYmI0bZ5kA5EzdNM42Xb7yK4c2snTu2R6A0xbnjBFzgGCFBf1eTkby1TQFkNRUmFMdfBNAGMW6kIAl5iuynQpzgENAqkMWgH94JWGGE"/>
          <p:cNvPicPr preferRelativeResize="0"/>
          <p:nvPr/>
        </p:nvPicPr>
        <p:blipFill rotWithShape="1">
          <a:blip r:embed="rId4">
            <a:alphaModFix/>
          </a:blip>
          <a:srcRect/>
          <a:stretch/>
        </p:blipFill>
        <p:spPr>
          <a:xfrm rot="450808">
            <a:off x="4728657" y="1402384"/>
            <a:ext cx="2897726" cy="2175593"/>
          </a:xfrm>
          <a:prstGeom prst="rect">
            <a:avLst/>
          </a:prstGeom>
          <a:noFill/>
          <a:ln>
            <a:noFill/>
          </a:ln>
        </p:spPr>
      </p:pic>
      <p:pic>
        <p:nvPicPr>
          <p:cNvPr id="283" name="Shape 283" descr="http://i.ohlasy.info/qu9YzpS.jpg"/>
          <p:cNvPicPr preferRelativeResize="0"/>
          <p:nvPr/>
        </p:nvPicPr>
        <p:blipFill rotWithShape="1">
          <a:blip r:embed="rId5">
            <a:alphaModFix/>
          </a:blip>
          <a:srcRect/>
          <a:stretch/>
        </p:blipFill>
        <p:spPr>
          <a:xfrm rot="-785803">
            <a:off x="1040698" y="1273772"/>
            <a:ext cx="2355529" cy="16595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p:nvPr/>
        </p:nvSpPr>
        <p:spPr>
          <a:xfrm>
            <a:off x="3351321" y="780062"/>
            <a:ext cx="5652401" cy="1070377"/>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chemeClr val="lt1"/>
              </a:buClr>
              <a:buSzPct val="25000"/>
              <a:buFont typeface="Helvetica Neue Light"/>
              <a:buNone/>
            </a:pPr>
            <a:r>
              <a:rPr lang="cs-CZ" sz="6600" b="0" i="0" u="none" strike="noStrike" cap="none">
                <a:solidFill>
                  <a:schemeClr val="lt1"/>
                </a:solidFill>
                <a:latin typeface="Helvetica Neue Light"/>
                <a:ea typeface="Helvetica Neue Light"/>
                <a:cs typeface="Helvetica Neue Light"/>
                <a:sym typeface="Helvetica Neue Light"/>
              </a:rPr>
              <a:t>SACHERGATE</a:t>
            </a:r>
          </a:p>
        </p:txBody>
      </p:sp>
      <p:sp>
        <p:nvSpPr>
          <p:cNvPr id="289" name="Shape 289"/>
          <p:cNvSpPr/>
          <p:nvPr/>
        </p:nvSpPr>
        <p:spPr>
          <a:xfrm>
            <a:off x="994656" y="2504075"/>
            <a:ext cx="11015400" cy="637110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lt1"/>
              </a:buClr>
              <a:buSzPct val="100000"/>
              <a:buFont typeface="Arial"/>
              <a:buChar char="•"/>
            </a:pPr>
            <a:r>
              <a:rPr lang="cs-CZ" sz="3400" b="1" i="0" u="none" strike="noStrike" cap="none">
                <a:solidFill>
                  <a:schemeClr val="lt1"/>
                </a:solidFill>
              </a:rPr>
              <a:t>Lustrovat či nelustrovat?</a:t>
            </a:r>
          </a:p>
          <a:p>
            <a:pPr marL="457200" marR="0" lvl="0" indent="-457200" algn="l" rtl="0">
              <a:lnSpc>
                <a:spcPct val="100000"/>
              </a:lnSpc>
              <a:spcBef>
                <a:spcPts val="0"/>
              </a:spcBef>
              <a:spcAft>
                <a:spcPts val="0"/>
              </a:spcAft>
              <a:buClr>
                <a:schemeClr val="lt1"/>
              </a:buClr>
              <a:buSzPct val="100000"/>
              <a:buFont typeface="Arial"/>
              <a:buChar char="•"/>
            </a:pPr>
            <a:r>
              <a:rPr lang="cs-CZ" sz="3400" b="1" i="0" u="none" strike="noStrike" cap="none">
                <a:solidFill>
                  <a:schemeClr val="lt1"/>
                </a:solidFill>
              </a:rPr>
              <a:t>2. dubna 1990 ministr Sacher podepsal přísně tajný pokyn k zajištění ochrany údajů v evidencích StB „v zájmu zajištění stability politického vývoje“</a:t>
            </a:r>
          </a:p>
          <a:p>
            <a:pPr marL="457200" marR="0" lvl="0" indent="-457200" algn="l" rtl="0">
              <a:lnSpc>
                <a:spcPct val="100000"/>
              </a:lnSpc>
              <a:spcBef>
                <a:spcPts val="0"/>
              </a:spcBef>
              <a:spcAft>
                <a:spcPts val="0"/>
              </a:spcAft>
              <a:buClr>
                <a:schemeClr val="lt1"/>
              </a:buClr>
              <a:buSzPct val="100000"/>
              <a:buFont typeface="Arial"/>
              <a:buChar char="•"/>
            </a:pPr>
            <a:r>
              <a:rPr lang="cs-CZ" sz="3400" b="1" i="0" u="none" strike="noStrike" cap="none">
                <a:solidFill>
                  <a:schemeClr val="lt1"/>
                </a:solidFill>
              </a:rPr>
              <a:t>Fond „Z“</a:t>
            </a:r>
          </a:p>
          <a:p>
            <a:pPr marL="457200" marR="0" lvl="0" indent="-457200" algn="l" rtl="0">
              <a:lnSpc>
                <a:spcPct val="100000"/>
              </a:lnSpc>
              <a:spcBef>
                <a:spcPts val="0"/>
              </a:spcBef>
              <a:spcAft>
                <a:spcPts val="0"/>
              </a:spcAft>
              <a:buClr>
                <a:schemeClr val="lt1"/>
              </a:buClr>
              <a:buSzPct val="100000"/>
              <a:buFont typeface="Arial"/>
              <a:buChar char="•"/>
            </a:pPr>
            <a:r>
              <a:rPr lang="cs-CZ" sz="3400" b="1" i="0" u="none" strike="noStrike" cap="none">
                <a:solidFill>
                  <a:schemeClr val="lt1"/>
                </a:solidFill>
              </a:rPr>
              <a:t>6. června náměstek ministra veřejně informoval o dokumentech, které </a:t>
            </a:r>
            <a:r>
              <a:rPr lang="cs-CZ" sz="3400" b="1" i="1" u="none" strike="noStrike" cap="none">
                <a:solidFill>
                  <a:schemeClr val="lt1"/>
                </a:solidFill>
              </a:rPr>
              <a:t>jednoznačně svědčí o tom, že dr. Josef Bartončík v žádném případě nemůže působit jako poslanec FS ČSFR".</a:t>
            </a:r>
          </a:p>
          <a:p>
            <a:pPr marL="457200" marR="0" lvl="0" indent="-457200" algn="l" rtl="0">
              <a:lnSpc>
                <a:spcPct val="100000"/>
              </a:lnSpc>
              <a:spcBef>
                <a:spcPts val="0"/>
              </a:spcBef>
              <a:spcAft>
                <a:spcPts val="0"/>
              </a:spcAft>
              <a:buClr>
                <a:schemeClr val="lt1"/>
              </a:buClr>
              <a:buSzPct val="100000"/>
              <a:buFont typeface="Arial"/>
              <a:buChar char="•"/>
            </a:pPr>
            <a:r>
              <a:rPr lang="cs-CZ" sz="3400" b="1" i="0" u="none" strike="noStrike" cap="none">
                <a:solidFill>
                  <a:schemeClr val="lt1"/>
                </a:solidFill>
              </a:rPr>
              <a:t>=&gt; Aféra „Bartončík“ (ČSL); vyústění sporu uvnitř vedení ministerstva vnitra ve věci lustrace budoucích poslanců</a:t>
            </a:r>
          </a:p>
          <a:p>
            <a:pPr marL="457200" marR="0" lvl="0" indent="-457200" algn="l" rtl="0">
              <a:lnSpc>
                <a:spcPct val="100000"/>
              </a:lnSpc>
              <a:spcBef>
                <a:spcPts val="0"/>
              </a:spcBef>
              <a:spcAft>
                <a:spcPts val="0"/>
              </a:spcAft>
              <a:buClr>
                <a:schemeClr val="lt1"/>
              </a:buClr>
              <a:buSzPct val="100000"/>
              <a:buFont typeface="Arial"/>
              <a:buChar char="•"/>
            </a:pPr>
            <a:r>
              <a:rPr lang="cs-CZ" sz="3400" b="1" i="0" u="none" strike="noStrike" cap="none">
                <a:solidFill>
                  <a:schemeClr val="lt1"/>
                </a:solidFill>
              </a:rPr>
              <a:t>Morální důvody? Snaha oslabit ČSL před volbami? </a:t>
            </a:r>
          </a:p>
        </p:txBody>
      </p:sp>
      <p:pic>
        <p:nvPicPr>
          <p:cNvPr id="290" name="Shape 290"/>
          <p:cNvPicPr preferRelativeResize="0"/>
          <p:nvPr/>
        </p:nvPicPr>
        <p:blipFill rotWithShape="1">
          <a:blip r:embed="rId3">
            <a:alphaModFix/>
          </a:blip>
          <a:srcRect l="44042" t="26719" r="25333" b="49062"/>
          <a:stretch/>
        </p:blipFill>
        <p:spPr>
          <a:xfrm rot="666386">
            <a:off x="9296401" y="437408"/>
            <a:ext cx="3124199" cy="1976535"/>
          </a:xfrm>
          <a:prstGeom prst="rect">
            <a:avLst/>
          </a:prstGeom>
          <a:noFill/>
          <a:ln>
            <a:noFill/>
          </a:ln>
        </p:spPr>
      </p:pic>
      <p:pic>
        <p:nvPicPr>
          <p:cNvPr id="291" name="Shape 291" descr="Josef Bartončík"/>
          <p:cNvPicPr preferRelativeResize="0"/>
          <p:nvPr/>
        </p:nvPicPr>
        <p:blipFill rotWithShape="1">
          <a:blip r:embed="rId4">
            <a:alphaModFix/>
          </a:blip>
          <a:srcRect/>
          <a:stretch/>
        </p:blipFill>
        <p:spPr>
          <a:xfrm rot="-633603">
            <a:off x="301914" y="483524"/>
            <a:ext cx="2903070" cy="1963429"/>
          </a:xfrm>
          <a:prstGeom prst="rect">
            <a:avLst/>
          </a:prstGeom>
          <a:noFill/>
          <a:ln>
            <a:noFill/>
          </a:ln>
        </p:spPr>
      </p:pic>
      <p:sp>
        <p:nvSpPr>
          <p:cNvPr id="292" name="Shape 292"/>
          <p:cNvSpPr txBox="1"/>
          <p:nvPr/>
        </p:nvSpPr>
        <p:spPr>
          <a:xfrm>
            <a:off x="5459010" y="6898215"/>
            <a:ext cx="54780" cy="577934"/>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000000"/>
              </a:buClr>
              <a:buFont typeface="Helvetica Neue Light"/>
              <a:buNone/>
            </a:pPr>
            <a:endParaRPr sz="3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p:nvPr/>
        </p:nvSpPr>
        <p:spPr>
          <a:xfrm>
            <a:off x="3704094" y="3949251"/>
            <a:ext cx="3012994" cy="2451549"/>
          </a:xfrm>
          <a:custGeom>
            <a:avLst/>
            <a:gdLst/>
            <a:ahLst/>
            <a:cxnLst/>
            <a:rect l="0" t="0" r="0" b="0"/>
            <a:pathLst>
              <a:path w="120000" h="120000" extrusionOk="0">
                <a:moveTo>
                  <a:pt x="120000" y="0"/>
                </a:moveTo>
                <a:cubicBezTo>
                  <a:pt x="120000" y="60000"/>
                  <a:pt x="0" y="60000"/>
                  <a:pt x="0" y="120000"/>
                </a:cubicBezTo>
              </a:path>
            </a:pathLst>
          </a:custGeom>
          <a:noFill/>
          <a:ln w="381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cxnSp>
        <p:nvCxnSpPr>
          <p:cNvPr id="298" name="Shape 298"/>
          <p:cNvCxnSpPr/>
          <p:nvPr/>
        </p:nvCxnSpPr>
        <p:spPr>
          <a:xfrm flipH="1">
            <a:off x="6717087" y="3949251"/>
            <a:ext cx="463" cy="3768904"/>
          </a:xfrm>
          <a:prstGeom prst="straightConnector1">
            <a:avLst/>
          </a:prstGeom>
          <a:noFill/>
          <a:ln w="38100" cap="flat" cmpd="sng">
            <a:solidFill>
              <a:srgbClr val="F67A83"/>
            </a:solidFill>
            <a:prstDash val="solid"/>
            <a:miter/>
            <a:headEnd type="none" w="med" len="med"/>
            <a:tailEnd type="none" w="med" len="med"/>
          </a:ln>
        </p:spPr>
      </p:cxnSp>
      <p:sp>
        <p:nvSpPr>
          <p:cNvPr id="299" name="Shape 299"/>
          <p:cNvSpPr/>
          <p:nvPr/>
        </p:nvSpPr>
        <p:spPr>
          <a:xfrm>
            <a:off x="6717553" y="3949251"/>
            <a:ext cx="2829403" cy="2451549"/>
          </a:xfrm>
          <a:custGeom>
            <a:avLst/>
            <a:gdLst/>
            <a:ahLst/>
            <a:cxnLst/>
            <a:rect l="0" t="0" r="0" b="0"/>
            <a:pathLst>
              <a:path w="120000" h="120000" extrusionOk="0">
                <a:moveTo>
                  <a:pt x="0" y="0"/>
                </a:moveTo>
                <a:cubicBezTo>
                  <a:pt x="0" y="60000"/>
                  <a:pt x="120000" y="60000"/>
                  <a:pt x="120000" y="120000"/>
                </a:cubicBezTo>
              </a:path>
            </a:pathLst>
          </a:custGeom>
          <a:noFill/>
          <a:ln w="381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00" name="Shape 300"/>
          <p:cNvSpPr/>
          <p:nvPr/>
        </p:nvSpPr>
        <p:spPr>
          <a:xfrm>
            <a:off x="5510646" y="1533391"/>
            <a:ext cx="2415395" cy="2415395"/>
          </a:xfrm>
          <a:custGeom>
            <a:avLst/>
            <a:gdLst/>
            <a:ahLst/>
            <a:cxnLst/>
            <a:rect l="0" t="0" r="0" b="0"/>
            <a:pathLst>
              <a:path w="120000" h="120000" extrusionOk="0">
                <a:moveTo>
                  <a:pt x="120000" y="60000"/>
                </a:moveTo>
                <a:cubicBezTo>
                  <a:pt x="120000" y="71055"/>
                  <a:pt x="117483" y="80433"/>
                  <a:pt x="111944" y="90011"/>
                </a:cubicBezTo>
                <a:cubicBezTo>
                  <a:pt x="106427" y="99566"/>
                  <a:pt x="99544" y="106450"/>
                  <a:pt x="89988" y="111966"/>
                </a:cubicBezTo>
                <a:cubicBezTo>
                  <a:pt x="80433" y="117483"/>
                  <a:pt x="71033" y="120000"/>
                  <a:pt x="59977" y="120000"/>
                </a:cubicBezTo>
                <a:cubicBezTo>
                  <a:pt x="48944" y="120000"/>
                  <a:pt x="39566" y="117483"/>
                  <a:pt x="30011" y="111966"/>
                </a:cubicBezTo>
                <a:cubicBezTo>
                  <a:pt x="20433" y="106450"/>
                  <a:pt x="13550" y="99566"/>
                  <a:pt x="8033" y="90011"/>
                </a:cubicBezTo>
                <a:cubicBezTo>
                  <a:pt x="2494" y="80433"/>
                  <a:pt x="0" y="71033"/>
                  <a:pt x="0" y="60000"/>
                </a:cubicBezTo>
                <a:cubicBezTo>
                  <a:pt x="0" y="48944"/>
                  <a:pt x="2494" y="39566"/>
                  <a:pt x="8033" y="30011"/>
                </a:cubicBezTo>
                <a:cubicBezTo>
                  <a:pt x="13550" y="20433"/>
                  <a:pt x="20433" y="13550"/>
                  <a:pt x="30011" y="8033"/>
                </a:cubicBezTo>
                <a:cubicBezTo>
                  <a:pt x="39566" y="2494"/>
                  <a:pt x="48966" y="0"/>
                  <a:pt x="59977" y="0"/>
                </a:cubicBezTo>
                <a:cubicBezTo>
                  <a:pt x="71033" y="0"/>
                  <a:pt x="80433" y="2494"/>
                  <a:pt x="89988" y="8033"/>
                </a:cubicBezTo>
                <a:cubicBezTo>
                  <a:pt x="99544" y="13550"/>
                  <a:pt x="106427" y="20433"/>
                  <a:pt x="111944" y="30011"/>
                </a:cubicBezTo>
                <a:cubicBezTo>
                  <a:pt x="117483" y="39566"/>
                  <a:pt x="120000" y="48966"/>
                  <a:pt x="120000" y="60000"/>
                </a:cubicBezTo>
              </a:path>
            </a:pathLst>
          </a:custGeom>
          <a:noFill/>
          <a:ln w="38100" cap="flat" cmpd="sng">
            <a:solidFill>
              <a:srgbClr val="F67A83"/>
            </a:solidFill>
            <a:prstDash val="solid"/>
            <a:miter/>
            <a:headEnd type="none" w="med" len="med"/>
            <a:tailEnd type="none" w="med" len="med"/>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01" name="Shape 301"/>
          <p:cNvSpPr/>
          <p:nvPr/>
        </p:nvSpPr>
        <p:spPr>
          <a:xfrm>
            <a:off x="5615150" y="1637894"/>
            <a:ext cx="2204342" cy="2206389"/>
          </a:xfrm>
          <a:custGeom>
            <a:avLst/>
            <a:gdLst/>
            <a:ahLst/>
            <a:cxnLst/>
            <a:rect l="0" t="0" r="0" b="0"/>
            <a:pathLst>
              <a:path w="120000" h="120000" extrusionOk="0">
                <a:moveTo>
                  <a:pt x="120000" y="59988"/>
                </a:moveTo>
                <a:cubicBezTo>
                  <a:pt x="120000" y="71033"/>
                  <a:pt x="117494" y="80438"/>
                  <a:pt x="111961" y="89994"/>
                </a:cubicBezTo>
                <a:cubicBezTo>
                  <a:pt x="106450" y="99550"/>
                  <a:pt x="99544" y="106427"/>
                  <a:pt x="89988" y="111961"/>
                </a:cubicBezTo>
                <a:cubicBezTo>
                  <a:pt x="80427" y="117472"/>
                  <a:pt x="71022" y="120000"/>
                  <a:pt x="59972" y="120000"/>
                </a:cubicBezTo>
                <a:cubicBezTo>
                  <a:pt x="48950" y="120000"/>
                  <a:pt x="39572" y="117472"/>
                  <a:pt x="30011" y="111961"/>
                </a:cubicBezTo>
                <a:cubicBezTo>
                  <a:pt x="20427" y="106427"/>
                  <a:pt x="13550" y="99550"/>
                  <a:pt x="8038" y="89994"/>
                </a:cubicBezTo>
                <a:cubicBezTo>
                  <a:pt x="2505" y="80438"/>
                  <a:pt x="0" y="71033"/>
                  <a:pt x="0" y="59988"/>
                </a:cubicBezTo>
                <a:cubicBezTo>
                  <a:pt x="0" y="48938"/>
                  <a:pt x="2505" y="39561"/>
                  <a:pt x="8038" y="30005"/>
                </a:cubicBezTo>
                <a:cubicBezTo>
                  <a:pt x="13550" y="20427"/>
                  <a:pt x="20427" y="13550"/>
                  <a:pt x="30011" y="8038"/>
                </a:cubicBezTo>
                <a:cubicBezTo>
                  <a:pt x="39572" y="2500"/>
                  <a:pt x="48950" y="0"/>
                  <a:pt x="59972" y="0"/>
                </a:cubicBezTo>
                <a:cubicBezTo>
                  <a:pt x="71022" y="0"/>
                  <a:pt x="80427" y="2500"/>
                  <a:pt x="89988" y="8038"/>
                </a:cubicBezTo>
                <a:cubicBezTo>
                  <a:pt x="99544" y="13550"/>
                  <a:pt x="106450" y="20427"/>
                  <a:pt x="111961" y="30005"/>
                </a:cubicBezTo>
                <a:cubicBezTo>
                  <a:pt x="117494" y="39561"/>
                  <a:pt x="120000" y="48938"/>
                  <a:pt x="120000" y="59988"/>
                </a:cubicBezTo>
              </a:path>
            </a:pathLst>
          </a:custGeom>
          <a:solidFill>
            <a:srgbClr val="BEC7CC">
              <a:alpha val="29803"/>
            </a:srgbClr>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02" name="Shape 302"/>
          <p:cNvSpPr/>
          <p:nvPr/>
        </p:nvSpPr>
        <p:spPr>
          <a:xfrm>
            <a:off x="1556529" y="6693952"/>
            <a:ext cx="4557338" cy="343492"/>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2400" b="1" i="0" u="none" strike="noStrike" cap="none">
                <a:solidFill>
                  <a:srgbClr val="726658"/>
                </a:solidFill>
              </a:rPr>
              <a:t>jasné definování mandátu dle zákona</a:t>
            </a:r>
          </a:p>
        </p:txBody>
      </p:sp>
      <p:sp>
        <p:nvSpPr>
          <p:cNvPr id="303" name="Shape 303"/>
          <p:cNvSpPr/>
          <p:nvPr/>
        </p:nvSpPr>
        <p:spPr>
          <a:xfrm>
            <a:off x="4036064" y="8011307"/>
            <a:ext cx="5362045" cy="973215"/>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2400" b="1" i="0" u="none" strike="noStrike" cap="none">
                <a:solidFill>
                  <a:srgbClr val="726658"/>
                </a:solidFill>
              </a:rPr>
              <a:t>u prostředků, které narušují demokratické </a:t>
            </a:r>
          </a:p>
          <a:p>
            <a:pPr marL="0" marR="0" lvl="0" indent="0" algn="ctr" rtl="0">
              <a:lnSpc>
                <a:spcPct val="93000"/>
              </a:lnSpc>
              <a:spcBef>
                <a:spcPts val="0"/>
              </a:spcBef>
              <a:spcAft>
                <a:spcPts val="0"/>
              </a:spcAft>
              <a:buClr>
                <a:srgbClr val="726658"/>
              </a:buClr>
              <a:buSzPct val="25000"/>
              <a:buFont typeface="Roboto"/>
              <a:buNone/>
            </a:pPr>
            <a:r>
              <a:rPr lang="cs-CZ" sz="2400" b="1" i="0" u="none" strike="noStrike" cap="none">
                <a:solidFill>
                  <a:srgbClr val="726658"/>
                </a:solidFill>
              </a:rPr>
              <a:t>svobody, jsou zvláštní důvody je použít</a:t>
            </a:r>
          </a:p>
          <a:p>
            <a:pPr marL="0" marR="0" lvl="0" indent="0" algn="ctr" rtl="0">
              <a:lnSpc>
                <a:spcPct val="93000"/>
              </a:lnSpc>
              <a:spcBef>
                <a:spcPts val="0"/>
              </a:spcBef>
              <a:spcAft>
                <a:spcPts val="0"/>
              </a:spcAft>
              <a:buClr>
                <a:srgbClr val="726658"/>
              </a:buClr>
              <a:buFont typeface="Roboto"/>
              <a:buNone/>
            </a:pPr>
            <a:endParaRPr sz="2000" b="1" i="0" u="none" strike="noStrike" cap="none">
              <a:solidFill>
                <a:srgbClr val="726658"/>
              </a:solidFill>
            </a:endParaRPr>
          </a:p>
        </p:txBody>
      </p:sp>
      <p:sp>
        <p:nvSpPr>
          <p:cNvPr id="304" name="Shape 304"/>
          <p:cNvSpPr/>
          <p:nvPr/>
        </p:nvSpPr>
        <p:spPr>
          <a:xfrm>
            <a:off x="7512181" y="6530932"/>
            <a:ext cx="5051061" cy="973215"/>
          </a:xfrm>
          <a:prstGeom prst="rect">
            <a:avLst/>
          </a:prstGeom>
          <a:noFill/>
          <a:ln>
            <a:noFill/>
          </a:ln>
        </p:spPr>
        <p:txBody>
          <a:bodyPr lIns="0" tIns="0" rIns="0" bIns="0" anchor="t" anchorCtr="0">
            <a:noAutofit/>
          </a:bodyPr>
          <a:lstStyle/>
          <a:p>
            <a:pPr marL="0" marR="0" lvl="0" indent="0" algn="ctr" rtl="0">
              <a:lnSpc>
                <a:spcPct val="93000"/>
              </a:lnSpc>
              <a:spcBef>
                <a:spcPts val="0"/>
              </a:spcBef>
              <a:spcAft>
                <a:spcPts val="0"/>
              </a:spcAft>
              <a:buClr>
                <a:srgbClr val="726658"/>
              </a:buClr>
              <a:buSzPct val="25000"/>
              <a:buFont typeface="Roboto"/>
              <a:buNone/>
            </a:pPr>
            <a:r>
              <a:rPr lang="cs-CZ" sz="2400" b="1" i="0" u="none" strike="noStrike" cap="none">
                <a:solidFill>
                  <a:srgbClr val="726658"/>
                </a:solidFill>
              </a:rPr>
              <a:t>vnější kontrolní instituce mají dostatečné</a:t>
            </a:r>
          </a:p>
          <a:p>
            <a:pPr marL="0" marR="0" lvl="0" indent="0" algn="ctr" rtl="0">
              <a:lnSpc>
                <a:spcPct val="93000"/>
              </a:lnSpc>
              <a:spcBef>
                <a:spcPts val="0"/>
              </a:spcBef>
              <a:spcAft>
                <a:spcPts val="0"/>
              </a:spcAft>
              <a:buClr>
                <a:srgbClr val="726658"/>
              </a:buClr>
              <a:buSzPct val="25000"/>
              <a:buFont typeface="Roboto"/>
              <a:buNone/>
            </a:pPr>
            <a:r>
              <a:rPr lang="cs-CZ" sz="2400" b="1" i="0" u="none" strike="noStrike" cap="none">
                <a:solidFill>
                  <a:srgbClr val="726658"/>
                </a:solidFill>
              </a:rPr>
              <a:t> pravomoci ke kontrole</a:t>
            </a:r>
          </a:p>
          <a:p>
            <a:pPr marL="0" marR="0" lvl="0" indent="0" algn="ctr" rtl="0">
              <a:lnSpc>
                <a:spcPct val="93000"/>
              </a:lnSpc>
              <a:spcBef>
                <a:spcPts val="0"/>
              </a:spcBef>
              <a:spcAft>
                <a:spcPts val="0"/>
              </a:spcAft>
              <a:buClr>
                <a:srgbClr val="726658"/>
              </a:buClr>
              <a:buFont typeface="Roboto"/>
              <a:buNone/>
            </a:pPr>
            <a:endParaRPr sz="2000" b="1" i="0" u="none" strike="noStrike" cap="none">
              <a:solidFill>
                <a:srgbClr val="726658"/>
              </a:solidFill>
            </a:endParaRPr>
          </a:p>
        </p:txBody>
      </p:sp>
      <p:sp>
        <p:nvSpPr>
          <p:cNvPr id="305" name="Shape 305"/>
          <p:cNvSpPr/>
          <p:nvPr/>
        </p:nvSpPr>
        <p:spPr>
          <a:xfrm>
            <a:off x="3285450" y="290535"/>
            <a:ext cx="7436400" cy="13473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cs-CZ" sz="2800" b="0" i="0" u="none" strike="noStrike" cap="none">
                <a:solidFill>
                  <a:srgbClr val="FFFFFF"/>
                </a:solidFill>
                <a:latin typeface="Arial"/>
                <a:ea typeface="Arial"/>
                <a:cs typeface="Arial"/>
                <a:sym typeface="Arial"/>
              </a:rPr>
              <a:t>Ženevské centrum pro demokratickou </a:t>
            </a:r>
          </a:p>
          <a:p>
            <a:pPr marL="0" marR="0" lvl="0" indent="0" algn="ctr" rtl="0">
              <a:lnSpc>
                <a:spcPct val="100000"/>
              </a:lnSpc>
              <a:spcBef>
                <a:spcPts val="0"/>
              </a:spcBef>
              <a:spcAft>
                <a:spcPts val="0"/>
              </a:spcAft>
              <a:buClr>
                <a:srgbClr val="FFFFFF"/>
              </a:buClr>
              <a:buSzPct val="25000"/>
              <a:buFont typeface="Arial"/>
              <a:buNone/>
            </a:pPr>
            <a:r>
              <a:rPr lang="cs-CZ" sz="2800" b="0" i="0" u="none" strike="noStrike" cap="none">
                <a:solidFill>
                  <a:srgbClr val="FFFFFF"/>
                </a:solidFill>
                <a:latin typeface="Arial"/>
                <a:ea typeface="Arial"/>
                <a:cs typeface="Arial"/>
                <a:sym typeface="Arial"/>
              </a:rPr>
              <a:t>kontrolu ozbrojených sil (kontrola konsolidace)</a:t>
            </a:r>
          </a:p>
          <a:p>
            <a:pPr marL="0" marR="0" lvl="0" indent="0" algn="ctr" rtl="0">
              <a:lnSpc>
                <a:spcPct val="100000"/>
              </a:lnSpc>
              <a:spcBef>
                <a:spcPts val="0"/>
              </a:spcBef>
              <a:spcAft>
                <a:spcPts val="0"/>
              </a:spcAft>
              <a:buClr>
                <a:srgbClr val="FFFFFF"/>
              </a:buClr>
              <a:buFont typeface="Roboto Black"/>
              <a:buNone/>
            </a:pPr>
            <a:endParaRPr sz="2800" b="0" i="0" u="none" strike="noStrike" cap="none">
              <a:solidFill>
                <a:srgbClr val="FFFFFF"/>
              </a:solidFill>
              <a:latin typeface="Roboto Black"/>
              <a:ea typeface="Roboto Black"/>
              <a:cs typeface="Roboto Black"/>
              <a:sym typeface="Roboto Black"/>
            </a:endParaRPr>
          </a:p>
        </p:txBody>
      </p:sp>
      <p:pic>
        <p:nvPicPr>
          <p:cNvPr id="306" name="Shape 306"/>
          <p:cNvPicPr preferRelativeResize="0"/>
          <p:nvPr/>
        </p:nvPicPr>
        <p:blipFill rotWithShape="1">
          <a:blip r:embed="rId3">
            <a:alphaModFix/>
          </a:blip>
          <a:srcRect/>
          <a:stretch/>
        </p:blipFill>
        <p:spPr>
          <a:xfrm>
            <a:off x="5921996" y="2095102"/>
            <a:ext cx="1590183" cy="1291175"/>
          </a:xfrm>
          <a:prstGeom prst="rect">
            <a:avLst/>
          </a:prstGeom>
          <a:noFill/>
          <a:ln>
            <a:noFill/>
          </a:ln>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p:nvPr/>
        </p:nvSpPr>
        <p:spPr>
          <a:xfrm>
            <a:off x="5320137" y="1535112"/>
            <a:ext cx="2191534" cy="7522444"/>
          </a:xfrm>
          <a:custGeom>
            <a:avLst/>
            <a:gdLst/>
            <a:ahLst/>
            <a:cxnLst/>
            <a:rect l="0" t="0" r="0" b="0"/>
            <a:pathLst>
              <a:path w="120000" h="120000" extrusionOk="0">
                <a:moveTo>
                  <a:pt x="82679" y="120000"/>
                </a:moveTo>
                <a:lnTo>
                  <a:pt x="61409" y="120000"/>
                </a:lnTo>
                <a:lnTo>
                  <a:pt x="61409" y="116722"/>
                </a:lnTo>
                <a:lnTo>
                  <a:pt x="82679" y="116722"/>
                </a:lnTo>
                <a:cubicBezTo>
                  <a:pt x="96913" y="116722"/>
                  <a:pt x="108612" y="113433"/>
                  <a:pt x="108869" y="109383"/>
                </a:cubicBezTo>
                <a:cubicBezTo>
                  <a:pt x="108958" y="107372"/>
                  <a:pt x="106334" y="105444"/>
                  <a:pt x="101465" y="104005"/>
                </a:cubicBezTo>
                <a:cubicBezTo>
                  <a:pt x="96596" y="102561"/>
                  <a:pt x="90083" y="101777"/>
                  <a:pt x="83169" y="101777"/>
                </a:cubicBezTo>
                <a:lnTo>
                  <a:pt x="37582" y="101777"/>
                </a:lnTo>
                <a:cubicBezTo>
                  <a:pt x="17325" y="101777"/>
                  <a:pt x="579" y="97033"/>
                  <a:pt x="178" y="91205"/>
                </a:cubicBezTo>
                <a:cubicBezTo>
                  <a:pt x="5" y="88288"/>
                  <a:pt x="3749" y="85561"/>
                  <a:pt x="10724" y="83477"/>
                </a:cubicBezTo>
                <a:cubicBezTo>
                  <a:pt x="17727" y="81422"/>
                  <a:pt x="27091" y="80277"/>
                  <a:pt x="37002" y="80277"/>
                </a:cubicBezTo>
                <a:lnTo>
                  <a:pt x="82590" y="80277"/>
                </a:lnTo>
                <a:cubicBezTo>
                  <a:pt x="96824" y="80277"/>
                  <a:pt x="108523" y="76988"/>
                  <a:pt x="108785" y="72933"/>
                </a:cubicBezTo>
                <a:cubicBezTo>
                  <a:pt x="108869" y="70916"/>
                  <a:pt x="106250" y="69000"/>
                  <a:pt x="101381" y="67555"/>
                </a:cubicBezTo>
                <a:cubicBezTo>
                  <a:pt x="96506" y="66111"/>
                  <a:pt x="89994" y="65322"/>
                  <a:pt x="83080" y="65322"/>
                </a:cubicBezTo>
                <a:lnTo>
                  <a:pt x="37493" y="65322"/>
                </a:lnTo>
                <a:cubicBezTo>
                  <a:pt x="17236" y="65322"/>
                  <a:pt x="495" y="60594"/>
                  <a:pt x="94" y="54766"/>
                </a:cubicBezTo>
                <a:cubicBezTo>
                  <a:pt x="-77" y="51855"/>
                  <a:pt x="3665" y="49127"/>
                  <a:pt x="10668" y="47044"/>
                </a:cubicBezTo>
                <a:cubicBezTo>
                  <a:pt x="17643" y="44977"/>
                  <a:pt x="27008" y="43844"/>
                  <a:pt x="36919" y="43844"/>
                </a:cubicBezTo>
                <a:lnTo>
                  <a:pt x="82506" y="43844"/>
                </a:lnTo>
                <a:cubicBezTo>
                  <a:pt x="96740" y="43844"/>
                  <a:pt x="108467" y="40550"/>
                  <a:pt x="108696" y="36494"/>
                </a:cubicBezTo>
                <a:cubicBezTo>
                  <a:pt x="108785" y="34477"/>
                  <a:pt x="106189" y="32555"/>
                  <a:pt x="101292" y="31111"/>
                </a:cubicBezTo>
                <a:cubicBezTo>
                  <a:pt x="96423" y="29666"/>
                  <a:pt x="89910" y="28888"/>
                  <a:pt x="82997" y="28888"/>
                </a:cubicBezTo>
                <a:lnTo>
                  <a:pt x="37409" y="28888"/>
                </a:lnTo>
                <a:cubicBezTo>
                  <a:pt x="17153" y="28888"/>
                  <a:pt x="406" y="24150"/>
                  <a:pt x="5" y="18316"/>
                </a:cubicBezTo>
                <a:cubicBezTo>
                  <a:pt x="-167" y="15400"/>
                  <a:pt x="3576" y="12677"/>
                  <a:pt x="10579" y="10588"/>
                </a:cubicBezTo>
                <a:cubicBezTo>
                  <a:pt x="17554" y="8533"/>
                  <a:pt x="26919" y="7388"/>
                  <a:pt x="36830" y="7388"/>
                </a:cubicBezTo>
                <a:lnTo>
                  <a:pt x="50027" y="7388"/>
                </a:lnTo>
                <a:cubicBezTo>
                  <a:pt x="53749" y="7388"/>
                  <a:pt x="56857" y="6488"/>
                  <a:pt x="56857" y="5400"/>
                </a:cubicBezTo>
                <a:lnTo>
                  <a:pt x="56857" y="0"/>
                </a:lnTo>
                <a:lnTo>
                  <a:pt x="68300" y="0"/>
                </a:lnTo>
                <a:lnTo>
                  <a:pt x="68300" y="5400"/>
                </a:lnTo>
                <a:cubicBezTo>
                  <a:pt x="68300" y="8294"/>
                  <a:pt x="60261" y="10666"/>
                  <a:pt x="50261" y="10666"/>
                </a:cubicBezTo>
                <a:lnTo>
                  <a:pt x="37091" y="10666"/>
                </a:lnTo>
                <a:cubicBezTo>
                  <a:pt x="30178" y="10666"/>
                  <a:pt x="23665" y="11472"/>
                  <a:pt x="18791" y="12888"/>
                </a:cubicBezTo>
                <a:cubicBezTo>
                  <a:pt x="13894" y="14333"/>
                  <a:pt x="11303" y="16233"/>
                  <a:pt x="11387" y="18272"/>
                </a:cubicBezTo>
                <a:cubicBezTo>
                  <a:pt x="11621" y="22322"/>
                  <a:pt x="23348" y="25622"/>
                  <a:pt x="37582" y="25622"/>
                </a:cubicBezTo>
                <a:lnTo>
                  <a:pt x="83169" y="25622"/>
                </a:lnTo>
                <a:cubicBezTo>
                  <a:pt x="93164" y="25622"/>
                  <a:pt x="102473" y="26755"/>
                  <a:pt x="109448" y="28822"/>
                </a:cubicBezTo>
                <a:cubicBezTo>
                  <a:pt x="116451" y="30877"/>
                  <a:pt x="120167" y="33622"/>
                  <a:pt x="119994" y="36544"/>
                </a:cubicBezTo>
                <a:cubicBezTo>
                  <a:pt x="119676" y="42372"/>
                  <a:pt x="102935" y="47111"/>
                  <a:pt x="82590" y="47111"/>
                </a:cubicBezTo>
                <a:lnTo>
                  <a:pt x="37002" y="47111"/>
                </a:lnTo>
                <a:cubicBezTo>
                  <a:pt x="30089" y="47111"/>
                  <a:pt x="23576" y="47916"/>
                  <a:pt x="18707" y="49333"/>
                </a:cubicBezTo>
                <a:cubicBezTo>
                  <a:pt x="13838" y="50788"/>
                  <a:pt x="11214" y="52677"/>
                  <a:pt x="11303" y="54716"/>
                </a:cubicBezTo>
                <a:cubicBezTo>
                  <a:pt x="11559" y="58772"/>
                  <a:pt x="23259" y="62066"/>
                  <a:pt x="37493" y="62066"/>
                </a:cubicBezTo>
                <a:lnTo>
                  <a:pt x="83080" y="62066"/>
                </a:lnTo>
                <a:cubicBezTo>
                  <a:pt x="93080" y="62066"/>
                  <a:pt x="102389" y="63200"/>
                  <a:pt x="109359" y="65255"/>
                </a:cubicBezTo>
                <a:cubicBezTo>
                  <a:pt x="116362" y="67322"/>
                  <a:pt x="120111" y="70066"/>
                  <a:pt x="119938" y="72983"/>
                </a:cubicBezTo>
                <a:cubicBezTo>
                  <a:pt x="119621" y="78811"/>
                  <a:pt x="102846" y="83555"/>
                  <a:pt x="82506" y="83555"/>
                </a:cubicBezTo>
                <a:lnTo>
                  <a:pt x="36919" y="83555"/>
                </a:lnTo>
                <a:cubicBezTo>
                  <a:pt x="30005" y="83555"/>
                  <a:pt x="23520" y="84361"/>
                  <a:pt x="18618" y="85777"/>
                </a:cubicBezTo>
                <a:cubicBezTo>
                  <a:pt x="13749" y="87222"/>
                  <a:pt x="11158" y="89122"/>
                  <a:pt x="11214" y="91155"/>
                </a:cubicBezTo>
                <a:cubicBezTo>
                  <a:pt x="11476" y="95211"/>
                  <a:pt x="23175" y="98500"/>
                  <a:pt x="37409" y="98500"/>
                </a:cubicBezTo>
                <a:lnTo>
                  <a:pt x="82997" y="98500"/>
                </a:lnTo>
                <a:cubicBezTo>
                  <a:pt x="92991" y="98500"/>
                  <a:pt x="102272" y="99644"/>
                  <a:pt x="109275" y="101700"/>
                </a:cubicBezTo>
                <a:cubicBezTo>
                  <a:pt x="116278" y="103766"/>
                  <a:pt x="119994" y="106511"/>
                  <a:pt x="119849" y="109427"/>
                </a:cubicBezTo>
                <a:cubicBezTo>
                  <a:pt x="119766" y="115255"/>
                  <a:pt x="102935" y="120000"/>
                  <a:pt x="82679" y="120000"/>
                </a:cubicBezTo>
              </a:path>
            </a:pathLst>
          </a:custGeom>
          <a:solidFill>
            <a:srgbClr val="DED9D7"/>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12" name="Shape 312"/>
          <p:cNvSpPr/>
          <p:nvPr/>
        </p:nvSpPr>
        <p:spPr>
          <a:xfrm>
            <a:off x="2255807" y="4765925"/>
            <a:ext cx="3169228" cy="898654"/>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F67A83"/>
              </a:buClr>
              <a:buSzPct val="25000"/>
              <a:buFont typeface="Roboto Black"/>
              <a:buNone/>
            </a:pPr>
            <a:r>
              <a:rPr lang="cs-CZ" sz="1800" b="1" i="0" u="none" strike="noStrike" cap="none">
                <a:solidFill>
                  <a:srgbClr val="F67A83"/>
                </a:solidFill>
              </a:rPr>
              <a:t>Federální bezpečnostní informační služba </a:t>
            </a:r>
          </a:p>
        </p:txBody>
      </p:sp>
      <p:sp>
        <p:nvSpPr>
          <p:cNvPr id="313" name="Shape 313"/>
          <p:cNvSpPr/>
          <p:nvPr/>
        </p:nvSpPr>
        <p:spPr>
          <a:xfrm>
            <a:off x="8319853" y="7876111"/>
            <a:ext cx="3037294" cy="373997"/>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D16E83"/>
              </a:buClr>
              <a:buSzPct val="25000"/>
              <a:buFont typeface="Roboto Black"/>
              <a:buNone/>
            </a:pPr>
            <a:r>
              <a:rPr lang="cs-CZ" sz="1800" b="1" i="0" u="none" strike="noStrike" cap="none">
                <a:solidFill>
                  <a:srgbClr val="D16E83"/>
                </a:solidFill>
              </a:rPr>
              <a:t>Ústavní zákon č. 110/1998 Sb., o bezpečnosti České republiky</a:t>
            </a:r>
          </a:p>
        </p:txBody>
      </p:sp>
      <p:sp>
        <p:nvSpPr>
          <p:cNvPr id="314" name="Shape 314"/>
          <p:cNvSpPr/>
          <p:nvPr/>
        </p:nvSpPr>
        <p:spPr>
          <a:xfrm>
            <a:off x="8257435" y="5918864"/>
            <a:ext cx="2795425" cy="358788"/>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F4A365"/>
              </a:buClr>
              <a:buSzPct val="25000"/>
              <a:buFont typeface="Roboto Black"/>
              <a:buNone/>
            </a:pPr>
            <a:r>
              <a:rPr lang="cs-CZ" sz="1800" b="1" i="0" u="none" strike="noStrike" cap="none">
                <a:solidFill>
                  <a:srgbClr val="F4A365"/>
                </a:solidFill>
              </a:rPr>
              <a:t>Bezpečnostní informační služba České republiky </a:t>
            </a:r>
            <a:br>
              <a:rPr lang="cs-CZ" sz="1800" b="1" i="0" u="none" strike="noStrike" cap="none">
                <a:solidFill>
                  <a:srgbClr val="F4A365"/>
                </a:solidFill>
              </a:rPr>
            </a:br>
            <a:endParaRPr lang="cs-CZ" sz="1800" b="1" i="0" u="none" strike="noStrike" cap="none">
              <a:solidFill>
                <a:srgbClr val="F4A365"/>
              </a:solidFill>
            </a:endParaRPr>
          </a:p>
        </p:txBody>
      </p:sp>
      <p:sp>
        <p:nvSpPr>
          <p:cNvPr id="315" name="Shape 315"/>
          <p:cNvSpPr/>
          <p:nvPr/>
        </p:nvSpPr>
        <p:spPr>
          <a:xfrm>
            <a:off x="1363503" y="2145726"/>
            <a:ext cx="3858613" cy="853082"/>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F8AD94"/>
              </a:buClr>
              <a:buSzPct val="25000"/>
              <a:buFont typeface="Roboto Black"/>
              <a:buNone/>
            </a:pPr>
            <a:r>
              <a:rPr lang="cs-CZ" sz="1800" b="1" i="0" u="none" strike="noStrike" cap="none">
                <a:solidFill>
                  <a:srgbClr val="F8AD94"/>
                </a:solidFill>
              </a:rPr>
              <a:t>ÚOÚD - Úřad FMV pro ochranu ústavy a demokracie </a:t>
            </a:r>
          </a:p>
          <a:p>
            <a:pPr marL="285750" marR="0" lvl="0" indent="-285750" algn="l" rtl="0">
              <a:lnSpc>
                <a:spcPct val="93000"/>
              </a:lnSpc>
              <a:spcBef>
                <a:spcPts val="0"/>
              </a:spcBef>
              <a:spcAft>
                <a:spcPts val="0"/>
              </a:spcAft>
              <a:buClr>
                <a:srgbClr val="F8AD94"/>
              </a:buClr>
              <a:buFont typeface="Arial"/>
              <a:buNone/>
            </a:pPr>
            <a:endParaRPr sz="1800" b="0" i="0" u="none" strike="noStrike" cap="none">
              <a:solidFill>
                <a:srgbClr val="F8AD94"/>
              </a:solidFill>
              <a:latin typeface="Roboto Black"/>
              <a:ea typeface="Roboto Black"/>
              <a:cs typeface="Roboto Black"/>
              <a:sym typeface="Roboto Black"/>
            </a:endParaRPr>
          </a:p>
        </p:txBody>
      </p:sp>
      <p:sp>
        <p:nvSpPr>
          <p:cNvPr id="316" name="Shape 316"/>
          <p:cNvSpPr/>
          <p:nvPr/>
        </p:nvSpPr>
        <p:spPr>
          <a:xfrm>
            <a:off x="4603183" y="2514292"/>
            <a:ext cx="597547" cy="302118"/>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F8AD94"/>
              </a:buClr>
              <a:buSzPct val="25000"/>
              <a:buFont typeface="Roboto"/>
              <a:buNone/>
            </a:pPr>
            <a:r>
              <a:rPr lang="cs-CZ" sz="1800" b="0" i="0" u="none" strike="noStrike" cap="none">
                <a:solidFill>
                  <a:srgbClr val="F8AD94"/>
                </a:solidFill>
                <a:latin typeface="Roboto"/>
                <a:ea typeface="Roboto"/>
                <a:cs typeface="Roboto"/>
                <a:sym typeface="Roboto"/>
              </a:rPr>
              <a:t>1990</a:t>
            </a:r>
          </a:p>
          <a:p>
            <a:pPr marL="0" marR="0" lvl="0" indent="0" algn="l" rtl="0">
              <a:lnSpc>
                <a:spcPct val="93000"/>
              </a:lnSpc>
              <a:spcBef>
                <a:spcPts val="0"/>
              </a:spcBef>
              <a:spcAft>
                <a:spcPts val="0"/>
              </a:spcAft>
              <a:buClr>
                <a:srgbClr val="F8AD94"/>
              </a:buClr>
              <a:buFont typeface="Roboto"/>
              <a:buNone/>
            </a:pPr>
            <a:endParaRPr sz="1800" b="0" i="0" u="none" strike="noStrike" cap="none">
              <a:solidFill>
                <a:srgbClr val="F8AD94"/>
              </a:solidFill>
              <a:latin typeface="Roboto"/>
              <a:ea typeface="Roboto"/>
              <a:cs typeface="Roboto"/>
              <a:sym typeface="Roboto"/>
            </a:endParaRPr>
          </a:p>
        </p:txBody>
      </p:sp>
      <p:sp>
        <p:nvSpPr>
          <p:cNvPr id="317" name="Shape 317"/>
          <p:cNvSpPr/>
          <p:nvPr/>
        </p:nvSpPr>
        <p:spPr>
          <a:xfrm>
            <a:off x="4580741" y="4807853"/>
            <a:ext cx="597547" cy="302118"/>
          </a:xfrm>
          <a:prstGeom prst="rect">
            <a:avLst/>
          </a:prstGeom>
          <a:noFill/>
          <a:ln>
            <a:noFill/>
          </a:ln>
        </p:spPr>
        <p:txBody>
          <a:bodyPr lIns="0" tIns="0" rIns="0" bIns="0" anchor="t" anchorCtr="0">
            <a:noAutofit/>
          </a:bodyPr>
          <a:lstStyle/>
          <a:p>
            <a:pPr marL="0" marR="0" lvl="0" indent="0" algn="r" rtl="0">
              <a:lnSpc>
                <a:spcPct val="93000"/>
              </a:lnSpc>
              <a:spcBef>
                <a:spcPts val="0"/>
              </a:spcBef>
              <a:spcAft>
                <a:spcPts val="0"/>
              </a:spcAft>
              <a:buClr>
                <a:srgbClr val="F67A83"/>
              </a:buClr>
              <a:buSzPct val="25000"/>
              <a:buFont typeface="Roboto"/>
              <a:buNone/>
            </a:pPr>
            <a:r>
              <a:rPr lang="cs-CZ" sz="1800" b="0" i="0" u="none" strike="noStrike" cap="none">
                <a:solidFill>
                  <a:srgbClr val="F67A83"/>
                </a:solidFill>
                <a:latin typeface="Roboto"/>
                <a:ea typeface="Roboto"/>
                <a:cs typeface="Roboto"/>
                <a:sym typeface="Roboto"/>
              </a:rPr>
              <a:t>1991</a:t>
            </a:r>
          </a:p>
        </p:txBody>
      </p:sp>
      <p:sp>
        <p:nvSpPr>
          <p:cNvPr id="318" name="Shape 318"/>
          <p:cNvSpPr/>
          <p:nvPr/>
        </p:nvSpPr>
        <p:spPr>
          <a:xfrm>
            <a:off x="5259098" y="2498611"/>
            <a:ext cx="332212" cy="333480"/>
          </a:xfrm>
          <a:custGeom>
            <a:avLst/>
            <a:gdLst/>
            <a:ahLst/>
            <a:cxnLst/>
            <a:rect l="0" t="0" r="0" b="0"/>
            <a:pathLst>
              <a:path w="120000" h="120000" extrusionOk="0">
                <a:moveTo>
                  <a:pt x="102307" y="17765"/>
                </a:moveTo>
                <a:cubicBezTo>
                  <a:pt x="114650" y="30085"/>
                  <a:pt x="120532" y="47134"/>
                  <a:pt x="119964" y="63051"/>
                </a:cubicBezTo>
                <a:cubicBezTo>
                  <a:pt x="119584" y="77079"/>
                  <a:pt x="113509" y="91288"/>
                  <a:pt x="102307" y="102093"/>
                </a:cubicBezTo>
                <a:cubicBezTo>
                  <a:pt x="91111" y="112704"/>
                  <a:pt x="77633" y="118767"/>
                  <a:pt x="63207" y="119906"/>
                </a:cubicBezTo>
                <a:cubicBezTo>
                  <a:pt x="46697" y="120851"/>
                  <a:pt x="29994" y="114976"/>
                  <a:pt x="17657" y="102093"/>
                </a:cubicBezTo>
                <a:cubicBezTo>
                  <a:pt x="-5881" y="78593"/>
                  <a:pt x="-5881" y="41259"/>
                  <a:pt x="17657" y="17765"/>
                </a:cubicBezTo>
                <a:cubicBezTo>
                  <a:pt x="40809" y="-5921"/>
                  <a:pt x="78774" y="-5921"/>
                  <a:pt x="102307" y="17765"/>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19" name="Shape 319"/>
          <p:cNvSpPr/>
          <p:nvPr/>
        </p:nvSpPr>
        <p:spPr>
          <a:xfrm>
            <a:off x="5258760" y="4830448"/>
            <a:ext cx="332551" cy="331309"/>
          </a:xfrm>
          <a:custGeom>
            <a:avLst/>
            <a:gdLst/>
            <a:ahLst/>
            <a:cxnLst/>
            <a:rect l="0" t="0" r="0" b="0"/>
            <a:pathLst>
              <a:path w="120000" h="120000" extrusionOk="0">
                <a:moveTo>
                  <a:pt x="17843" y="102728"/>
                </a:moveTo>
                <a:cubicBezTo>
                  <a:pt x="5513" y="90357"/>
                  <a:pt x="-362" y="73034"/>
                  <a:pt x="17" y="57048"/>
                </a:cubicBezTo>
                <a:cubicBezTo>
                  <a:pt x="584" y="42963"/>
                  <a:pt x="6653" y="28497"/>
                  <a:pt x="17843" y="17840"/>
                </a:cubicBezTo>
                <a:cubicBezTo>
                  <a:pt x="29215" y="6989"/>
                  <a:pt x="42299" y="1091"/>
                  <a:pt x="56904" y="140"/>
                </a:cubicBezTo>
                <a:cubicBezTo>
                  <a:pt x="73397" y="-1003"/>
                  <a:pt x="90083" y="4894"/>
                  <a:pt x="102220" y="17840"/>
                </a:cubicBezTo>
                <a:cubicBezTo>
                  <a:pt x="125922" y="41437"/>
                  <a:pt x="125922" y="78937"/>
                  <a:pt x="102220" y="102728"/>
                </a:cubicBezTo>
                <a:cubicBezTo>
                  <a:pt x="79278" y="125757"/>
                  <a:pt x="41352" y="125757"/>
                  <a:pt x="17843" y="102728"/>
                </a:cubicBezTo>
              </a:path>
            </a:pathLst>
          </a:custGeom>
          <a:solidFill>
            <a:srgbClr val="F67A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Roboto"/>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20" name="Shape 320"/>
          <p:cNvSpPr/>
          <p:nvPr/>
        </p:nvSpPr>
        <p:spPr>
          <a:xfrm>
            <a:off x="7616989" y="8250110"/>
            <a:ext cx="597547" cy="302118"/>
          </a:xfrm>
          <a:prstGeom prst="rect">
            <a:avLst/>
          </a:prstGeom>
          <a:noFill/>
          <a:ln>
            <a:noFill/>
          </a:ln>
        </p:spPr>
        <p:txBody>
          <a:bodyPr lIns="0" tIns="0" rIns="0" bIns="0" anchor="t" anchorCtr="0">
            <a:noAutofit/>
          </a:bodyPr>
          <a:lstStyle/>
          <a:p>
            <a:pPr marL="0" marR="0" lvl="0" indent="0" algn="r" rtl="0">
              <a:lnSpc>
                <a:spcPct val="93000"/>
              </a:lnSpc>
              <a:spcBef>
                <a:spcPts val="0"/>
              </a:spcBef>
              <a:spcAft>
                <a:spcPts val="0"/>
              </a:spcAft>
              <a:buClr>
                <a:srgbClr val="D16E83"/>
              </a:buClr>
              <a:buSzPct val="25000"/>
              <a:buFont typeface="Roboto"/>
              <a:buNone/>
            </a:pPr>
            <a:r>
              <a:rPr lang="cs-CZ" sz="1800" b="0" i="0" u="none" strike="noStrike" cap="none">
                <a:solidFill>
                  <a:srgbClr val="D16E83"/>
                </a:solidFill>
                <a:latin typeface="Roboto"/>
                <a:ea typeface="Roboto"/>
                <a:cs typeface="Roboto"/>
                <a:sym typeface="Roboto"/>
              </a:rPr>
              <a:t>1998</a:t>
            </a:r>
          </a:p>
        </p:txBody>
      </p:sp>
      <p:sp>
        <p:nvSpPr>
          <p:cNvPr id="321" name="Shape 321"/>
          <p:cNvSpPr/>
          <p:nvPr/>
        </p:nvSpPr>
        <p:spPr>
          <a:xfrm>
            <a:off x="7254340" y="8188354"/>
            <a:ext cx="332551" cy="331309"/>
          </a:xfrm>
          <a:custGeom>
            <a:avLst/>
            <a:gdLst/>
            <a:ahLst/>
            <a:cxnLst/>
            <a:rect l="0" t="0" r="0" b="0"/>
            <a:pathLst>
              <a:path w="120000" h="120000" extrusionOk="0">
                <a:moveTo>
                  <a:pt x="17843" y="102728"/>
                </a:moveTo>
                <a:cubicBezTo>
                  <a:pt x="5513" y="90357"/>
                  <a:pt x="-362" y="73227"/>
                  <a:pt x="17" y="57048"/>
                </a:cubicBezTo>
                <a:cubicBezTo>
                  <a:pt x="584" y="43151"/>
                  <a:pt x="6466" y="28497"/>
                  <a:pt x="17843" y="17840"/>
                </a:cubicBezTo>
                <a:cubicBezTo>
                  <a:pt x="28460" y="7183"/>
                  <a:pt x="42299" y="1279"/>
                  <a:pt x="56904" y="140"/>
                </a:cubicBezTo>
                <a:cubicBezTo>
                  <a:pt x="73397" y="-1003"/>
                  <a:pt x="90083" y="4894"/>
                  <a:pt x="102220" y="17840"/>
                </a:cubicBezTo>
                <a:cubicBezTo>
                  <a:pt x="125922" y="41437"/>
                  <a:pt x="125922" y="79125"/>
                  <a:pt x="102220" y="102728"/>
                </a:cubicBezTo>
                <a:cubicBezTo>
                  <a:pt x="79278" y="125757"/>
                  <a:pt x="41352" y="125757"/>
                  <a:pt x="17843" y="102728"/>
                </a:cubicBezTo>
              </a:path>
            </a:pathLst>
          </a:custGeom>
          <a:solidFill>
            <a:srgbClr val="D16E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Roboto"/>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22" name="Shape 322"/>
          <p:cNvSpPr/>
          <p:nvPr/>
        </p:nvSpPr>
        <p:spPr>
          <a:xfrm>
            <a:off x="7659886" y="5975535"/>
            <a:ext cx="597547" cy="302118"/>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F4A365"/>
              </a:buClr>
              <a:buSzPct val="25000"/>
              <a:buFont typeface="Roboto"/>
              <a:buNone/>
            </a:pPr>
            <a:r>
              <a:rPr lang="cs-CZ" sz="1800" b="0" i="0" u="none" strike="noStrike" cap="none">
                <a:solidFill>
                  <a:srgbClr val="F4A365"/>
                </a:solidFill>
                <a:latin typeface="Roboto"/>
                <a:ea typeface="Roboto"/>
                <a:cs typeface="Roboto"/>
                <a:sym typeface="Roboto"/>
              </a:rPr>
              <a:t>1993</a:t>
            </a:r>
          </a:p>
        </p:txBody>
      </p:sp>
      <p:sp>
        <p:nvSpPr>
          <p:cNvPr id="323" name="Shape 323"/>
          <p:cNvSpPr/>
          <p:nvPr/>
        </p:nvSpPr>
        <p:spPr>
          <a:xfrm>
            <a:off x="7240500" y="5944458"/>
            <a:ext cx="332212" cy="333195"/>
          </a:xfrm>
          <a:custGeom>
            <a:avLst/>
            <a:gdLst/>
            <a:ahLst/>
            <a:cxnLst/>
            <a:rect l="0" t="0" r="0" b="0"/>
            <a:pathLst>
              <a:path w="120000" h="120000" extrusionOk="0">
                <a:moveTo>
                  <a:pt x="102307" y="17639"/>
                </a:moveTo>
                <a:cubicBezTo>
                  <a:pt x="114650" y="29963"/>
                  <a:pt x="120532" y="47221"/>
                  <a:pt x="119964" y="63151"/>
                </a:cubicBezTo>
                <a:cubicBezTo>
                  <a:pt x="119584" y="77190"/>
                  <a:pt x="113509" y="91605"/>
                  <a:pt x="102307" y="102225"/>
                </a:cubicBezTo>
                <a:cubicBezTo>
                  <a:pt x="91679" y="113033"/>
                  <a:pt x="77633" y="118913"/>
                  <a:pt x="63207" y="119859"/>
                </a:cubicBezTo>
                <a:cubicBezTo>
                  <a:pt x="46697" y="120998"/>
                  <a:pt x="29994" y="115118"/>
                  <a:pt x="17657" y="102225"/>
                </a:cubicBezTo>
                <a:cubicBezTo>
                  <a:pt x="-5881" y="78705"/>
                  <a:pt x="-5881" y="41341"/>
                  <a:pt x="17657" y="17639"/>
                </a:cubicBezTo>
                <a:cubicBezTo>
                  <a:pt x="40809" y="-5879"/>
                  <a:pt x="78774" y="-5879"/>
                  <a:pt x="102307" y="17639"/>
                </a:cubicBezTo>
              </a:path>
            </a:pathLst>
          </a:custGeom>
          <a:solidFill>
            <a:srgbClr val="F4A365"/>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F4A365"/>
              </a:solidFill>
              <a:latin typeface="Helvetica Neue Light"/>
              <a:ea typeface="Helvetica Neue Light"/>
              <a:cs typeface="Helvetica Neue Light"/>
              <a:sym typeface="Helvetica Neue Light"/>
            </a:endParaRPr>
          </a:p>
        </p:txBody>
      </p:sp>
      <p:sp>
        <p:nvSpPr>
          <p:cNvPr id="324" name="Shape 324"/>
          <p:cNvSpPr/>
          <p:nvPr/>
        </p:nvSpPr>
        <p:spPr>
          <a:xfrm>
            <a:off x="6271092" y="1309955"/>
            <a:ext cx="396400" cy="398718"/>
          </a:xfrm>
          <a:custGeom>
            <a:avLst/>
            <a:gdLst/>
            <a:ahLst/>
            <a:cxnLst/>
            <a:rect l="0" t="0" r="0" b="0"/>
            <a:pathLst>
              <a:path w="120000" h="120000" extrusionOk="0">
                <a:moveTo>
                  <a:pt x="120000" y="60000"/>
                </a:moveTo>
                <a:cubicBezTo>
                  <a:pt x="120000" y="71111"/>
                  <a:pt x="117616" y="80316"/>
                  <a:pt x="112055" y="90000"/>
                </a:cubicBezTo>
                <a:cubicBezTo>
                  <a:pt x="106488" y="99522"/>
                  <a:pt x="99655" y="106505"/>
                  <a:pt x="89961" y="112061"/>
                </a:cubicBezTo>
                <a:cubicBezTo>
                  <a:pt x="80422" y="117461"/>
                  <a:pt x="71044" y="120000"/>
                  <a:pt x="60077" y="120000"/>
                </a:cubicBezTo>
                <a:cubicBezTo>
                  <a:pt x="48955" y="120000"/>
                  <a:pt x="39577" y="117461"/>
                  <a:pt x="30038" y="112061"/>
                </a:cubicBezTo>
                <a:cubicBezTo>
                  <a:pt x="20505" y="106505"/>
                  <a:pt x="13666" y="99522"/>
                  <a:pt x="8105" y="90000"/>
                </a:cubicBezTo>
                <a:cubicBezTo>
                  <a:pt x="2544" y="80316"/>
                  <a:pt x="0" y="70950"/>
                  <a:pt x="0" y="60000"/>
                </a:cubicBezTo>
                <a:cubicBezTo>
                  <a:pt x="0" y="48888"/>
                  <a:pt x="2544" y="39522"/>
                  <a:pt x="8105" y="30000"/>
                </a:cubicBezTo>
                <a:cubicBezTo>
                  <a:pt x="13666" y="20477"/>
                  <a:pt x="20505" y="13494"/>
                  <a:pt x="30038" y="8094"/>
                </a:cubicBezTo>
                <a:cubicBezTo>
                  <a:pt x="39577" y="2538"/>
                  <a:pt x="49111" y="0"/>
                  <a:pt x="60077" y="0"/>
                </a:cubicBezTo>
                <a:cubicBezTo>
                  <a:pt x="71044" y="0"/>
                  <a:pt x="80422" y="2538"/>
                  <a:pt x="89961" y="8094"/>
                </a:cubicBezTo>
                <a:cubicBezTo>
                  <a:pt x="99655" y="13494"/>
                  <a:pt x="106488" y="20477"/>
                  <a:pt x="112055" y="30000"/>
                </a:cubicBezTo>
                <a:cubicBezTo>
                  <a:pt x="117616" y="39522"/>
                  <a:pt x="120000" y="49050"/>
                  <a:pt x="120000" y="60000"/>
                </a:cubicBezTo>
              </a:path>
            </a:pathLst>
          </a:custGeom>
          <a:solidFill>
            <a:srgbClr val="7C6535"/>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25" name="Shape 325"/>
          <p:cNvSpPr/>
          <p:nvPr/>
        </p:nvSpPr>
        <p:spPr>
          <a:xfrm>
            <a:off x="5741862" y="8844532"/>
            <a:ext cx="709758" cy="709758"/>
          </a:xfrm>
          <a:custGeom>
            <a:avLst/>
            <a:gdLst/>
            <a:ahLst/>
            <a:cxnLst/>
            <a:rect l="0" t="0" r="0" b="0"/>
            <a:pathLst>
              <a:path w="120000" h="120000" extrusionOk="0">
                <a:moveTo>
                  <a:pt x="36827" y="120000"/>
                </a:moveTo>
                <a:lnTo>
                  <a:pt x="0" y="120000"/>
                </a:lnTo>
                <a:cubicBezTo>
                  <a:pt x="0" y="53727"/>
                  <a:pt x="53727" y="0"/>
                  <a:pt x="120000" y="0"/>
                </a:cubicBezTo>
                <a:lnTo>
                  <a:pt x="120000" y="36916"/>
                </a:lnTo>
                <a:cubicBezTo>
                  <a:pt x="74277" y="37183"/>
                  <a:pt x="36827" y="74366"/>
                  <a:pt x="36827" y="120000"/>
                </a:cubicBezTo>
              </a:path>
            </a:pathLst>
          </a:custGeom>
          <a:solidFill>
            <a:srgbClr val="DED9D7"/>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26" name="Shape 326"/>
          <p:cNvSpPr/>
          <p:nvPr/>
        </p:nvSpPr>
        <p:spPr>
          <a:xfrm>
            <a:off x="4249917" y="401826"/>
            <a:ext cx="4514268" cy="577934"/>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3400" b="0" i="0" u="none" strike="noStrike" cap="none">
                <a:solidFill>
                  <a:srgbClr val="FFFFFF"/>
                </a:solidFill>
                <a:latin typeface="Roboto Black"/>
                <a:ea typeface="Roboto Black"/>
                <a:cs typeface="Roboto Black"/>
                <a:sym typeface="Roboto Black"/>
              </a:rPr>
              <a:t>Vývoj civilní ZS po 1989</a:t>
            </a:r>
          </a:p>
        </p:txBody>
      </p:sp>
      <p:sp>
        <p:nvSpPr>
          <p:cNvPr id="327" name="Shape 327"/>
          <p:cNvSpPr/>
          <p:nvPr/>
        </p:nvSpPr>
        <p:spPr>
          <a:xfrm>
            <a:off x="6827702" y="1309955"/>
            <a:ext cx="1367940" cy="347856"/>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A58D1A"/>
              </a:buClr>
              <a:buSzPct val="25000"/>
              <a:buFont typeface="Roboto"/>
              <a:buNone/>
            </a:pPr>
            <a:r>
              <a:rPr lang="cs-CZ" sz="1800" b="0" i="0" u="none" strike="noStrike" cap="none">
                <a:solidFill>
                  <a:srgbClr val="A58D1A"/>
                </a:solidFill>
                <a:latin typeface="Roboto"/>
                <a:ea typeface="Roboto"/>
                <a:cs typeface="Roboto"/>
                <a:sym typeface="Roboto"/>
              </a:rPr>
              <a:t>15.12.1990 </a:t>
            </a:r>
          </a:p>
          <a:p>
            <a:pPr marL="0" marR="0" lvl="0" indent="0" algn="l" rtl="0">
              <a:lnSpc>
                <a:spcPct val="93000"/>
              </a:lnSpc>
              <a:spcBef>
                <a:spcPts val="0"/>
              </a:spcBef>
              <a:spcAft>
                <a:spcPts val="0"/>
              </a:spcAft>
              <a:buClr>
                <a:srgbClr val="F8AD94"/>
              </a:buClr>
              <a:buFont typeface="Roboto"/>
              <a:buNone/>
            </a:pPr>
            <a:endParaRPr sz="1800" b="0" i="0" u="none" strike="noStrike" cap="none">
              <a:solidFill>
                <a:srgbClr val="F8AD94"/>
              </a:solidFill>
              <a:latin typeface="Roboto"/>
              <a:ea typeface="Roboto"/>
              <a:cs typeface="Roboto"/>
              <a:sym typeface="Roboto"/>
            </a:endParaRPr>
          </a:p>
          <a:p>
            <a:pPr marL="0" marR="0" lvl="0" indent="0" algn="l" rtl="0">
              <a:lnSpc>
                <a:spcPct val="93000"/>
              </a:lnSpc>
              <a:spcBef>
                <a:spcPts val="0"/>
              </a:spcBef>
              <a:spcAft>
                <a:spcPts val="0"/>
              </a:spcAft>
              <a:buClr>
                <a:srgbClr val="F8AD94"/>
              </a:buClr>
              <a:buFont typeface="Roboto"/>
              <a:buNone/>
            </a:pPr>
            <a:endParaRPr sz="1800" b="0" i="0" u="none" strike="noStrike" cap="none">
              <a:solidFill>
                <a:srgbClr val="F8AD94"/>
              </a:solidFill>
              <a:latin typeface="Roboto"/>
              <a:ea typeface="Roboto"/>
              <a:cs typeface="Roboto"/>
              <a:sym typeface="Roboto"/>
            </a:endParaRPr>
          </a:p>
        </p:txBody>
      </p:sp>
      <p:sp>
        <p:nvSpPr>
          <p:cNvPr id="328" name="Shape 328"/>
          <p:cNvSpPr/>
          <p:nvPr/>
        </p:nvSpPr>
        <p:spPr>
          <a:xfrm>
            <a:off x="8257436" y="1535112"/>
            <a:ext cx="2157900" cy="655500"/>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A58D1A"/>
              </a:buClr>
              <a:buSzPct val="25000"/>
              <a:buFont typeface="Roboto Black"/>
              <a:buNone/>
            </a:pPr>
            <a:r>
              <a:rPr lang="cs-CZ" sz="1800" b="1" i="0" u="none" strike="noStrike" cap="none">
                <a:solidFill>
                  <a:srgbClr val="A58D1A"/>
                </a:solidFill>
              </a:rPr>
              <a:t>Rozpuštění Státní bezpečnosti</a:t>
            </a:r>
          </a:p>
        </p:txBody>
      </p:sp>
      <p:sp>
        <p:nvSpPr>
          <p:cNvPr id="329" name="Shape 329"/>
          <p:cNvSpPr/>
          <p:nvPr/>
        </p:nvSpPr>
        <p:spPr>
          <a:xfrm>
            <a:off x="7209979" y="3649933"/>
            <a:ext cx="332212" cy="333480"/>
          </a:xfrm>
          <a:custGeom>
            <a:avLst/>
            <a:gdLst/>
            <a:ahLst/>
            <a:cxnLst/>
            <a:rect l="0" t="0" r="0" b="0"/>
            <a:pathLst>
              <a:path w="120000" h="120000" extrusionOk="0">
                <a:moveTo>
                  <a:pt x="102307" y="17765"/>
                </a:moveTo>
                <a:cubicBezTo>
                  <a:pt x="114650" y="30085"/>
                  <a:pt x="120532" y="47134"/>
                  <a:pt x="119964" y="63051"/>
                </a:cubicBezTo>
                <a:cubicBezTo>
                  <a:pt x="119584" y="77079"/>
                  <a:pt x="113509" y="91288"/>
                  <a:pt x="102307" y="102093"/>
                </a:cubicBezTo>
                <a:cubicBezTo>
                  <a:pt x="91111" y="112704"/>
                  <a:pt x="77633" y="118767"/>
                  <a:pt x="63207" y="119906"/>
                </a:cubicBezTo>
                <a:cubicBezTo>
                  <a:pt x="46697" y="120851"/>
                  <a:pt x="29994" y="114976"/>
                  <a:pt x="17657" y="102093"/>
                </a:cubicBezTo>
                <a:cubicBezTo>
                  <a:pt x="-5881" y="78593"/>
                  <a:pt x="-5881" y="41259"/>
                  <a:pt x="17657" y="17765"/>
                </a:cubicBezTo>
                <a:cubicBezTo>
                  <a:pt x="40809" y="-5921"/>
                  <a:pt x="78774" y="-5921"/>
                  <a:pt x="102307" y="17765"/>
                </a:cubicBezTo>
              </a:path>
            </a:pathLst>
          </a:custGeom>
          <a:solidFill>
            <a:srgbClr val="AF81CC"/>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30" name="Shape 330"/>
          <p:cNvSpPr/>
          <p:nvPr/>
        </p:nvSpPr>
        <p:spPr>
          <a:xfrm>
            <a:off x="7520584" y="3668485"/>
            <a:ext cx="597547" cy="302118"/>
          </a:xfrm>
          <a:prstGeom prst="rect">
            <a:avLst/>
          </a:prstGeom>
          <a:noFill/>
          <a:ln>
            <a:noFill/>
          </a:ln>
        </p:spPr>
        <p:txBody>
          <a:bodyPr lIns="0" tIns="0" rIns="0" bIns="0" anchor="t" anchorCtr="0">
            <a:noAutofit/>
          </a:bodyPr>
          <a:lstStyle/>
          <a:p>
            <a:pPr marL="0" marR="0" lvl="0" indent="0" algn="r" rtl="0">
              <a:lnSpc>
                <a:spcPct val="93000"/>
              </a:lnSpc>
              <a:spcBef>
                <a:spcPts val="0"/>
              </a:spcBef>
              <a:spcAft>
                <a:spcPts val="0"/>
              </a:spcAft>
              <a:buClr>
                <a:srgbClr val="AF81CC"/>
              </a:buClr>
              <a:buSzPct val="25000"/>
              <a:buFont typeface="Roboto"/>
              <a:buNone/>
            </a:pPr>
            <a:r>
              <a:rPr lang="cs-CZ" sz="1800" b="0" i="0" u="none" strike="noStrike" cap="none">
                <a:solidFill>
                  <a:srgbClr val="AF81CC"/>
                </a:solidFill>
                <a:latin typeface="Roboto"/>
                <a:ea typeface="Roboto"/>
                <a:cs typeface="Roboto"/>
                <a:sym typeface="Roboto"/>
              </a:rPr>
              <a:t>1990</a:t>
            </a:r>
          </a:p>
        </p:txBody>
      </p:sp>
      <p:sp>
        <p:nvSpPr>
          <p:cNvPr id="331" name="Shape 331"/>
          <p:cNvSpPr/>
          <p:nvPr/>
        </p:nvSpPr>
        <p:spPr>
          <a:xfrm>
            <a:off x="8257435" y="3638812"/>
            <a:ext cx="3820067" cy="898654"/>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AF81CC"/>
              </a:buClr>
              <a:buSzPct val="25000"/>
              <a:buFont typeface="Roboto Black"/>
              <a:buNone/>
            </a:pPr>
            <a:r>
              <a:rPr lang="cs-CZ" sz="1800" b="1" i="0" u="none" strike="noStrike" cap="none">
                <a:solidFill>
                  <a:srgbClr val="AF81CC"/>
                </a:solidFill>
              </a:rPr>
              <a:t>Federální informační služba FMV</a:t>
            </a:r>
          </a:p>
        </p:txBody>
      </p:sp>
      <p:sp>
        <p:nvSpPr>
          <p:cNvPr id="332" name="Shape 332"/>
          <p:cNvSpPr/>
          <p:nvPr/>
        </p:nvSpPr>
        <p:spPr>
          <a:xfrm>
            <a:off x="7704803" y="8354009"/>
            <a:ext cx="4156127" cy="1337364"/>
          </a:xfrm>
          <a:prstGeom prst="rect">
            <a:avLst/>
          </a:prstGeom>
          <a:noFill/>
          <a:ln>
            <a:noFill/>
          </a:ln>
        </p:spPr>
        <p:txBody>
          <a:bodyPr lIns="27075" tIns="27075" rIns="27075" bIns="27075" anchor="ctr" anchorCtr="0">
            <a:noAutofit/>
          </a:bodyPr>
          <a:lstStyle/>
          <a:p>
            <a:pPr marL="0" marR="0" lvl="0" indent="0" algn="just" rtl="0">
              <a:lnSpc>
                <a:spcPct val="93000"/>
              </a:lnSpc>
              <a:spcBef>
                <a:spcPts val="0"/>
              </a:spcBef>
              <a:spcAft>
                <a:spcPts val="0"/>
              </a:spcAft>
              <a:buClr>
                <a:srgbClr val="FFFFFF"/>
              </a:buClr>
              <a:buSzPct val="25000"/>
              <a:buFont typeface="Roboto Black"/>
              <a:buNone/>
            </a:pPr>
            <a:r>
              <a:rPr lang="cs-CZ" sz="1050" b="0" i="0" u="none" strike="noStrike" cap="none">
                <a:solidFill>
                  <a:srgbClr val="FFFFFF"/>
                </a:solidFill>
                <a:latin typeface="Roboto Black"/>
                <a:ea typeface="Roboto Black"/>
                <a:cs typeface="Roboto Black"/>
                <a:sym typeface="Roboto Black"/>
              </a:rPr>
              <a:t>V bezpečnostním systému ČR hrají zpravodajské služby významnou a nezastupitelnou úlohu při získávání, shromažďování a vyhodnocování informací důležitých pro bezpečnost ČR a při včasné identifikaci bezpečnostních hrozeb a rizik.</a:t>
            </a:r>
          </a:p>
        </p:txBody>
      </p:sp>
      <p:sp>
        <p:nvSpPr>
          <p:cNvPr id="333" name="Shape 333"/>
          <p:cNvSpPr/>
          <p:nvPr/>
        </p:nvSpPr>
        <p:spPr>
          <a:xfrm>
            <a:off x="7577084" y="6126594"/>
            <a:ext cx="4156127" cy="1337364"/>
          </a:xfrm>
          <a:prstGeom prst="rect">
            <a:avLst/>
          </a:prstGeom>
          <a:noFill/>
          <a:ln>
            <a:noFill/>
          </a:ln>
        </p:spPr>
        <p:txBody>
          <a:bodyPr lIns="27075" tIns="27075" rIns="27075" bIns="27075" anchor="ctr" anchorCtr="0">
            <a:noAutofit/>
          </a:bodyPr>
          <a:lstStyle/>
          <a:p>
            <a:pPr marL="0" marR="0" lvl="0" indent="0" algn="l" rtl="0">
              <a:lnSpc>
                <a:spcPct val="117999"/>
              </a:lnSpc>
              <a:spcBef>
                <a:spcPts val="0"/>
              </a:spcBef>
              <a:spcAft>
                <a:spcPts val="0"/>
              </a:spcAft>
              <a:buClr>
                <a:srgbClr val="FFFFFF"/>
              </a:buClr>
              <a:buSzPct val="25000"/>
              <a:buFont typeface="Roboto"/>
              <a:buNone/>
            </a:pPr>
            <a:r>
              <a:rPr lang="cs-CZ" sz="1100" b="0" i="0" u="none" strike="noStrike" cap="none">
                <a:solidFill>
                  <a:srgbClr val="FFFFFF"/>
                </a:solidFill>
                <a:latin typeface="Roboto"/>
                <a:ea typeface="Roboto"/>
                <a:cs typeface="Roboto"/>
                <a:sym typeface="Roboto"/>
              </a:rPr>
              <a:t>Státní orgán, ozbrojená bezpečnostní služba, rozpočtová organizace, plní úkoly ve věci bezpečnosti státu a jeho ústavního zřízení v rozsahu vymezeném zákonem.</a:t>
            </a:r>
          </a:p>
        </p:txBody>
      </p:sp>
      <p:sp>
        <p:nvSpPr>
          <p:cNvPr id="334" name="Shape 334"/>
          <p:cNvSpPr/>
          <p:nvPr/>
        </p:nvSpPr>
        <p:spPr>
          <a:xfrm>
            <a:off x="1164009" y="2348836"/>
            <a:ext cx="4156127" cy="1337364"/>
          </a:xfrm>
          <a:prstGeom prst="rect">
            <a:avLst/>
          </a:prstGeom>
          <a:noFill/>
          <a:ln>
            <a:noFill/>
          </a:ln>
        </p:spPr>
        <p:txBody>
          <a:bodyPr lIns="27075" tIns="27075" rIns="27075" bIns="27075" anchor="ctr" anchorCtr="0">
            <a:noAutofit/>
          </a:bodyPr>
          <a:lstStyle/>
          <a:p>
            <a:pPr marL="0" marR="0" lvl="0" indent="0" algn="just" rtl="0">
              <a:lnSpc>
                <a:spcPct val="93000"/>
              </a:lnSpc>
              <a:spcBef>
                <a:spcPts val="0"/>
              </a:spcBef>
              <a:spcAft>
                <a:spcPts val="0"/>
              </a:spcAft>
              <a:buClr>
                <a:srgbClr val="FFFFFF"/>
              </a:buClr>
              <a:buSzPct val="25000"/>
              <a:buFont typeface="Roboto"/>
              <a:buNone/>
            </a:pPr>
            <a:r>
              <a:rPr lang="cs-CZ" sz="1050" b="0" i="0" u="none" strike="noStrike" cap="none">
                <a:solidFill>
                  <a:srgbClr val="FFFFFF"/>
                </a:solidFill>
                <a:latin typeface="Roboto"/>
                <a:ea typeface="Roboto"/>
                <a:cs typeface="Roboto"/>
                <a:sym typeface="Roboto"/>
              </a:rPr>
              <a:t>Některé mandátní věci zachovány dodnes – pouze informační funkce, oddělovací imperativ, absence výkonných pravomocí.</a:t>
            </a:r>
          </a:p>
        </p:txBody>
      </p:sp>
      <p:sp>
        <p:nvSpPr>
          <p:cNvPr id="335" name="Shape 335"/>
          <p:cNvSpPr/>
          <p:nvPr/>
        </p:nvSpPr>
        <p:spPr>
          <a:xfrm>
            <a:off x="5254726" y="7087113"/>
            <a:ext cx="332212" cy="333480"/>
          </a:xfrm>
          <a:custGeom>
            <a:avLst/>
            <a:gdLst/>
            <a:ahLst/>
            <a:cxnLst/>
            <a:rect l="0" t="0" r="0" b="0"/>
            <a:pathLst>
              <a:path w="120000" h="120000" extrusionOk="0">
                <a:moveTo>
                  <a:pt x="102307" y="17765"/>
                </a:moveTo>
                <a:cubicBezTo>
                  <a:pt x="114650" y="30085"/>
                  <a:pt x="120532" y="47134"/>
                  <a:pt x="119964" y="63051"/>
                </a:cubicBezTo>
                <a:cubicBezTo>
                  <a:pt x="119584" y="77079"/>
                  <a:pt x="113509" y="91288"/>
                  <a:pt x="102307" y="102093"/>
                </a:cubicBezTo>
                <a:cubicBezTo>
                  <a:pt x="91111" y="112704"/>
                  <a:pt x="77633" y="118767"/>
                  <a:pt x="63207" y="119906"/>
                </a:cubicBezTo>
                <a:cubicBezTo>
                  <a:pt x="46697" y="120851"/>
                  <a:pt x="29994" y="114976"/>
                  <a:pt x="17657" y="102093"/>
                </a:cubicBezTo>
                <a:cubicBezTo>
                  <a:pt x="-5881" y="78593"/>
                  <a:pt x="-5881" y="41259"/>
                  <a:pt x="17657" y="17765"/>
                </a:cubicBezTo>
                <a:cubicBezTo>
                  <a:pt x="40809" y="-5921"/>
                  <a:pt x="78774" y="-5921"/>
                  <a:pt x="102307" y="17765"/>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36" name="Shape 336"/>
          <p:cNvSpPr/>
          <p:nvPr/>
        </p:nvSpPr>
        <p:spPr>
          <a:xfrm>
            <a:off x="4647371" y="7102793"/>
            <a:ext cx="597547" cy="302118"/>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F8AD94"/>
              </a:buClr>
              <a:buSzPct val="25000"/>
              <a:buFont typeface="Roboto"/>
              <a:buNone/>
            </a:pPr>
            <a:r>
              <a:rPr lang="cs-CZ" sz="1800" b="0" i="0" u="none" strike="noStrike" cap="none">
                <a:solidFill>
                  <a:srgbClr val="F8AD94"/>
                </a:solidFill>
                <a:latin typeface="Roboto"/>
                <a:ea typeface="Roboto"/>
                <a:cs typeface="Roboto"/>
                <a:sym typeface="Roboto"/>
              </a:rPr>
              <a:t>1994</a:t>
            </a:r>
          </a:p>
          <a:p>
            <a:pPr marL="0" marR="0" lvl="0" indent="0" algn="l" rtl="0">
              <a:lnSpc>
                <a:spcPct val="93000"/>
              </a:lnSpc>
              <a:spcBef>
                <a:spcPts val="0"/>
              </a:spcBef>
              <a:spcAft>
                <a:spcPts val="0"/>
              </a:spcAft>
              <a:buClr>
                <a:srgbClr val="F8AD94"/>
              </a:buClr>
              <a:buFont typeface="Roboto"/>
              <a:buNone/>
            </a:pPr>
            <a:endParaRPr sz="1800" b="0" i="0" u="none" strike="noStrike" cap="none">
              <a:solidFill>
                <a:srgbClr val="F8AD94"/>
              </a:solidFill>
              <a:latin typeface="Roboto"/>
              <a:ea typeface="Roboto"/>
              <a:cs typeface="Roboto"/>
              <a:sym typeface="Roboto"/>
            </a:endParaRPr>
          </a:p>
        </p:txBody>
      </p:sp>
      <p:sp>
        <p:nvSpPr>
          <p:cNvPr id="337" name="Shape 337"/>
          <p:cNvSpPr/>
          <p:nvPr/>
        </p:nvSpPr>
        <p:spPr>
          <a:xfrm>
            <a:off x="1412513" y="6745329"/>
            <a:ext cx="3858613" cy="853082"/>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F8AD94"/>
              </a:buClr>
              <a:buSzPct val="25000"/>
              <a:buFont typeface="Roboto Black"/>
              <a:buNone/>
            </a:pPr>
            <a:r>
              <a:rPr lang="cs-CZ" sz="1800" b="1" i="0" u="none" strike="noStrike" cap="none">
                <a:solidFill>
                  <a:srgbClr val="F8AD94"/>
                </a:solidFill>
              </a:rPr>
              <a:t>Zákon o zpravodajských službách ČR (č. 153/1994 Sb.)</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p:nvPr/>
        </p:nvSpPr>
        <p:spPr>
          <a:xfrm>
            <a:off x="5320137" y="1535112"/>
            <a:ext cx="2191534" cy="7522444"/>
          </a:xfrm>
          <a:custGeom>
            <a:avLst/>
            <a:gdLst/>
            <a:ahLst/>
            <a:cxnLst/>
            <a:rect l="0" t="0" r="0" b="0"/>
            <a:pathLst>
              <a:path w="120000" h="120000" extrusionOk="0">
                <a:moveTo>
                  <a:pt x="82679" y="120000"/>
                </a:moveTo>
                <a:lnTo>
                  <a:pt x="61409" y="120000"/>
                </a:lnTo>
                <a:lnTo>
                  <a:pt x="61409" y="116722"/>
                </a:lnTo>
                <a:lnTo>
                  <a:pt x="82679" y="116722"/>
                </a:lnTo>
                <a:cubicBezTo>
                  <a:pt x="96913" y="116722"/>
                  <a:pt x="108612" y="113433"/>
                  <a:pt x="108869" y="109383"/>
                </a:cubicBezTo>
                <a:cubicBezTo>
                  <a:pt x="108958" y="107372"/>
                  <a:pt x="106334" y="105444"/>
                  <a:pt x="101465" y="104005"/>
                </a:cubicBezTo>
                <a:cubicBezTo>
                  <a:pt x="96596" y="102561"/>
                  <a:pt x="90083" y="101777"/>
                  <a:pt x="83169" y="101777"/>
                </a:cubicBezTo>
                <a:lnTo>
                  <a:pt x="37582" y="101777"/>
                </a:lnTo>
                <a:cubicBezTo>
                  <a:pt x="17325" y="101777"/>
                  <a:pt x="579" y="97033"/>
                  <a:pt x="178" y="91205"/>
                </a:cubicBezTo>
                <a:cubicBezTo>
                  <a:pt x="5" y="88288"/>
                  <a:pt x="3749" y="85561"/>
                  <a:pt x="10724" y="83477"/>
                </a:cubicBezTo>
                <a:cubicBezTo>
                  <a:pt x="17727" y="81422"/>
                  <a:pt x="27091" y="80277"/>
                  <a:pt x="37002" y="80277"/>
                </a:cubicBezTo>
                <a:lnTo>
                  <a:pt x="82590" y="80277"/>
                </a:lnTo>
                <a:cubicBezTo>
                  <a:pt x="96824" y="80277"/>
                  <a:pt x="108523" y="76988"/>
                  <a:pt x="108785" y="72933"/>
                </a:cubicBezTo>
                <a:cubicBezTo>
                  <a:pt x="108869" y="70916"/>
                  <a:pt x="106250" y="69000"/>
                  <a:pt x="101381" y="67555"/>
                </a:cubicBezTo>
                <a:cubicBezTo>
                  <a:pt x="96506" y="66111"/>
                  <a:pt x="89994" y="65322"/>
                  <a:pt x="83080" y="65322"/>
                </a:cubicBezTo>
                <a:lnTo>
                  <a:pt x="37493" y="65322"/>
                </a:lnTo>
                <a:cubicBezTo>
                  <a:pt x="17236" y="65322"/>
                  <a:pt x="495" y="60594"/>
                  <a:pt x="94" y="54766"/>
                </a:cubicBezTo>
                <a:cubicBezTo>
                  <a:pt x="-77" y="51855"/>
                  <a:pt x="3665" y="49127"/>
                  <a:pt x="10668" y="47044"/>
                </a:cubicBezTo>
                <a:cubicBezTo>
                  <a:pt x="17643" y="44977"/>
                  <a:pt x="27008" y="43844"/>
                  <a:pt x="36919" y="43844"/>
                </a:cubicBezTo>
                <a:lnTo>
                  <a:pt x="82506" y="43844"/>
                </a:lnTo>
                <a:cubicBezTo>
                  <a:pt x="96740" y="43844"/>
                  <a:pt x="108467" y="40550"/>
                  <a:pt x="108696" y="36494"/>
                </a:cubicBezTo>
                <a:cubicBezTo>
                  <a:pt x="108785" y="34477"/>
                  <a:pt x="106189" y="32555"/>
                  <a:pt x="101292" y="31111"/>
                </a:cubicBezTo>
                <a:cubicBezTo>
                  <a:pt x="96423" y="29666"/>
                  <a:pt x="89910" y="28888"/>
                  <a:pt x="82997" y="28888"/>
                </a:cubicBezTo>
                <a:lnTo>
                  <a:pt x="37409" y="28888"/>
                </a:lnTo>
                <a:cubicBezTo>
                  <a:pt x="17153" y="28888"/>
                  <a:pt x="406" y="24150"/>
                  <a:pt x="5" y="18316"/>
                </a:cubicBezTo>
                <a:cubicBezTo>
                  <a:pt x="-167" y="15400"/>
                  <a:pt x="3576" y="12677"/>
                  <a:pt x="10579" y="10588"/>
                </a:cubicBezTo>
                <a:cubicBezTo>
                  <a:pt x="17554" y="8533"/>
                  <a:pt x="26919" y="7388"/>
                  <a:pt x="36830" y="7388"/>
                </a:cubicBezTo>
                <a:lnTo>
                  <a:pt x="50027" y="7388"/>
                </a:lnTo>
                <a:cubicBezTo>
                  <a:pt x="53749" y="7388"/>
                  <a:pt x="56857" y="6488"/>
                  <a:pt x="56857" y="5400"/>
                </a:cubicBezTo>
                <a:lnTo>
                  <a:pt x="56857" y="0"/>
                </a:lnTo>
                <a:lnTo>
                  <a:pt x="68300" y="0"/>
                </a:lnTo>
                <a:lnTo>
                  <a:pt x="68300" y="5400"/>
                </a:lnTo>
                <a:cubicBezTo>
                  <a:pt x="68300" y="8294"/>
                  <a:pt x="60261" y="10666"/>
                  <a:pt x="50261" y="10666"/>
                </a:cubicBezTo>
                <a:lnTo>
                  <a:pt x="37091" y="10666"/>
                </a:lnTo>
                <a:cubicBezTo>
                  <a:pt x="30178" y="10666"/>
                  <a:pt x="23665" y="11472"/>
                  <a:pt x="18791" y="12888"/>
                </a:cubicBezTo>
                <a:cubicBezTo>
                  <a:pt x="13894" y="14333"/>
                  <a:pt x="11303" y="16233"/>
                  <a:pt x="11387" y="18272"/>
                </a:cubicBezTo>
                <a:cubicBezTo>
                  <a:pt x="11621" y="22322"/>
                  <a:pt x="23348" y="25622"/>
                  <a:pt x="37582" y="25622"/>
                </a:cubicBezTo>
                <a:lnTo>
                  <a:pt x="83169" y="25622"/>
                </a:lnTo>
                <a:cubicBezTo>
                  <a:pt x="93164" y="25622"/>
                  <a:pt x="102473" y="26755"/>
                  <a:pt x="109448" y="28822"/>
                </a:cubicBezTo>
                <a:cubicBezTo>
                  <a:pt x="116451" y="30877"/>
                  <a:pt x="120167" y="33622"/>
                  <a:pt x="119994" y="36544"/>
                </a:cubicBezTo>
                <a:cubicBezTo>
                  <a:pt x="119676" y="42372"/>
                  <a:pt x="102935" y="47111"/>
                  <a:pt x="82590" y="47111"/>
                </a:cubicBezTo>
                <a:lnTo>
                  <a:pt x="37002" y="47111"/>
                </a:lnTo>
                <a:cubicBezTo>
                  <a:pt x="30089" y="47111"/>
                  <a:pt x="23576" y="47916"/>
                  <a:pt x="18707" y="49333"/>
                </a:cubicBezTo>
                <a:cubicBezTo>
                  <a:pt x="13838" y="50788"/>
                  <a:pt x="11214" y="52677"/>
                  <a:pt x="11303" y="54716"/>
                </a:cubicBezTo>
                <a:cubicBezTo>
                  <a:pt x="11559" y="58772"/>
                  <a:pt x="23259" y="62066"/>
                  <a:pt x="37493" y="62066"/>
                </a:cubicBezTo>
                <a:lnTo>
                  <a:pt x="83080" y="62066"/>
                </a:lnTo>
                <a:cubicBezTo>
                  <a:pt x="93080" y="62066"/>
                  <a:pt x="102389" y="63200"/>
                  <a:pt x="109359" y="65255"/>
                </a:cubicBezTo>
                <a:cubicBezTo>
                  <a:pt x="116362" y="67322"/>
                  <a:pt x="120111" y="70066"/>
                  <a:pt x="119938" y="72983"/>
                </a:cubicBezTo>
                <a:cubicBezTo>
                  <a:pt x="119621" y="78811"/>
                  <a:pt x="102846" y="83555"/>
                  <a:pt x="82506" y="83555"/>
                </a:cubicBezTo>
                <a:lnTo>
                  <a:pt x="36919" y="83555"/>
                </a:lnTo>
                <a:cubicBezTo>
                  <a:pt x="30005" y="83555"/>
                  <a:pt x="23520" y="84361"/>
                  <a:pt x="18618" y="85777"/>
                </a:cubicBezTo>
                <a:cubicBezTo>
                  <a:pt x="13749" y="87222"/>
                  <a:pt x="11158" y="89122"/>
                  <a:pt x="11214" y="91155"/>
                </a:cubicBezTo>
                <a:cubicBezTo>
                  <a:pt x="11476" y="95211"/>
                  <a:pt x="23175" y="98500"/>
                  <a:pt x="37409" y="98500"/>
                </a:cubicBezTo>
                <a:lnTo>
                  <a:pt x="82997" y="98500"/>
                </a:lnTo>
                <a:cubicBezTo>
                  <a:pt x="92991" y="98500"/>
                  <a:pt x="102272" y="99644"/>
                  <a:pt x="109275" y="101700"/>
                </a:cubicBezTo>
                <a:cubicBezTo>
                  <a:pt x="116278" y="103766"/>
                  <a:pt x="119994" y="106511"/>
                  <a:pt x="119849" y="109427"/>
                </a:cubicBezTo>
                <a:cubicBezTo>
                  <a:pt x="119766" y="115255"/>
                  <a:pt x="102935" y="120000"/>
                  <a:pt x="82679" y="120000"/>
                </a:cubicBezTo>
              </a:path>
            </a:pathLst>
          </a:custGeom>
          <a:solidFill>
            <a:srgbClr val="DED9D7"/>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43" name="Shape 343"/>
          <p:cNvSpPr/>
          <p:nvPr/>
        </p:nvSpPr>
        <p:spPr>
          <a:xfrm>
            <a:off x="2255807" y="4765925"/>
            <a:ext cx="3169228" cy="898654"/>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F67A83"/>
              </a:buClr>
              <a:buSzPct val="25000"/>
              <a:buFont typeface="Roboto Black"/>
              <a:buNone/>
            </a:pPr>
            <a:r>
              <a:rPr lang="cs-CZ" sz="1800" b="1" i="0" u="none" strike="noStrike" cap="none">
                <a:solidFill>
                  <a:srgbClr val="F67A83"/>
                </a:solidFill>
              </a:rPr>
              <a:t>Federální </a:t>
            </a:r>
            <a:r>
              <a:rPr lang="cs-CZ" sz="1800" b="0" i="0" u="none" strike="noStrike" cap="none">
                <a:solidFill>
                  <a:srgbClr val="F67A83"/>
                </a:solidFill>
                <a:latin typeface="Roboto Black"/>
                <a:ea typeface="Roboto Black"/>
                <a:cs typeface="Roboto Black"/>
                <a:sym typeface="Roboto Black"/>
              </a:rPr>
              <a:t>bezpečnostní informační služba </a:t>
            </a:r>
          </a:p>
        </p:txBody>
      </p:sp>
      <p:sp>
        <p:nvSpPr>
          <p:cNvPr id="344" name="Shape 344"/>
          <p:cNvSpPr/>
          <p:nvPr/>
        </p:nvSpPr>
        <p:spPr>
          <a:xfrm>
            <a:off x="8319853" y="7876111"/>
            <a:ext cx="3037294" cy="373997"/>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D16E83"/>
              </a:buClr>
              <a:buSzPct val="25000"/>
              <a:buFont typeface="Roboto Black"/>
              <a:buNone/>
            </a:pPr>
            <a:r>
              <a:rPr lang="cs-CZ" sz="1800" b="1" i="0" u="none" strike="noStrike" cap="none">
                <a:solidFill>
                  <a:srgbClr val="D16E83"/>
                </a:solidFill>
              </a:rPr>
              <a:t>Ústavní zákon č. 110/1998 Sb., o bezpečnosti České republiky</a:t>
            </a:r>
          </a:p>
        </p:txBody>
      </p:sp>
      <p:sp>
        <p:nvSpPr>
          <p:cNvPr id="345" name="Shape 345"/>
          <p:cNvSpPr/>
          <p:nvPr/>
        </p:nvSpPr>
        <p:spPr>
          <a:xfrm>
            <a:off x="8257435" y="5918864"/>
            <a:ext cx="2795400" cy="358800"/>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F4A365"/>
              </a:buClr>
              <a:buSzPct val="25000"/>
              <a:buFont typeface="Roboto Black"/>
              <a:buNone/>
            </a:pPr>
            <a:r>
              <a:rPr lang="cs-CZ" sz="1800" b="1" i="0" u="none" strike="noStrike" cap="none">
                <a:solidFill>
                  <a:srgbClr val="F4A365"/>
                </a:solidFill>
              </a:rPr>
              <a:t>Bezpečnostní informační služba České republiky </a:t>
            </a:r>
            <a:br>
              <a:rPr lang="cs-CZ" sz="1800" b="1" i="0" u="none" strike="noStrike" cap="none">
                <a:solidFill>
                  <a:srgbClr val="F4A365"/>
                </a:solidFill>
              </a:rPr>
            </a:br>
            <a:endParaRPr lang="cs-CZ" sz="1800" b="1" i="0" u="none" strike="noStrike" cap="none">
              <a:solidFill>
                <a:srgbClr val="F4A365"/>
              </a:solidFill>
            </a:endParaRPr>
          </a:p>
        </p:txBody>
      </p:sp>
      <p:sp>
        <p:nvSpPr>
          <p:cNvPr id="346" name="Shape 346"/>
          <p:cNvSpPr/>
          <p:nvPr/>
        </p:nvSpPr>
        <p:spPr>
          <a:xfrm>
            <a:off x="1363503" y="2145726"/>
            <a:ext cx="3858613" cy="853082"/>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F8AD94"/>
              </a:buClr>
              <a:buSzPct val="25000"/>
              <a:buFont typeface="Roboto Black"/>
              <a:buNone/>
            </a:pPr>
            <a:r>
              <a:rPr lang="cs-CZ" sz="1800" b="1" i="0" u="none" strike="noStrike" cap="none">
                <a:solidFill>
                  <a:srgbClr val="F8AD94"/>
                </a:solidFill>
              </a:rPr>
              <a:t>ÚOÚD - Úřad FMV pro ochranu ústavy a demokracie </a:t>
            </a:r>
          </a:p>
          <a:p>
            <a:pPr marL="285750" marR="0" lvl="0" indent="-285750" algn="l" rtl="0">
              <a:lnSpc>
                <a:spcPct val="93000"/>
              </a:lnSpc>
              <a:spcBef>
                <a:spcPts val="0"/>
              </a:spcBef>
              <a:spcAft>
                <a:spcPts val="0"/>
              </a:spcAft>
              <a:buClr>
                <a:srgbClr val="F8AD94"/>
              </a:buClr>
              <a:buFont typeface="Arial"/>
              <a:buNone/>
            </a:pPr>
            <a:endParaRPr sz="1800" b="0" i="0" u="none" strike="noStrike" cap="none">
              <a:solidFill>
                <a:srgbClr val="F8AD94"/>
              </a:solidFill>
              <a:latin typeface="Roboto Black"/>
              <a:ea typeface="Roboto Black"/>
              <a:cs typeface="Roboto Black"/>
              <a:sym typeface="Roboto Black"/>
            </a:endParaRPr>
          </a:p>
        </p:txBody>
      </p:sp>
      <p:sp>
        <p:nvSpPr>
          <p:cNvPr id="347" name="Shape 347"/>
          <p:cNvSpPr/>
          <p:nvPr/>
        </p:nvSpPr>
        <p:spPr>
          <a:xfrm>
            <a:off x="4603183" y="2514292"/>
            <a:ext cx="597547" cy="302118"/>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F8AD94"/>
              </a:buClr>
              <a:buSzPct val="25000"/>
              <a:buFont typeface="Roboto"/>
              <a:buNone/>
            </a:pPr>
            <a:r>
              <a:rPr lang="cs-CZ" sz="1800" b="0" i="0" u="none" strike="noStrike" cap="none">
                <a:solidFill>
                  <a:srgbClr val="F8AD94"/>
                </a:solidFill>
                <a:latin typeface="Roboto"/>
                <a:ea typeface="Roboto"/>
                <a:cs typeface="Roboto"/>
                <a:sym typeface="Roboto"/>
              </a:rPr>
              <a:t>1990</a:t>
            </a:r>
          </a:p>
          <a:p>
            <a:pPr marL="0" marR="0" lvl="0" indent="0" algn="l" rtl="0">
              <a:lnSpc>
                <a:spcPct val="93000"/>
              </a:lnSpc>
              <a:spcBef>
                <a:spcPts val="0"/>
              </a:spcBef>
              <a:spcAft>
                <a:spcPts val="0"/>
              </a:spcAft>
              <a:buClr>
                <a:srgbClr val="F8AD94"/>
              </a:buClr>
              <a:buFont typeface="Roboto"/>
              <a:buNone/>
            </a:pPr>
            <a:endParaRPr sz="1800" b="0" i="0" u="none" strike="noStrike" cap="none">
              <a:solidFill>
                <a:srgbClr val="F8AD94"/>
              </a:solidFill>
              <a:latin typeface="Roboto"/>
              <a:ea typeface="Roboto"/>
              <a:cs typeface="Roboto"/>
              <a:sym typeface="Roboto"/>
            </a:endParaRPr>
          </a:p>
        </p:txBody>
      </p:sp>
      <p:sp>
        <p:nvSpPr>
          <p:cNvPr id="348" name="Shape 348"/>
          <p:cNvSpPr/>
          <p:nvPr/>
        </p:nvSpPr>
        <p:spPr>
          <a:xfrm>
            <a:off x="4580741" y="4807853"/>
            <a:ext cx="597547" cy="302118"/>
          </a:xfrm>
          <a:prstGeom prst="rect">
            <a:avLst/>
          </a:prstGeom>
          <a:noFill/>
          <a:ln>
            <a:noFill/>
          </a:ln>
        </p:spPr>
        <p:txBody>
          <a:bodyPr lIns="0" tIns="0" rIns="0" bIns="0" anchor="t" anchorCtr="0">
            <a:noAutofit/>
          </a:bodyPr>
          <a:lstStyle/>
          <a:p>
            <a:pPr marL="0" marR="0" lvl="0" indent="0" algn="r" rtl="0">
              <a:lnSpc>
                <a:spcPct val="93000"/>
              </a:lnSpc>
              <a:spcBef>
                <a:spcPts val="0"/>
              </a:spcBef>
              <a:spcAft>
                <a:spcPts val="0"/>
              </a:spcAft>
              <a:buClr>
                <a:srgbClr val="F67A83"/>
              </a:buClr>
              <a:buSzPct val="25000"/>
              <a:buFont typeface="Roboto"/>
              <a:buNone/>
            </a:pPr>
            <a:r>
              <a:rPr lang="cs-CZ" sz="1800" b="0" i="0" u="none" strike="noStrike" cap="none">
                <a:solidFill>
                  <a:srgbClr val="F67A83"/>
                </a:solidFill>
                <a:latin typeface="Roboto"/>
                <a:ea typeface="Roboto"/>
                <a:cs typeface="Roboto"/>
                <a:sym typeface="Roboto"/>
              </a:rPr>
              <a:t>1991</a:t>
            </a:r>
          </a:p>
        </p:txBody>
      </p:sp>
      <p:sp>
        <p:nvSpPr>
          <p:cNvPr id="349" name="Shape 349"/>
          <p:cNvSpPr/>
          <p:nvPr/>
        </p:nvSpPr>
        <p:spPr>
          <a:xfrm>
            <a:off x="5259098" y="2498611"/>
            <a:ext cx="332212" cy="333480"/>
          </a:xfrm>
          <a:custGeom>
            <a:avLst/>
            <a:gdLst/>
            <a:ahLst/>
            <a:cxnLst/>
            <a:rect l="0" t="0" r="0" b="0"/>
            <a:pathLst>
              <a:path w="120000" h="120000" extrusionOk="0">
                <a:moveTo>
                  <a:pt x="102307" y="17765"/>
                </a:moveTo>
                <a:cubicBezTo>
                  <a:pt x="114650" y="30085"/>
                  <a:pt x="120532" y="47134"/>
                  <a:pt x="119964" y="63051"/>
                </a:cubicBezTo>
                <a:cubicBezTo>
                  <a:pt x="119584" y="77079"/>
                  <a:pt x="113509" y="91288"/>
                  <a:pt x="102307" y="102093"/>
                </a:cubicBezTo>
                <a:cubicBezTo>
                  <a:pt x="91111" y="112704"/>
                  <a:pt x="77633" y="118767"/>
                  <a:pt x="63207" y="119906"/>
                </a:cubicBezTo>
                <a:cubicBezTo>
                  <a:pt x="46697" y="120851"/>
                  <a:pt x="29994" y="114976"/>
                  <a:pt x="17657" y="102093"/>
                </a:cubicBezTo>
                <a:cubicBezTo>
                  <a:pt x="-5881" y="78593"/>
                  <a:pt x="-5881" y="41259"/>
                  <a:pt x="17657" y="17765"/>
                </a:cubicBezTo>
                <a:cubicBezTo>
                  <a:pt x="40809" y="-5921"/>
                  <a:pt x="78774" y="-5921"/>
                  <a:pt x="102307" y="17765"/>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50" name="Shape 350"/>
          <p:cNvSpPr/>
          <p:nvPr/>
        </p:nvSpPr>
        <p:spPr>
          <a:xfrm>
            <a:off x="5258760" y="4830448"/>
            <a:ext cx="332551" cy="331309"/>
          </a:xfrm>
          <a:custGeom>
            <a:avLst/>
            <a:gdLst/>
            <a:ahLst/>
            <a:cxnLst/>
            <a:rect l="0" t="0" r="0" b="0"/>
            <a:pathLst>
              <a:path w="120000" h="120000" extrusionOk="0">
                <a:moveTo>
                  <a:pt x="17843" y="102728"/>
                </a:moveTo>
                <a:cubicBezTo>
                  <a:pt x="5513" y="90357"/>
                  <a:pt x="-362" y="73034"/>
                  <a:pt x="17" y="57048"/>
                </a:cubicBezTo>
                <a:cubicBezTo>
                  <a:pt x="584" y="42963"/>
                  <a:pt x="6653" y="28497"/>
                  <a:pt x="17843" y="17840"/>
                </a:cubicBezTo>
                <a:cubicBezTo>
                  <a:pt x="29215" y="6989"/>
                  <a:pt x="42299" y="1091"/>
                  <a:pt x="56904" y="140"/>
                </a:cubicBezTo>
                <a:cubicBezTo>
                  <a:pt x="73397" y="-1003"/>
                  <a:pt x="90083" y="4894"/>
                  <a:pt x="102220" y="17840"/>
                </a:cubicBezTo>
                <a:cubicBezTo>
                  <a:pt x="125922" y="41437"/>
                  <a:pt x="125922" y="78937"/>
                  <a:pt x="102220" y="102728"/>
                </a:cubicBezTo>
                <a:cubicBezTo>
                  <a:pt x="79278" y="125757"/>
                  <a:pt x="41352" y="125757"/>
                  <a:pt x="17843" y="102728"/>
                </a:cubicBezTo>
              </a:path>
            </a:pathLst>
          </a:custGeom>
          <a:solidFill>
            <a:srgbClr val="F67A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Roboto"/>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51" name="Shape 351"/>
          <p:cNvSpPr/>
          <p:nvPr/>
        </p:nvSpPr>
        <p:spPr>
          <a:xfrm>
            <a:off x="7616989" y="8250110"/>
            <a:ext cx="597547" cy="302118"/>
          </a:xfrm>
          <a:prstGeom prst="rect">
            <a:avLst/>
          </a:prstGeom>
          <a:noFill/>
          <a:ln>
            <a:noFill/>
          </a:ln>
        </p:spPr>
        <p:txBody>
          <a:bodyPr lIns="0" tIns="0" rIns="0" bIns="0" anchor="t" anchorCtr="0">
            <a:noAutofit/>
          </a:bodyPr>
          <a:lstStyle/>
          <a:p>
            <a:pPr marL="0" marR="0" lvl="0" indent="0" algn="r" rtl="0">
              <a:lnSpc>
                <a:spcPct val="93000"/>
              </a:lnSpc>
              <a:spcBef>
                <a:spcPts val="0"/>
              </a:spcBef>
              <a:spcAft>
                <a:spcPts val="0"/>
              </a:spcAft>
              <a:buClr>
                <a:srgbClr val="D16E83"/>
              </a:buClr>
              <a:buSzPct val="25000"/>
              <a:buFont typeface="Roboto"/>
              <a:buNone/>
            </a:pPr>
            <a:r>
              <a:rPr lang="cs-CZ" sz="1800" b="0" i="0" u="none" strike="noStrike" cap="none">
                <a:solidFill>
                  <a:srgbClr val="D16E83"/>
                </a:solidFill>
                <a:latin typeface="Roboto"/>
                <a:ea typeface="Roboto"/>
                <a:cs typeface="Roboto"/>
                <a:sym typeface="Roboto"/>
              </a:rPr>
              <a:t>1998</a:t>
            </a:r>
          </a:p>
        </p:txBody>
      </p:sp>
      <p:sp>
        <p:nvSpPr>
          <p:cNvPr id="352" name="Shape 352"/>
          <p:cNvSpPr/>
          <p:nvPr/>
        </p:nvSpPr>
        <p:spPr>
          <a:xfrm>
            <a:off x="7254340" y="8188354"/>
            <a:ext cx="332551" cy="331309"/>
          </a:xfrm>
          <a:custGeom>
            <a:avLst/>
            <a:gdLst/>
            <a:ahLst/>
            <a:cxnLst/>
            <a:rect l="0" t="0" r="0" b="0"/>
            <a:pathLst>
              <a:path w="120000" h="120000" extrusionOk="0">
                <a:moveTo>
                  <a:pt x="17843" y="102728"/>
                </a:moveTo>
                <a:cubicBezTo>
                  <a:pt x="5513" y="90357"/>
                  <a:pt x="-362" y="73227"/>
                  <a:pt x="17" y="57048"/>
                </a:cubicBezTo>
                <a:cubicBezTo>
                  <a:pt x="584" y="43151"/>
                  <a:pt x="6466" y="28497"/>
                  <a:pt x="17843" y="17840"/>
                </a:cubicBezTo>
                <a:cubicBezTo>
                  <a:pt x="28460" y="7183"/>
                  <a:pt x="42299" y="1279"/>
                  <a:pt x="56904" y="140"/>
                </a:cubicBezTo>
                <a:cubicBezTo>
                  <a:pt x="73397" y="-1003"/>
                  <a:pt x="90083" y="4894"/>
                  <a:pt x="102220" y="17840"/>
                </a:cubicBezTo>
                <a:cubicBezTo>
                  <a:pt x="125922" y="41437"/>
                  <a:pt x="125922" y="79125"/>
                  <a:pt x="102220" y="102728"/>
                </a:cubicBezTo>
                <a:cubicBezTo>
                  <a:pt x="79278" y="125757"/>
                  <a:pt x="41352" y="125757"/>
                  <a:pt x="17843" y="102728"/>
                </a:cubicBezTo>
              </a:path>
            </a:pathLst>
          </a:custGeom>
          <a:solidFill>
            <a:srgbClr val="D16E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Roboto"/>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53" name="Shape 353"/>
          <p:cNvSpPr/>
          <p:nvPr/>
        </p:nvSpPr>
        <p:spPr>
          <a:xfrm>
            <a:off x="7659886" y="5975535"/>
            <a:ext cx="597547" cy="302118"/>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F4A365"/>
              </a:buClr>
              <a:buSzPct val="25000"/>
              <a:buFont typeface="Roboto"/>
              <a:buNone/>
            </a:pPr>
            <a:r>
              <a:rPr lang="cs-CZ" sz="1800" b="0" i="0" u="none" strike="noStrike" cap="none">
                <a:solidFill>
                  <a:srgbClr val="F4A365"/>
                </a:solidFill>
                <a:latin typeface="Roboto"/>
                <a:ea typeface="Roboto"/>
                <a:cs typeface="Roboto"/>
                <a:sym typeface="Roboto"/>
              </a:rPr>
              <a:t>1993</a:t>
            </a:r>
          </a:p>
        </p:txBody>
      </p:sp>
      <p:sp>
        <p:nvSpPr>
          <p:cNvPr id="354" name="Shape 354"/>
          <p:cNvSpPr/>
          <p:nvPr/>
        </p:nvSpPr>
        <p:spPr>
          <a:xfrm>
            <a:off x="7240500" y="5944458"/>
            <a:ext cx="332212" cy="333195"/>
          </a:xfrm>
          <a:custGeom>
            <a:avLst/>
            <a:gdLst/>
            <a:ahLst/>
            <a:cxnLst/>
            <a:rect l="0" t="0" r="0" b="0"/>
            <a:pathLst>
              <a:path w="120000" h="120000" extrusionOk="0">
                <a:moveTo>
                  <a:pt x="102307" y="17639"/>
                </a:moveTo>
                <a:cubicBezTo>
                  <a:pt x="114650" y="29963"/>
                  <a:pt x="120532" y="47221"/>
                  <a:pt x="119964" y="63151"/>
                </a:cubicBezTo>
                <a:cubicBezTo>
                  <a:pt x="119584" y="77190"/>
                  <a:pt x="113509" y="91605"/>
                  <a:pt x="102307" y="102225"/>
                </a:cubicBezTo>
                <a:cubicBezTo>
                  <a:pt x="91679" y="113033"/>
                  <a:pt x="77633" y="118913"/>
                  <a:pt x="63207" y="119859"/>
                </a:cubicBezTo>
                <a:cubicBezTo>
                  <a:pt x="46697" y="120998"/>
                  <a:pt x="29994" y="115118"/>
                  <a:pt x="17657" y="102225"/>
                </a:cubicBezTo>
                <a:cubicBezTo>
                  <a:pt x="-5881" y="78705"/>
                  <a:pt x="-5881" y="41341"/>
                  <a:pt x="17657" y="17639"/>
                </a:cubicBezTo>
                <a:cubicBezTo>
                  <a:pt x="40809" y="-5879"/>
                  <a:pt x="78774" y="-5879"/>
                  <a:pt x="102307" y="17639"/>
                </a:cubicBezTo>
              </a:path>
            </a:pathLst>
          </a:custGeom>
          <a:solidFill>
            <a:srgbClr val="F4A365"/>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F4A365"/>
              </a:solidFill>
              <a:latin typeface="Helvetica Neue Light"/>
              <a:ea typeface="Helvetica Neue Light"/>
              <a:cs typeface="Helvetica Neue Light"/>
              <a:sym typeface="Helvetica Neue Light"/>
            </a:endParaRPr>
          </a:p>
        </p:txBody>
      </p:sp>
      <p:sp>
        <p:nvSpPr>
          <p:cNvPr id="355" name="Shape 355"/>
          <p:cNvSpPr/>
          <p:nvPr/>
        </p:nvSpPr>
        <p:spPr>
          <a:xfrm>
            <a:off x="6271092" y="1309955"/>
            <a:ext cx="396400" cy="398718"/>
          </a:xfrm>
          <a:custGeom>
            <a:avLst/>
            <a:gdLst/>
            <a:ahLst/>
            <a:cxnLst/>
            <a:rect l="0" t="0" r="0" b="0"/>
            <a:pathLst>
              <a:path w="120000" h="120000" extrusionOk="0">
                <a:moveTo>
                  <a:pt x="120000" y="60000"/>
                </a:moveTo>
                <a:cubicBezTo>
                  <a:pt x="120000" y="71111"/>
                  <a:pt x="117616" y="80316"/>
                  <a:pt x="112055" y="90000"/>
                </a:cubicBezTo>
                <a:cubicBezTo>
                  <a:pt x="106488" y="99522"/>
                  <a:pt x="99655" y="106505"/>
                  <a:pt x="89961" y="112061"/>
                </a:cubicBezTo>
                <a:cubicBezTo>
                  <a:pt x="80422" y="117461"/>
                  <a:pt x="71044" y="120000"/>
                  <a:pt x="60077" y="120000"/>
                </a:cubicBezTo>
                <a:cubicBezTo>
                  <a:pt x="48955" y="120000"/>
                  <a:pt x="39577" y="117461"/>
                  <a:pt x="30038" y="112061"/>
                </a:cubicBezTo>
                <a:cubicBezTo>
                  <a:pt x="20505" y="106505"/>
                  <a:pt x="13666" y="99522"/>
                  <a:pt x="8105" y="90000"/>
                </a:cubicBezTo>
                <a:cubicBezTo>
                  <a:pt x="2544" y="80316"/>
                  <a:pt x="0" y="70950"/>
                  <a:pt x="0" y="60000"/>
                </a:cubicBezTo>
                <a:cubicBezTo>
                  <a:pt x="0" y="48888"/>
                  <a:pt x="2544" y="39522"/>
                  <a:pt x="8105" y="30000"/>
                </a:cubicBezTo>
                <a:cubicBezTo>
                  <a:pt x="13666" y="20477"/>
                  <a:pt x="20505" y="13494"/>
                  <a:pt x="30038" y="8094"/>
                </a:cubicBezTo>
                <a:cubicBezTo>
                  <a:pt x="39577" y="2538"/>
                  <a:pt x="49111" y="0"/>
                  <a:pt x="60077" y="0"/>
                </a:cubicBezTo>
                <a:cubicBezTo>
                  <a:pt x="71044" y="0"/>
                  <a:pt x="80422" y="2538"/>
                  <a:pt x="89961" y="8094"/>
                </a:cubicBezTo>
                <a:cubicBezTo>
                  <a:pt x="99655" y="13494"/>
                  <a:pt x="106488" y="20477"/>
                  <a:pt x="112055" y="30000"/>
                </a:cubicBezTo>
                <a:cubicBezTo>
                  <a:pt x="117616" y="39522"/>
                  <a:pt x="120000" y="49050"/>
                  <a:pt x="120000" y="60000"/>
                </a:cubicBezTo>
              </a:path>
            </a:pathLst>
          </a:custGeom>
          <a:solidFill>
            <a:srgbClr val="7C6535"/>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56" name="Shape 356"/>
          <p:cNvSpPr/>
          <p:nvPr/>
        </p:nvSpPr>
        <p:spPr>
          <a:xfrm>
            <a:off x="5741862" y="8844532"/>
            <a:ext cx="709758" cy="709758"/>
          </a:xfrm>
          <a:custGeom>
            <a:avLst/>
            <a:gdLst/>
            <a:ahLst/>
            <a:cxnLst/>
            <a:rect l="0" t="0" r="0" b="0"/>
            <a:pathLst>
              <a:path w="120000" h="120000" extrusionOk="0">
                <a:moveTo>
                  <a:pt x="36827" y="120000"/>
                </a:moveTo>
                <a:lnTo>
                  <a:pt x="0" y="120000"/>
                </a:lnTo>
                <a:cubicBezTo>
                  <a:pt x="0" y="53727"/>
                  <a:pt x="53727" y="0"/>
                  <a:pt x="120000" y="0"/>
                </a:cubicBezTo>
                <a:lnTo>
                  <a:pt x="120000" y="36916"/>
                </a:lnTo>
                <a:cubicBezTo>
                  <a:pt x="74277" y="37183"/>
                  <a:pt x="36827" y="74366"/>
                  <a:pt x="36827" y="120000"/>
                </a:cubicBezTo>
              </a:path>
            </a:pathLst>
          </a:custGeom>
          <a:solidFill>
            <a:srgbClr val="DED9D7"/>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57" name="Shape 357"/>
          <p:cNvSpPr/>
          <p:nvPr/>
        </p:nvSpPr>
        <p:spPr>
          <a:xfrm>
            <a:off x="4249917" y="401826"/>
            <a:ext cx="4514268" cy="577934"/>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3400" b="0" i="0" u="none" strike="noStrike" cap="none">
                <a:solidFill>
                  <a:srgbClr val="FFFFFF"/>
                </a:solidFill>
                <a:latin typeface="Roboto Black"/>
                <a:ea typeface="Roboto Black"/>
                <a:cs typeface="Roboto Black"/>
                <a:sym typeface="Roboto Black"/>
              </a:rPr>
              <a:t>Vývoj civilní ZS po 1989</a:t>
            </a:r>
          </a:p>
        </p:txBody>
      </p:sp>
      <p:sp>
        <p:nvSpPr>
          <p:cNvPr id="358" name="Shape 358"/>
          <p:cNvSpPr/>
          <p:nvPr/>
        </p:nvSpPr>
        <p:spPr>
          <a:xfrm>
            <a:off x="6827702" y="1309955"/>
            <a:ext cx="1367940" cy="347856"/>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A58D1A"/>
              </a:buClr>
              <a:buSzPct val="25000"/>
              <a:buFont typeface="Roboto"/>
              <a:buNone/>
            </a:pPr>
            <a:r>
              <a:rPr lang="cs-CZ" sz="1800" b="0" i="0" u="none" strike="noStrike" cap="none">
                <a:solidFill>
                  <a:srgbClr val="A58D1A"/>
                </a:solidFill>
                <a:latin typeface="Roboto"/>
                <a:ea typeface="Roboto"/>
                <a:cs typeface="Roboto"/>
                <a:sym typeface="Roboto"/>
              </a:rPr>
              <a:t>15.12.1990 </a:t>
            </a:r>
          </a:p>
          <a:p>
            <a:pPr marL="0" marR="0" lvl="0" indent="0" algn="l" rtl="0">
              <a:lnSpc>
                <a:spcPct val="93000"/>
              </a:lnSpc>
              <a:spcBef>
                <a:spcPts val="0"/>
              </a:spcBef>
              <a:spcAft>
                <a:spcPts val="0"/>
              </a:spcAft>
              <a:buClr>
                <a:srgbClr val="F8AD94"/>
              </a:buClr>
              <a:buFont typeface="Roboto"/>
              <a:buNone/>
            </a:pPr>
            <a:endParaRPr sz="1800" b="0" i="0" u="none" strike="noStrike" cap="none">
              <a:solidFill>
                <a:srgbClr val="F8AD94"/>
              </a:solidFill>
              <a:latin typeface="Roboto"/>
              <a:ea typeface="Roboto"/>
              <a:cs typeface="Roboto"/>
              <a:sym typeface="Roboto"/>
            </a:endParaRPr>
          </a:p>
          <a:p>
            <a:pPr marL="0" marR="0" lvl="0" indent="0" algn="l" rtl="0">
              <a:lnSpc>
                <a:spcPct val="93000"/>
              </a:lnSpc>
              <a:spcBef>
                <a:spcPts val="0"/>
              </a:spcBef>
              <a:spcAft>
                <a:spcPts val="0"/>
              </a:spcAft>
              <a:buClr>
                <a:srgbClr val="F8AD94"/>
              </a:buClr>
              <a:buFont typeface="Roboto"/>
              <a:buNone/>
            </a:pPr>
            <a:endParaRPr sz="1800" b="0" i="0" u="none" strike="noStrike" cap="none">
              <a:solidFill>
                <a:srgbClr val="F8AD94"/>
              </a:solidFill>
              <a:latin typeface="Roboto"/>
              <a:ea typeface="Roboto"/>
              <a:cs typeface="Roboto"/>
              <a:sym typeface="Roboto"/>
            </a:endParaRPr>
          </a:p>
        </p:txBody>
      </p:sp>
      <p:sp>
        <p:nvSpPr>
          <p:cNvPr id="359" name="Shape 359"/>
          <p:cNvSpPr/>
          <p:nvPr/>
        </p:nvSpPr>
        <p:spPr>
          <a:xfrm>
            <a:off x="7994661" y="1299237"/>
            <a:ext cx="2157990" cy="655509"/>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A58D1A"/>
              </a:buClr>
              <a:buSzPct val="25000"/>
              <a:buFont typeface="Roboto Black"/>
              <a:buNone/>
            </a:pPr>
            <a:r>
              <a:rPr lang="cs-CZ" sz="1800" b="1" i="0" u="none" strike="noStrike" cap="none">
                <a:solidFill>
                  <a:srgbClr val="A58D1A"/>
                </a:solidFill>
              </a:rPr>
              <a:t>Rozpuštění Státní bezpečnosti</a:t>
            </a:r>
          </a:p>
        </p:txBody>
      </p:sp>
      <p:sp>
        <p:nvSpPr>
          <p:cNvPr id="360" name="Shape 360"/>
          <p:cNvSpPr/>
          <p:nvPr/>
        </p:nvSpPr>
        <p:spPr>
          <a:xfrm>
            <a:off x="7209979" y="3649933"/>
            <a:ext cx="332212" cy="333480"/>
          </a:xfrm>
          <a:custGeom>
            <a:avLst/>
            <a:gdLst/>
            <a:ahLst/>
            <a:cxnLst/>
            <a:rect l="0" t="0" r="0" b="0"/>
            <a:pathLst>
              <a:path w="120000" h="120000" extrusionOk="0">
                <a:moveTo>
                  <a:pt x="102307" y="17765"/>
                </a:moveTo>
                <a:cubicBezTo>
                  <a:pt x="114650" y="30085"/>
                  <a:pt x="120532" y="47134"/>
                  <a:pt x="119964" y="63051"/>
                </a:cubicBezTo>
                <a:cubicBezTo>
                  <a:pt x="119584" y="77079"/>
                  <a:pt x="113509" y="91288"/>
                  <a:pt x="102307" y="102093"/>
                </a:cubicBezTo>
                <a:cubicBezTo>
                  <a:pt x="91111" y="112704"/>
                  <a:pt x="77633" y="118767"/>
                  <a:pt x="63207" y="119906"/>
                </a:cubicBezTo>
                <a:cubicBezTo>
                  <a:pt x="46697" y="120851"/>
                  <a:pt x="29994" y="114976"/>
                  <a:pt x="17657" y="102093"/>
                </a:cubicBezTo>
                <a:cubicBezTo>
                  <a:pt x="-5881" y="78593"/>
                  <a:pt x="-5881" y="41259"/>
                  <a:pt x="17657" y="17765"/>
                </a:cubicBezTo>
                <a:cubicBezTo>
                  <a:pt x="40809" y="-5921"/>
                  <a:pt x="78774" y="-5921"/>
                  <a:pt x="102307" y="17765"/>
                </a:cubicBezTo>
              </a:path>
            </a:pathLst>
          </a:custGeom>
          <a:solidFill>
            <a:srgbClr val="AF81CC"/>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61" name="Shape 361"/>
          <p:cNvSpPr/>
          <p:nvPr/>
        </p:nvSpPr>
        <p:spPr>
          <a:xfrm>
            <a:off x="7520584" y="3668485"/>
            <a:ext cx="597547" cy="302118"/>
          </a:xfrm>
          <a:prstGeom prst="rect">
            <a:avLst/>
          </a:prstGeom>
          <a:noFill/>
          <a:ln>
            <a:noFill/>
          </a:ln>
        </p:spPr>
        <p:txBody>
          <a:bodyPr lIns="0" tIns="0" rIns="0" bIns="0" anchor="t" anchorCtr="0">
            <a:noAutofit/>
          </a:bodyPr>
          <a:lstStyle/>
          <a:p>
            <a:pPr marL="0" marR="0" lvl="0" indent="0" algn="r" rtl="0">
              <a:lnSpc>
                <a:spcPct val="93000"/>
              </a:lnSpc>
              <a:spcBef>
                <a:spcPts val="0"/>
              </a:spcBef>
              <a:spcAft>
                <a:spcPts val="0"/>
              </a:spcAft>
              <a:buClr>
                <a:srgbClr val="AF81CC"/>
              </a:buClr>
              <a:buSzPct val="25000"/>
              <a:buFont typeface="Roboto"/>
              <a:buNone/>
            </a:pPr>
            <a:r>
              <a:rPr lang="cs-CZ" sz="1800" b="0" i="0" u="none" strike="noStrike" cap="none">
                <a:solidFill>
                  <a:srgbClr val="AF81CC"/>
                </a:solidFill>
                <a:latin typeface="Roboto"/>
                <a:ea typeface="Roboto"/>
                <a:cs typeface="Roboto"/>
                <a:sym typeface="Roboto"/>
              </a:rPr>
              <a:t>1990</a:t>
            </a:r>
          </a:p>
        </p:txBody>
      </p:sp>
      <p:sp>
        <p:nvSpPr>
          <p:cNvPr id="362" name="Shape 362"/>
          <p:cNvSpPr/>
          <p:nvPr/>
        </p:nvSpPr>
        <p:spPr>
          <a:xfrm>
            <a:off x="8290611" y="3661410"/>
            <a:ext cx="3820067" cy="974407"/>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AF81CC"/>
              </a:buClr>
              <a:buSzPct val="25000"/>
              <a:buFont typeface="Roboto Black"/>
              <a:buNone/>
            </a:pPr>
            <a:r>
              <a:rPr lang="cs-CZ" sz="1800" b="0" i="0" u="none" strike="noStrike" cap="none">
                <a:solidFill>
                  <a:srgbClr val="AF81CC"/>
                </a:solidFill>
                <a:latin typeface="Roboto Black"/>
                <a:ea typeface="Roboto Black"/>
                <a:cs typeface="Roboto Black"/>
                <a:sym typeface="Roboto Black"/>
              </a:rPr>
              <a:t>Federální informační služba FMV</a:t>
            </a:r>
          </a:p>
        </p:txBody>
      </p:sp>
      <p:sp>
        <p:nvSpPr>
          <p:cNvPr id="363" name="Shape 363"/>
          <p:cNvSpPr/>
          <p:nvPr/>
        </p:nvSpPr>
        <p:spPr>
          <a:xfrm>
            <a:off x="7577084" y="6126594"/>
            <a:ext cx="4156127" cy="1337364"/>
          </a:xfrm>
          <a:prstGeom prst="rect">
            <a:avLst/>
          </a:prstGeom>
          <a:noFill/>
          <a:ln>
            <a:noFill/>
          </a:ln>
        </p:spPr>
        <p:txBody>
          <a:bodyPr lIns="27075" tIns="27075" rIns="27075" bIns="27075" anchor="ctr" anchorCtr="0">
            <a:noAutofit/>
          </a:bodyPr>
          <a:lstStyle/>
          <a:p>
            <a:pPr marL="171450" marR="0" lvl="0" indent="-171450" algn="l" rtl="0">
              <a:lnSpc>
                <a:spcPct val="93000"/>
              </a:lnSpc>
              <a:spcBef>
                <a:spcPts val="0"/>
              </a:spcBef>
              <a:spcAft>
                <a:spcPts val="0"/>
              </a:spcAft>
              <a:buClr>
                <a:srgbClr val="FFFFFF"/>
              </a:buClr>
              <a:buSzPct val="100000"/>
              <a:buFont typeface="Arial"/>
              <a:buChar char="•"/>
            </a:pPr>
            <a:r>
              <a:rPr lang="cs-CZ" sz="1100" b="0" i="0" u="none" strike="noStrike" cap="none">
                <a:solidFill>
                  <a:srgbClr val="FFFFFF"/>
                </a:solidFill>
                <a:latin typeface="Roboto"/>
                <a:ea typeface="Roboto"/>
                <a:cs typeface="Roboto"/>
                <a:sym typeface="Roboto"/>
              </a:rPr>
              <a:t>Stanislav Devátý</a:t>
            </a:r>
          </a:p>
          <a:p>
            <a:pPr marL="0" marR="0" lvl="0" indent="0" algn="l" rtl="0">
              <a:lnSpc>
                <a:spcPct val="93000"/>
              </a:lnSpc>
              <a:spcBef>
                <a:spcPts val="0"/>
              </a:spcBef>
              <a:spcAft>
                <a:spcPts val="0"/>
              </a:spcAft>
              <a:buClr>
                <a:srgbClr val="FFFFFF"/>
              </a:buClr>
              <a:buSzPct val="25000"/>
              <a:buFont typeface="Roboto"/>
              <a:buNone/>
            </a:pPr>
            <a:r>
              <a:rPr lang="cs-CZ" sz="1100" b="0" i="0" u="none" strike="noStrike" cap="none">
                <a:solidFill>
                  <a:srgbClr val="FFFFFF"/>
                </a:solidFill>
                <a:latin typeface="Roboto"/>
                <a:ea typeface="Roboto"/>
                <a:cs typeface="Roboto"/>
                <a:sym typeface="Roboto"/>
              </a:rPr>
              <a:t/>
            </a:r>
            <a:br>
              <a:rPr lang="cs-CZ" sz="1100" b="0" i="0" u="none" strike="noStrike" cap="none">
                <a:solidFill>
                  <a:srgbClr val="FFFFFF"/>
                </a:solidFill>
                <a:latin typeface="Roboto"/>
                <a:ea typeface="Roboto"/>
                <a:cs typeface="Roboto"/>
                <a:sym typeface="Roboto"/>
              </a:rPr>
            </a:br>
            <a:endParaRPr lang="cs-CZ" sz="1100" b="0" i="0" u="none" strike="noStrike" cap="none">
              <a:solidFill>
                <a:srgbClr val="FFFFFF"/>
              </a:solidFill>
              <a:latin typeface="Roboto"/>
              <a:ea typeface="Roboto"/>
              <a:cs typeface="Roboto"/>
              <a:sym typeface="Roboto"/>
            </a:endParaRPr>
          </a:p>
        </p:txBody>
      </p:sp>
      <p:sp>
        <p:nvSpPr>
          <p:cNvPr id="364" name="Shape 364"/>
          <p:cNvSpPr/>
          <p:nvPr/>
        </p:nvSpPr>
        <p:spPr>
          <a:xfrm>
            <a:off x="1315091" y="2524130"/>
            <a:ext cx="4156127" cy="1337364"/>
          </a:xfrm>
          <a:prstGeom prst="rect">
            <a:avLst/>
          </a:prstGeom>
          <a:noFill/>
          <a:ln>
            <a:noFill/>
          </a:ln>
        </p:spPr>
        <p:txBody>
          <a:bodyPr lIns="27075" tIns="27075" rIns="27075" bIns="27075" anchor="ctr" anchorCtr="0">
            <a:noAutofit/>
          </a:bodyPr>
          <a:lstStyle/>
          <a:p>
            <a:pPr marL="171450" marR="0" lvl="0" indent="-171450" algn="l" rtl="0">
              <a:lnSpc>
                <a:spcPct val="93000"/>
              </a:lnSpc>
              <a:spcBef>
                <a:spcPts val="0"/>
              </a:spcBef>
              <a:spcAft>
                <a:spcPts val="0"/>
              </a:spcAft>
              <a:buClr>
                <a:srgbClr val="FFFFFF"/>
              </a:buClr>
              <a:buSzPct val="95454"/>
              <a:buFont typeface="Arial"/>
              <a:buChar char="•"/>
            </a:pPr>
            <a:r>
              <a:rPr lang="cs-CZ" sz="1050" b="0" i="0" u="none" strike="noStrike" cap="none">
                <a:solidFill>
                  <a:srgbClr val="FFFFFF"/>
                </a:solidFill>
                <a:latin typeface="Roboto"/>
                <a:ea typeface="Roboto"/>
                <a:cs typeface="Roboto"/>
                <a:sym typeface="Roboto"/>
              </a:rPr>
              <a:t>Zdeněk Formánek (únor – duben)</a:t>
            </a:r>
          </a:p>
          <a:p>
            <a:pPr marL="171450" marR="0" lvl="0" indent="-171450" algn="l" rtl="0">
              <a:lnSpc>
                <a:spcPct val="93000"/>
              </a:lnSpc>
              <a:spcBef>
                <a:spcPts val="0"/>
              </a:spcBef>
              <a:spcAft>
                <a:spcPts val="0"/>
              </a:spcAft>
              <a:buClr>
                <a:srgbClr val="FFFFFF"/>
              </a:buClr>
              <a:buSzPct val="95454"/>
              <a:buFont typeface="Arial"/>
              <a:buChar char="•"/>
            </a:pPr>
            <a:r>
              <a:rPr lang="cs-CZ" sz="1050" b="0" i="0" u="none" strike="noStrike" cap="none">
                <a:solidFill>
                  <a:srgbClr val="FFFFFF"/>
                </a:solidFill>
                <a:latin typeface="Roboto"/>
                <a:ea typeface="Roboto"/>
                <a:cs typeface="Roboto"/>
                <a:sym typeface="Roboto"/>
              </a:rPr>
              <a:t>Jan Ruml (duben – červen)</a:t>
            </a:r>
          </a:p>
          <a:p>
            <a:pPr marL="171450" marR="0" lvl="0" indent="-171450" algn="l" rtl="0">
              <a:lnSpc>
                <a:spcPct val="93000"/>
              </a:lnSpc>
              <a:spcBef>
                <a:spcPts val="0"/>
              </a:spcBef>
              <a:spcAft>
                <a:spcPts val="0"/>
              </a:spcAft>
              <a:buClr>
                <a:srgbClr val="FFFFFF"/>
              </a:buClr>
              <a:buSzPct val="95454"/>
              <a:buFont typeface="Arial"/>
              <a:buChar char="•"/>
            </a:pPr>
            <a:r>
              <a:rPr lang="cs-CZ" sz="1050" b="0" i="0" u="none" strike="noStrike" cap="none">
                <a:solidFill>
                  <a:srgbClr val="FFFFFF"/>
                </a:solidFill>
                <a:latin typeface="Roboto"/>
                <a:ea typeface="Roboto"/>
                <a:cs typeface="Roboto"/>
                <a:sym typeface="Roboto"/>
              </a:rPr>
              <a:t>Jiří Müller (červen – listopad)</a:t>
            </a:r>
          </a:p>
          <a:p>
            <a:pPr marL="171450" marR="0" lvl="0" indent="-171450" algn="l" rtl="0">
              <a:lnSpc>
                <a:spcPct val="93000"/>
              </a:lnSpc>
              <a:spcBef>
                <a:spcPts val="0"/>
              </a:spcBef>
              <a:spcAft>
                <a:spcPts val="0"/>
              </a:spcAft>
              <a:buClr>
                <a:srgbClr val="FFFFFF"/>
              </a:buClr>
              <a:buSzPct val="95454"/>
              <a:buFont typeface="Arial"/>
              <a:buChar char="•"/>
            </a:pPr>
            <a:r>
              <a:rPr lang="cs-CZ" sz="1050" b="0" i="0" u="none" strike="noStrike" cap="none">
                <a:solidFill>
                  <a:srgbClr val="FFFFFF"/>
                </a:solidFill>
                <a:latin typeface="Roboto"/>
                <a:ea typeface="Roboto"/>
                <a:cs typeface="Roboto"/>
                <a:sym typeface="Roboto"/>
              </a:rPr>
              <a:t>Jiří Novotný (listopad – prosinec)</a:t>
            </a:r>
          </a:p>
          <a:p>
            <a:pPr marL="171450" marR="0" lvl="0" indent="-171450" algn="l" rtl="0">
              <a:lnSpc>
                <a:spcPct val="93000"/>
              </a:lnSpc>
              <a:spcBef>
                <a:spcPts val="0"/>
              </a:spcBef>
              <a:spcAft>
                <a:spcPts val="0"/>
              </a:spcAft>
              <a:buClr>
                <a:srgbClr val="FFFFFF"/>
              </a:buClr>
              <a:buSzPct val="95454"/>
              <a:buFont typeface="Arial"/>
              <a:buChar char="•"/>
            </a:pPr>
            <a:r>
              <a:rPr lang="cs-CZ" sz="1050" b="0" i="0" u="none" strike="noStrike" cap="none">
                <a:solidFill>
                  <a:srgbClr val="FFFFFF"/>
                </a:solidFill>
                <a:latin typeface="Roboto"/>
                <a:ea typeface="Roboto"/>
                <a:cs typeface="Roboto"/>
                <a:sym typeface="Roboto"/>
              </a:rPr>
              <a:t/>
            </a:r>
            <a:br>
              <a:rPr lang="cs-CZ" sz="1050" b="0" i="0" u="none" strike="noStrike" cap="none">
                <a:solidFill>
                  <a:srgbClr val="FFFFFF"/>
                </a:solidFill>
                <a:latin typeface="Roboto"/>
                <a:ea typeface="Roboto"/>
                <a:cs typeface="Roboto"/>
                <a:sym typeface="Roboto"/>
              </a:rPr>
            </a:br>
            <a:endParaRPr lang="cs-CZ" sz="1050" b="0" i="0" u="none" strike="noStrike" cap="none">
              <a:solidFill>
                <a:srgbClr val="FFFFFF"/>
              </a:solidFill>
              <a:latin typeface="Roboto"/>
              <a:ea typeface="Roboto"/>
              <a:cs typeface="Roboto"/>
              <a:sym typeface="Roboto"/>
            </a:endParaRPr>
          </a:p>
        </p:txBody>
      </p:sp>
      <p:sp>
        <p:nvSpPr>
          <p:cNvPr id="365" name="Shape 365"/>
          <p:cNvSpPr/>
          <p:nvPr/>
        </p:nvSpPr>
        <p:spPr>
          <a:xfrm>
            <a:off x="5254726" y="7087113"/>
            <a:ext cx="332212" cy="333480"/>
          </a:xfrm>
          <a:custGeom>
            <a:avLst/>
            <a:gdLst/>
            <a:ahLst/>
            <a:cxnLst/>
            <a:rect l="0" t="0" r="0" b="0"/>
            <a:pathLst>
              <a:path w="120000" h="120000" extrusionOk="0">
                <a:moveTo>
                  <a:pt x="102307" y="17765"/>
                </a:moveTo>
                <a:cubicBezTo>
                  <a:pt x="114650" y="30085"/>
                  <a:pt x="120532" y="47134"/>
                  <a:pt x="119964" y="63051"/>
                </a:cubicBezTo>
                <a:cubicBezTo>
                  <a:pt x="119584" y="77079"/>
                  <a:pt x="113509" y="91288"/>
                  <a:pt x="102307" y="102093"/>
                </a:cubicBezTo>
                <a:cubicBezTo>
                  <a:pt x="91111" y="112704"/>
                  <a:pt x="77633" y="118767"/>
                  <a:pt x="63207" y="119906"/>
                </a:cubicBezTo>
                <a:cubicBezTo>
                  <a:pt x="46697" y="120851"/>
                  <a:pt x="29994" y="114976"/>
                  <a:pt x="17657" y="102093"/>
                </a:cubicBezTo>
                <a:cubicBezTo>
                  <a:pt x="-5881" y="78593"/>
                  <a:pt x="-5881" y="41259"/>
                  <a:pt x="17657" y="17765"/>
                </a:cubicBezTo>
                <a:cubicBezTo>
                  <a:pt x="40809" y="-5921"/>
                  <a:pt x="78774" y="-5921"/>
                  <a:pt x="102307" y="17765"/>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66" name="Shape 366"/>
          <p:cNvSpPr/>
          <p:nvPr/>
        </p:nvSpPr>
        <p:spPr>
          <a:xfrm>
            <a:off x="4647371" y="7102793"/>
            <a:ext cx="597547" cy="302118"/>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F8AD94"/>
              </a:buClr>
              <a:buSzPct val="25000"/>
              <a:buFont typeface="Roboto"/>
              <a:buNone/>
            </a:pPr>
            <a:r>
              <a:rPr lang="cs-CZ" sz="1800" b="0" i="0" u="none" strike="noStrike" cap="none">
                <a:solidFill>
                  <a:srgbClr val="F8AD94"/>
                </a:solidFill>
                <a:latin typeface="Roboto"/>
                <a:ea typeface="Roboto"/>
                <a:cs typeface="Roboto"/>
                <a:sym typeface="Roboto"/>
              </a:rPr>
              <a:t>1994</a:t>
            </a:r>
          </a:p>
          <a:p>
            <a:pPr marL="0" marR="0" lvl="0" indent="0" algn="l" rtl="0">
              <a:lnSpc>
                <a:spcPct val="93000"/>
              </a:lnSpc>
              <a:spcBef>
                <a:spcPts val="0"/>
              </a:spcBef>
              <a:spcAft>
                <a:spcPts val="0"/>
              </a:spcAft>
              <a:buClr>
                <a:srgbClr val="F8AD94"/>
              </a:buClr>
              <a:buFont typeface="Roboto"/>
              <a:buNone/>
            </a:pPr>
            <a:endParaRPr sz="1800" b="0" i="0" u="none" strike="noStrike" cap="none">
              <a:solidFill>
                <a:srgbClr val="F8AD94"/>
              </a:solidFill>
              <a:latin typeface="Roboto"/>
              <a:ea typeface="Roboto"/>
              <a:cs typeface="Roboto"/>
              <a:sym typeface="Roboto"/>
            </a:endParaRPr>
          </a:p>
        </p:txBody>
      </p:sp>
      <p:sp>
        <p:nvSpPr>
          <p:cNvPr id="367" name="Shape 367"/>
          <p:cNvSpPr/>
          <p:nvPr/>
        </p:nvSpPr>
        <p:spPr>
          <a:xfrm>
            <a:off x="772689" y="6667152"/>
            <a:ext cx="3858613" cy="853082"/>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F8AD94"/>
              </a:buClr>
              <a:buSzPct val="25000"/>
              <a:buFont typeface="Roboto Black"/>
              <a:buNone/>
            </a:pPr>
            <a:r>
              <a:rPr lang="cs-CZ" sz="1800" b="1" i="0" u="none" strike="noStrike" cap="none">
                <a:solidFill>
                  <a:srgbClr val="F8AD94"/>
                </a:solidFill>
              </a:rPr>
              <a:t>Zákon o zpravodajských službách ČR (č. 153/1994 Sb.) a BIS  (č. 154/1994 Sb.)  </a:t>
            </a:r>
          </a:p>
        </p:txBody>
      </p:sp>
      <p:sp>
        <p:nvSpPr>
          <p:cNvPr id="368" name="Shape 368"/>
          <p:cNvSpPr/>
          <p:nvPr/>
        </p:nvSpPr>
        <p:spPr>
          <a:xfrm>
            <a:off x="8195642" y="3546901"/>
            <a:ext cx="4156127" cy="1337364"/>
          </a:xfrm>
          <a:prstGeom prst="rect">
            <a:avLst/>
          </a:prstGeom>
          <a:noFill/>
          <a:ln>
            <a:noFill/>
          </a:ln>
        </p:spPr>
        <p:txBody>
          <a:bodyPr lIns="27075" tIns="27075" rIns="27075" bIns="27075" anchor="ctr" anchorCtr="0">
            <a:noAutofit/>
          </a:bodyPr>
          <a:lstStyle/>
          <a:p>
            <a:pPr marL="171450" marR="0" lvl="0" indent="-171450" algn="l" rtl="0">
              <a:lnSpc>
                <a:spcPct val="93000"/>
              </a:lnSpc>
              <a:spcBef>
                <a:spcPts val="0"/>
              </a:spcBef>
              <a:spcAft>
                <a:spcPts val="0"/>
              </a:spcAft>
              <a:buClr>
                <a:srgbClr val="FFFFFF"/>
              </a:buClr>
              <a:buSzPct val="95454"/>
              <a:buFont typeface="Arial"/>
              <a:buChar char="•"/>
            </a:pPr>
            <a:r>
              <a:rPr lang="cs-CZ" sz="1050" b="0" i="0" u="none" strike="noStrike" cap="none">
                <a:solidFill>
                  <a:srgbClr val="FFFFFF"/>
                </a:solidFill>
                <a:latin typeface="Roboto"/>
                <a:ea typeface="Roboto"/>
                <a:cs typeface="Roboto"/>
                <a:sym typeface="Roboto"/>
              </a:rPr>
              <a:t>Jiří </a:t>
            </a:r>
          </a:p>
          <a:p>
            <a:pPr marL="171450" marR="0" lvl="0" indent="-171450" algn="l" rtl="0">
              <a:lnSpc>
                <a:spcPct val="93000"/>
              </a:lnSpc>
              <a:spcBef>
                <a:spcPts val="0"/>
              </a:spcBef>
              <a:spcAft>
                <a:spcPts val="0"/>
              </a:spcAft>
              <a:buClr>
                <a:srgbClr val="FFFFFF"/>
              </a:buClr>
              <a:buSzPct val="95454"/>
              <a:buFont typeface="Arial"/>
              <a:buChar char="•"/>
            </a:pPr>
            <a:r>
              <a:rPr lang="cs-CZ" sz="1050" b="0" i="0" u="none" strike="noStrike" cap="none">
                <a:solidFill>
                  <a:srgbClr val="FFFFFF"/>
                </a:solidFill>
                <a:latin typeface="Roboto"/>
                <a:ea typeface="Roboto"/>
                <a:cs typeface="Roboto"/>
                <a:sym typeface="Roboto"/>
              </a:rPr>
              <a:t>Novotný</a:t>
            </a:r>
            <a:br>
              <a:rPr lang="cs-CZ" sz="1050" b="0" i="0" u="none" strike="noStrike" cap="none">
                <a:solidFill>
                  <a:srgbClr val="FFFFFF"/>
                </a:solidFill>
                <a:latin typeface="Roboto"/>
                <a:ea typeface="Roboto"/>
                <a:cs typeface="Roboto"/>
                <a:sym typeface="Roboto"/>
              </a:rPr>
            </a:br>
            <a:endParaRPr lang="cs-CZ" sz="1050" b="0" i="0" u="none" strike="noStrike" cap="none">
              <a:solidFill>
                <a:srgbClr val="FFFFFF"/>
              </a:solidFill>
              <a:latin typeface="Roboto"/>
              <a:ea typeface="Roboto"/>
              <a:cs typeface="Roboto"/>
              <a:sym typeface="Roboto"/>
            </a:endParaRPr>
          </a:p>
        </p:txBody>
      </p:sp>
      <p:sp>
        <p:nvSpPr>
          <p:cNvPr id="369" name="Shape 369"/>
          <p:cNvSpPr/>
          <p:nvPr/>
        </p:nvSpPr>
        <p:spPr>
          <a:xfrm>
            <a:off x="2255807" y="5060419"/>
            <a:ext cx="4156127" cy="1337364"/>
          </a:xfrm>
          <a:prstGeom prst="rect">
            <a:avLst/>
          </a:prstGeom>
          <a:noFill/>
          <a:ln>
            <a:noFill/>
          </a:ln>
        </p:spPr>
        <p:txBody>
          <a:bodyPr lIns="27075" tIns="27075" rIns="27075" bIns="27075" anchor="ctr" anchorCtr="0">
            <a:noAutofit/>
          </a:bodyPr>
          <a:lstStyle/>
          <a:p>
            <a:pPr marL="171450" marR="0" lvl="0" indent="-171450" algn="l" rtl="0">
              <a:lnSpc>
                <a:spcPct val="93000"/>
              </a:lnSpc>
              <a:spcBef>
                <a:spcPts val="0"/>
              </a:spcBef>
              <a:spcAft>
                <a:spcPts val="0"/>
              </a:spcAft>
              <a:buClr>
                <a:srgbClr val="FFFFFF"/>
              </a:buClr>
              <a:buSzPct val="95454"/>
              <a:buFont typeface="Arial"/>
              <a:buChar char="•"/>
            </a:pPr>
            <a:r>
              <a:rPr lang="cs-CZ" sz="1050" b="0" i="0" u="none" strike="noStrike" cap="none">
                <a:solidFill>
                  <a:srgbClr val="FFFFFF"/>
                </a:solidFill>
                <a:latin typeface="Roboto"/>
                <a:ea typeface="Roboto"/>
                <a:cs typeface="Roboto"/>
                <a:sym typeface="Roboto"/>
              </a:rPr>
              <a:t>Jiří Novotný (červenec 1991  – prosinec 1991)</a:t>
            </a:r>
          </a:p>
          <a:p>
            <a:pPr marL="171450" marR="0" lvl="0" indent="-171450" algn="l" rtl="0">
              <a:lnSpc>
                <a:spcPct val="93000"/>
              </a:lnSpc>
              <a:spcBef>
                <a:spcPts val="0"/>
              </a:spcBef>
              <a:spcAft>
                <a:spcPts val="0"/>
              </a:spcAft>
              <a:buClr>
                <a:srgbClr val="FFFFFF"/>
              </a:buClr>
              <a:buSzPct val="95454"/>
              <a:buFont typeface="Arial"/>
              <a:buChar char="•"/>
            </a:pPr>
            <a:r>
              <a:rPr lang="cs-CZ" sz="1050" b="0" i="0" u="none" strike="noStrike" cap="none">
                <a:solidFill>
                  <a:srgbClr val="FFFFFF"/>
                </a:solidFill>
                <a:latin typeface="Roboto"/>
                <a:ea typeface="Roboto"/>
                <a:cs typeface="Roboto"/>
                <a:sym typeface="Roboto"/>
              </a:rPr>
              <a:t>Štefan Bačinský (leden 1992  – srpen 1992)</a:t>
            </a:r>
          </a:p>
          <a:p>
            <a:pPr marL="171450" marR="0" lvl="0" indent="-171450" algn="l" rtl="0">
              <a:lnSpc>
                <a:spcPct val="93000"/>
              </a:lnSpc>
              <a:spcBef>
                <a:spcPts val="0"/>
              </a:spcBef>
              <a:spcAft>
                <a:spcPts val="0"/>
              </a:spcAft>
              <a:buClr>
                <a:srgbClr val="FFFFFF"/>
              </a:buClr>
              <a:buSzPct val="95454"/>
              <a:buFont typeface="Arial"/>
              <a:buChar char="•"/>
            </a:pPr>
            <a:r>
              <a:rPr lang="cs-CZ" sz="1050" b="0" i="0" u="none" strike="noStrike" cap="none">
                <a:solidFill>
                  <a:srgbClr val="FFFFFF"/>
                </a:solidFill>
                <a:latin typeface="Roboto"/>
                <a:ea typeface="Roboto"/>
                <a:cs typeface="Roboto"/>
                <a:sym typeface="Roboto"/>
              </a:rPr>
              <a:t>Pavol Slovák (září 1992  – prosinec 1992)</a:t>
            </a:r>
          </a:p>
          <a:p>
            <a:pPr marL="0" marR="0" lvl="0" indent="0" algn="l" rtl="0">
              <a:lnSpc>
                <a:spcPct val="93000"/>
              </a:lnSpc>
              <a:spcBef>
                <a:spcPts val="0"/>
              </a:spcBef>
              <a:spcAft>
                <a:spcPts val="0"/>
              </a:spcAft>
              <a:buClr>
                <a:srgbClr val="FFFFFF"/>
              </a:buClr>
              <a:buSzPct val="25000"/>
              <a:buFont typeface="Roboto"/>
              <a:buNone/>
            </a:pPr>
            <a:r>
              <a:rPr lang="cs-CZ" sz="1050" b="0" i="0" u="none" strike="noStrike" cap="none">
                <a:solidFill>
                  <a:srgbClr val="FFFFFF"/>
                </a:solidFill>
                <a:latin typeface="Roboto"/>
                <a:ea typeface="Roboto"/>
                <a:cs typeface="Roboto"/>
                <a:sym typeface="Roboto"/>
              </a:rPr>
              <a:t/>
            </a:r>
            <a:br>
              <a:rPr lang="cs-CZ" sz="1050" b="0" i="0" u="none" strike="noStrike" cap="none">
                <a:solidFill>
                  <a:srgbClr val="FFFFFF"/>
                </a:solidFill>
                <a:latin typeface="Roboto"/>
                <a:ea typeface="Roboto"/>
                <a:cs typeface="Roboto"/>
                <a:sym typeface="Roboto"/>
              </a:rPr>
            </a:br>
            <a:endParaRPr lang="cs-CZ" sz="1050" b="0" i="0" u="none" strike="noStrike" cap="none">
              <a:solidFill>
                <a:srgbClr val="FFFFFF"/>
              </a:solidFill>
              <a:latin typeface="Roboto"/>
              <a:ea typeface="Roboto"/>
              <a:cs typeface="Roboto"/>
              <a:sym typeface="Roboto"/>
            </a:endParaRPr>
          </a:p>
        </p:txBody>
      </p:sp>
      <p:sp>
        <p:nvSpPr>
          <p:cNvPr id="370" name="Shape 370"/>
          <p:cNvSpPr/>
          <p:nvPr/>
        </p:nvSpPr>
        <p:spPr>
          <a:xfrm>
            <a:off x="1383220" y="7093692"/>
            <a:ext cx="4156127" cy="1337364"/>
          </a:xfrm>
          <a:prstGeom prst="rect">
            <a:avLst/>
          </a:prstGeom>
          <a:noFill/>
          <a:ln>
            <a:noFill/>
          </a:ln>
        </p:spPr>
        <p:txBody>
          <a:bodyPr lIns="27075" tIns="27075" rIns="27075" bIns="27075" anchor="ctr" anchorCtr="0">
            <a:noAutofit/>
          </a:bodyPr>
          <a:lstStyle/>
          <a:p>
            <a:pPr marL="0" marR="0" lvl="0" indent="0" algn="just" rtl="0">
              <a:lnSpc>
                <a:spcPct val="93000"/>
              </a:lnSpc>
              <a:spcBef>
                <a:spcPts val="0"/>
              </a:spcBef>
              <a:spcAft>
                <a:spcPts val="0"/>
              </a:spcAft>
              <a:buClr>
                <a:srgbClr val="FFFFFF"/>
              </a:buClr>
              <a:buFont typeface="Roboto"/>
              <a:buNone/>
            </a:pPr>
            <a:endParaRPr sz="1050" b="0" i="0" u="none" strike="noStrike" cap="none">
              <a:solidFill>
                <a:srgbClr val="FFFFFF"/>
              </a:solidFill>
              <a:latin typeface="Roboto Black"/>
              <a:ea typeface="Roboto Black"/>
              <a:cs typeface="Roboto Black"/>
              <a:sym typeface="Roboto Black"/>
            </a:endParaRPr>
          </a:p>
        </p:txBody>
      </p:sp>
      <p:sp>
        <p:nvSpPr>
          <p:cNvPr id="371" name="Shape 371"/>
          <p:cNvSpPr/>
          <p:nvPr/>
        </p:nvSpPr>
        <p:spPr>
          <a:xfrm>
            <a:off x="1290233" y="6952475"/>
            <a:ext cx="4156127" cy="1337364"/>
          </a:xfrm>
          <a:prstGeom prst="rect">
            <a:avLst/>
          </a:prstGeom>
          <a:noFill/>
          <a:ln>
            <a:noFill/>
          </a:ln>
        </p:spPr>
        <p:txBody>
          <a:bodyPr lIns="27075" tIns="27075" rIns="27075" bIns="27075" anchor="ctr" anchorCtr="0">
            <a:noAutofit/>
          </a:bodyPr>
          <a:lstStyle/>
          <a:p>
            <a:pPr marL="171450" marR="0" lvl="0" indent="-171450" algn="l" rtl="0">
              <a:lnSpc>
                <a:spcPct val="93000"/>
              </a:lnSpc>
              <a:spcBef>
                <a:spcPts val="0"/>
              </a:spcBef>
              <a:spcAft>
                <a:spcPts val="0"/>
              </a:spcAft>
              <a:buClr>
                <a:srgbClr val="FFFFFF"/>
              </a:buClr>
              <a:buSzPct val="95454"/>
              <a:buFont typeface="Arial"/>
              <a:buChar char="•"/>
            </a:pPr>
            <a:r>
              <a:rPr lang="cs-CZ" sz="1050" b="0" i="0" u="none" strike="noStrike" cap="none">
                <a:solidFill>
                  <a:srgbClr val="FFFFFF"/>
                </a:solidFill>
                <a:latin typeface="Roboto"/>
                <a:ea typeface="Roboto"/>
                <a:cs typeface="Roboto"/>
                <a:sym typeface="Roboto"/>
              </a:rPr>
              <a:t>Stanislav Devátý (červenec 1994 – únor 1997)</a:t>
            </a:r>
          </a:p>
          <a:p>
            <a:pPr marL="171450" marR="0" lvl="0" indent="-171450" algn="l" rtl="0">
              <a:lnSpc>
                <a:spcPct val="93000"/>
              </a:lnSpc>
              <a:spcBef>
                <a:spcPts val="0"/>
              </a:spcBef>
              <a:spcAft>
                <a:spcPts val="0"/>
              </a:spcAft>
              <a:buClr>
                <a:srgbClr val="FFFFFF"/>
              </a:buClr>
              <a:buSzPct val="95454"/>
              <a:buFont typeface="Arial"/>
              <a:buChar char="•"/>
            </a:pPr>
            <a:r>
              <a:rPr lang="cs-CZ" sz="1050" b="0" i="0" u="none" strike="noStrike" cap="none">
                <a:solidFill>
                  <a:srgbClr val="FFFFFF"/>
                </a:solidFill>
                <a:latin typeface="Roboto"/>
                <a:ea typeface="Roboto"/>
                <a:cs typeface="Roboto"/>
                <a:sym typeface="Roboto"/>
              </a:rPr>
              <a:t>Karel Vulterin (březen 1997 – leden 1999)</a:t>
            </a:r>
          </a:p>
          <a:p>
            <a:pPr marL="171450" marR="0" lvl="0" indent="-171450" algn="l" rtl="0">
              <a:lnSpc>
                <a:spcPct val="93000"/>
              </a:lnSpc>
              <a:spcBef>
                <a:spcPts val="0"/>
              </a:spcBef>
              <a:spcAft>
                <a:spcPts val="0"/>
              </a:spcAft>
              <a:buClr>
                <a:srgbClr val="FFFFFF"/>
              </a:buClr>
              <a:buSzPct val="95454"/>
              <a:buFont typeface="Arial"/>
              <a:buChar char="•"/>
            </a:pPr>
            <a:r>
              <a:rPr lang="cs-CZ" sz="1050" b="0" i="0" u="none" strike="noStrike" cap="none">
                <a:solidFill>
                  <a:srgbClr val="FFFFFF"/>
                </a:solidFill>
                <a:latin typeface="Roboto"/>
                <a:ea typeface="Roboto"/>
                <a:cs typeface="Roboto"/>
                <a:sym typeface="Roboto"/>
              </a:rPr>
              <a:t>Jiří Růžek (červenec 1999 – květen 2003)</a:t>
            </a:r>
          </a:p>
          <a:p>
            <a:pPr marL="171450" marR="0" lvl="0" indent="-171450" algn="l" rtl="0">
              <a:lnSpc>
                <a:spcPct val="93000"/>
              </a:lnSpc>
              <a:spcBef>
                <a:spcPts val="0"/>
              </a:spcBef>
              <a:spcAft>
                <a:spcPts val="0"/>
              </a:spcAft>
              <a:buClr>
                <a:srgbClr val="FFFFFF"/>
              </a:buClr>
              <a:buSzPct val="95454"/>
              <a:buFont typeface="Arial"/>
              <a:buChar char="•"/>
            </a:pPr>
            <a:r>
              <a:rPr lang="cs-CZ" sz="1050" b="0" i="0" u="none" strike="noStrike" cap="none">
                <a:solidFill>
                  <a:srgbClr val="FFFFFF"/>
                </a:solidFill>
                <a:latin typeface="Roboto"/>
                <a:ea typeface="Roboto"/>
                <a:cs typeface="Roboto"/>
                <a:sym typeface="Roboto"/>
              </a:rPr>
              <a:t>Jiří Lang (červen 2003 – srpen 2016)</a:t>
            </a:r>
          </a:p>
          <a:p>
            <a:pPr marL="171450" marR="0" lvl="0" indent="-171450" algn="l" rtl="0">
              <a:lnSpc>
                <a:spcPct val="93000"/>
              </a:lnSpc>
              <a:spcBef>
                <a:spcPts val="0"/>
              </a:spcBef>
              <a:spcAft>
                <a:spcPts val="0"/>
              </a:spcAft>
              <a:buClr>
                <a:srgbClr val="FFFFFF"/>
              </a:buClr>
              <a:buSzPct val="95454"/>
              <a:buFont typeface="Arial"/>
              <a:buChar char="•"/>
            </a:pPr>
            <a:r>
              <a:rPr lang="cs-CZ" sz="1050" b="0" i="0" u="none" strike="noStrike" cap="none">
                <a:solidFill>
                  <a:srgbClr val="FFFFFF"/>
                </a:solidFill>
                <a:latin typeface="Roboto"/>
                <a:ea typeface="Roboto"/>
                <a:cs typeface="Roboto"/>
                <a:sym typeface="Roboto"/>
              </a:rPr>
              <a:t>Michal Koudelka (od 15. srpna 2016)</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p:nvPr/>
        </p:nvSpPr>
        <p:spPr>
          <a:xfrm>
            <a:off x="3973857" y="6643949"/>
            <a:ext cx="2248350" cy="543892"/>
          </a:xfrm>
          <a:custGeom>
            <a:avLst/>
            <a:gdLst/>
            <a:ahLst/>
            <a:cxnLst/>
            <a:rect l="0" t="0" r="0" b="0"/>
            <a:pathLst>
              <a:path w="120000" h="120000" extrusionOk="0">
                <a:moveTo>
                  <a:pt x="74955" y="2744"/>
                </a:moveTo>
                <a:cubicBezTo>
                  <a:pt x="87522" y="63772"/>
                  <a:pt x="103050" y="104088"/>
                  <a:pt x="120000" y="114105"/>
                </a:cubicBezTo>
                <a:lnTo>
                  <a:pt x="120000" y="120000"/>
                </a:lnTo>
                <a:cubicBezTo>
                  <a:pt x="103372" y="110672"/>
                  <a:pt x="87777" y="72411"/>
                  <a:pt x="74772" y="9327"/>
                </a:cubicBezTo>
                <a:lnTo>
                  <a:pt x="56833" y="116433"/>
                </a:lnTo>
                <a:lnTo>
                  <a:pt x="56833" y="117666"/>
                </a:lnTo>
                <a:lnTo>
                  <a:pt x="0" y="117666"/>
                </a:lnTo>
                <a:lnTo>
                  <a:pt x="0" y="109850"/>
                </a:lnTo>
                <a:lnTo>
                  <a:pt x="56122" y="109850"/>
                </a:lnTo>
                <a:lnTo>
                  <a:pt x="74494" y="0"/>
                </a:lnTo>
                <a:lnTo>
                  <a:pt x="74955" y="2744"/>
                </a:lnTo>
              </a:path>
            </a:pathLst>
          </a:custGeom>
          <a:solidFill>
            <a:srgbClr val="F67A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77" name="Shape 377"/>
          <p:cNvSpPr/>
          <p:nvPr/>
        </p:nvSpPr>
        <p:spPr>
          <a:xfrm>
            <a:off x="8087577" y="3630019"/>
            <a:ext cx="3077476" cy="1176776"/>
          </a:xfrm>
          <a:custGeom>
            <a:avLst/>
            <a:gdLst/>
            <a:ahLst/>
            <a:cxnLst/>
            <a:rect l="0" t="0" r="0" b="0"/>
            <a:pathLst>
              <a:path w="120000" h="120000" extrusionOk="0">
                <a:moveTo>
                  <a:pt x="120000" y="120000"/>
                </a:moveTo>
                <a:lnTo>
                  <a:pt x="18516" y="120000"/>
                </a:lnTo>
                <a:lnTo>
                  <a:pt x="18516" y="118338"/>
                </a:lnTo>
                <a:cubicBezTo>
                  <a:pt x="16833" y="74327"/>
                  <a:pt x="10188" y="34105"/>
                  <a:pt x="0" y="1838"/>
                </a:cubicBezTo>
                <a:lnTo>
                  <a:pt x="705" y="0"/>
                </a:lnTo>
                <a:cubicBezTo>
                  <a:pt x="11277" y="33455"/>
                  <a:pt x="17672" y="73611"/>
                  <a:pt x="19400" y="116677"/>
                </a:cubicBezTo>
                <a:lnTo>
                  <a:pt x="120000" y="116677"/>
                </a:lnTo>
                <a:lnTo>
                  <a:pt x="120000" y="120000"/>
                </a:lnTo>
              </a:path>
            </a:pathLst>
          </a:custGeom>
          <a:solidFill>
            <a:srgbClr val="D16E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78" name="Shape 378"/>
          <p:cNvSpPr/>
          <p:nvPr/>
        </p:nvSpPr>
        <p:spPr>
          <a:xfrm>
            <a:off x="2572725" y="5194698"/>
            <a:ext cx="2205359" cy="1176776"/>
          </a:xfrm>
          <a:custGeom>
            <a:avLst/>
            <a:gdLst/>
            <a:ahLst/>
            <a:cxnLst/>
            <a:rect l="0" t="0" r="0" b="0"/>
            <a:pathLst>
              <a:path w="120000" h="120000" extrusionOk="0">
                <a:moveTo>
                  <a:pt x="0" y="0"/>
                </a:moveTo>
                <a:lnTo>
                  <a:pt x="94183" y="0"/>
                </a:lnTo>
                <a:lnTo>
                  <a:pt x="94183" y="1661"/>
                </a:lnTo>
                <a:cubicBezTo>
                  <a:pt x="96527" y="45672"/>
                  <a:pt x="105794" y="85894"/>
                  <a:pt x="120000" y="118161"/>
                </a:cubicBezTo>
                <a:lnTo>
                  <a:pt x="119016" y="120000"/>
                </a:lnTo>
                <a:cubicBezTo>
                  <a:pt x="104277" y="86544"/>
                  <a:pt x="95355" y="46388"/>
                  <a:pt x="92950" y="3322"/>
                </a:cubicBezTo>
                <a:lnTo>
                  <a:pt x="0" y="3322"/>
                </a:lnTo>
                <a:lnTo>
                  <a:pt x="0" y="0"/>
                </a:lnTo>
              </a:path>
            </a:pathLst>
          </a:custGeom>
          <a:solidFill>
            <a:srgbClr val="D16E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79" name="Shape 379"/>
          <p:cNvSpPr/>
          <p:nvPr/>
        </p:nvSpPr>
        <p:spPr>
          <a:xfrm>
            <a:off x="8077317" y="5212653"/>
            <a:ext cx="2469559" cy="1630788"/>
          </a:xfrm>
          <a:custGeom>
            <a:avLst/>
            <a:gdLst/>
            <a:ahLst/>
            <a:cxnLst/>
            <a:rect l="0" t="0" r="0" b="0"/>
            <a:pathLst>
              <a:path w="120000" h="120000" extrusionOk="0">
                <a:moveTo>
                  <a:pt x="23761" y="117477"/>
                </a:moveTo>
                <a:lnTo>
                  <a:pt x="23761" y="117605"/>
                </a:lnTo>
                <a:lnTo>
                  <a:pt x="120000" y="117605"/>
                </a:lnTo>
                <a:lnTo>
                  <a:pt x="120000" y="120000"/>
                </a:lnTo>
                <a:lnTo>
                  <a:pt x="22888" y="120000"/>
                </a:lnTo>
                <a:lnTo>
                  <a:pt x="22888" y="119655"/>
                </a:lnTo>
                <a:lnTo>
                  <a:pt x="0" y="85005"/>
                </a:lnTo>
                <a:lnTo>
                  <a:pt x="566" y="84150"/>
                </a:lnTo>
                <a:lnTo>
                  <a:pt x="477" y="84022"/>
                </a:lnTo>
                <a:cubicBezTo>
                  <a:pt x="13166" y="60622"/>
                  <a:pt x="21444" y="31616"/>
                  <a:pt x="23538" y="0"/>
                </a:cubicBezTo>
                <a:lnTo>
                  <a:pt x="24722" y="0"/>
                </a:lnTo>
                <a:cubicBezTo>
                  <a:pt x="22800" y="31016"/>
                  <a:pt x="14916" y="60105"/>
                  <a:pt x="1922" y="84405"/>
                </a:cubicBezTo>
                <a:lnTo>
                  <a:pt x="23761" y="117477"/>
                </a:ln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80" name="Shape 380"/>
          <p:cNvSpPr/>
          <p:nvPr/>
        </p:nvSpPr>
        <p:spPr>
          <a:xfrm>
            <a:off x="4306698" y="3635150"/>
            <a:ext cx="704807" cy="1184470"/>
          </a:xfrm>
          <a:custGeom>
            <a:avLst/>
            <a:gdLst/>
            <a:ahLst/>
            <a:cxnLst/>
            <a:rect l="0" t="0" r="0" b="0"/>
            <a:pathLst>
              <a:path w="120000" h="120000" extrusionOk="0">
                <a:moveTo>
                  <a:pt x="120000" y="18633"/>
                </a:moveTo>
                <a:cubicBezTo>
                  <a:pt x="80922" y="46583"/>
                  <a:pt x="55600" y="81555"/>
                  <a:pt x="49366" y="120000"/>
                </a:cubicBezTo>
                <a:lnTo>
                  <a:pt x="0" y="117172"/>
                </a:lnTo>
                <a:cubicBezTo>
                  <a:pt x="0" y="117172"/>
                  <a:pt x="3661" y="45466"/>
                  <a:pt x="82305" y="0"/>
                </a:cubicBezTo>
                <a:lnTo>
                  <a:pt x="120000" y="18633"/>
                </a:ln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81" name="Shape 381"/>
          <p:cNvSpPr/>
          <p:nvPr/>
        </p:nvSpPr>
        <p:spPr>
          <a:xfrm>
            <a:off x="4306698" y="5181871"/>
            <a:ext cx="702242" cy="1171646"/>
          </a:xfrm>
          <a:custGeom>
            <a:avLst/>
            <a:gdLst/>
            <a:ahLst/>
            <a:cxnLst/>
            <a:rect l="0" t="0" r="0" b="0"/>
            <a:pathLst>
              <a:path w="120000" h="120000" extrusionOk="0">
                <a:moveTo>
                  <a:pt x="49572" y="0"/>
                </a:moveTo>
                <a:cubicBezTo>
                  <a:pt x="56027" y="38172"/>
                  <a:pt x="81255" y="72772"/>
                  <a:pt x="120000" y="100705"/>
                </a:cubicBezTo>
                <a:lnTo>
                  <a:pt x="81061" y="120000"/>
                </a:lnTo>
                <a:cubicBezTo>
                  <a:pt x="81061" y="120000"/>
                  <a:pt x="7550" y="75155"/>
                  <a:pt x="0" y="3038"/>
                </a:cubicBezTo>
                <a:lnTo>
                  <a:pt x="49572" y="0"/>
                </a:lnTo>
              </a:path>
            </a:pathLst>
          </a:custGeom>
          <a:solidFill>
            <a:srgbClr val="D16E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82" name="Shape 382"/>
          <p:cNvSpPr/>
          <p:nvPr/>
        </p:nvSpPr>
        <p:spPr>
          <a:xfrm>
            <a:off x="5068517" y="6415660"/>
            <a:ext cx="1184471" cy="712561"/>
          </a:xfrm>
          <a:custGeom>
            <a:avLst/>
            <a:gdLst/>
            <a:ahLst/>
            <a:cxnLst/>
            <a:rect l="0" t="0" r="0" b="0"/>
            <a:pathLst>
              <a:path w="120000" h="120000" extrusionOk="0">
                <a:moveTo>
                  <a:pt x="19138" y="0"/>
                </a:moveTo>
                <a:cubicBezTo>
                  <a:pt x="47044" y="38397"/>
                  <a:pt x="81783" y="63573"/>
                  <a:pt x="120000" y="69353"/>
                </a:cubicBezTo>
                <a:lnTo>
                  <a:pt x="116994" y="119994"/>
                </a:lnTo>
                <a:cubicBezTo>
                  <a:pt x="116994" y="119994"/>
                  <a:pt x="59177" y="122148"/>
                  <a:pt x="0" y="38397"/>
                </a:cubicBezTo>
                <a:lnTo>
                  <a:pt x="19138" y="0"/>
                </a:lnTo>
              </a:path>
            </a:pathLst>
          </a:custGeom>
          <a:solidFill>
            <a:srgbClr val="F67A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83" name="Shape 383"/>
          <p:cNvSpPr/>
          <p:nvPr/>
        </p:nvSpPr>
        <p:spPr>
          <a:xfrm>
            <a:off x="6589589" y="6423355"/>
            <a:ext cx="1184471" cy="694546"/>
          </a:xfrm>
          <a:custGeom>
            <a:avLst/>
            <a:gdLst/>
            <a:ahLst/>
            <a:cxnLst/>
            <a:rect l="0" t="0" r="0" b="0"/>
            <a:pathLst>
              <a:path w="120000" h="120000" extrusionOk="0">
                <a:moveTo>
                  <a:pt x="0" y="70350"/>
                </a:moveTo>
                <a:cubicBezTo>
                  <a:pt x="38444" y="64622"/>
                  <a:pt x="73594" y="39094"/>
                  <a:pt x="101722" y="0"/>
                </a:cubicBezTo>
                <a:lnTo>
                  <a:pt x="120000" y="37988"/>
                </a:lnTo>
                <a:cubicBezTo>
                  <a:pt x="76066" y="114572"/>
                  <a:pt x="2533" y="120000"/>
                  <a:pt x="2533" y="120000"/>
                </a:cubicBezTo>
                <a:lnTo>
                  <a:pt x="0" y="70350"/>
                </a:ln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84" name="Shape 384"/>
          <p:cNvSpPr/>
          <p:nvPr/>
        </p:nvSpPr>
        <p:spPr>
          <a:xfrm>
            <a:off x="7843896" y="5181871"/>
            <a:ext cx="715067" cy="1184471"/>
          </a:xfrm>
          <a:custGeom>
            <a:avLst/>
            <a:gdLst/>
            <a:ahLst/>
            <a:cxnLst/>
            <a:rect l="0" t="0" r="0" b="0"/>
            <a:pathLst>
              <a:path w="120000" h="120000" extrusionOk="0">
                <a:moveTo>
                  <a:pt x="70144" y="0"/>
                </a:moveTo>
                <a:lnTo>
                  <a:pt x="120000" y="3005"/>
                </a:lnTo>
                <a:cubicBezTo>
                  <a:pt x="117755" y="70305"/>
                  <a:pt x="38733" y="120000"/>
                  <a:pt x="38733" y="120000"/>
                </a:cubicBezTo>
                <a:lnTo>
                  <a:pt x="0" y="100394"/>
                </a:lnTo>
                <a:cubicBezTo>
                  <a:pt x="38538" y="72661"/>
                  <a:pt x="63805" y="38094"/>
                  <a:pt x="70144" y="0"/>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85" name="Shape 385"/>
          <p:cNvSpPr/>
          <p:nvPr/>
        </p:nvSpPr>
        <p:spPr>
          <a:xfrm>
            <a:off x="7861852" y="3647975"/>
            <a:ext cx="702243" cy="1184471"/>
          </a:xfrm>
          <a:custGeom>
            <a:avLst/>
            <a:gdLst/>
            <a:ahLst/>
            <a:cxnLst/>
            <a:rect l="0" t="0" r="0" b="0"/>
            <a:pathLst>
              <a:path w="120000" h="120000" extrusionOk="0">
                <a:moveTo>
                  <a:pt x="69238" y="120000"/>
                </a:moveTo>
                <a:cubicBezTo>
                  <a:pt x="63577" y="81766"/>
                  <a:pt x="38344" y="46894"/>
                  <a:pt x="0" y="18794"/>
                </a:cubicBezTo>
                <a:lnTo>
                  <a:pt x="38938" y="0"/>
                </a:lnTo>
                <a:cubicBezTo>
                  <a:pt x="119405" y="52016"/>
                  <a:pt x="120000" y="117350"/>
                  <a:pt x="120000" y="117350"/>
                </a:cubicBezTo>
                <a:lnTo>
                  <a:pt x="69238" y="120000"/>
                </a:lnTo>
              </a:path>
            </a:pathLst>
          </a:custGeom>
          <a:solidFill>
            <a:srgbClr val="D16E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86" name="Shape 386"/>
          <p:cNvSpPr/>
          <p:nvPr/>
        </p:nvSpPr>
        <p:spPr>
          <a:xfrm>
            <a:off x="6617804" y="2873331"/>
            <a:ext cx="1181906" cy="709935"/>
          </a:xfrm>
          <a:custGeom>
            <a:avLst/>
            <a:gdLst/>
            <a:ahLst/>
            <a:cxnLst/>
            <a:rect l="0" t="0" r="0" b="0"/>
            <a:pathLst>
              <a:path w="120000" h="120000" extrusionOk="0">
                <a:moveTo>
                  <a:pt x="101044" y="120000"/>
                </a:moveTo>
                <a:cubicBezTo>
                  <a:pt x="73166" y="81116"/>
                  <a:pt x="38211" y="55227"/>
                  <a:pt x="0" y="48827"/>
                </a:cubicBezTo>
                <a:lnTo>
                  <a:pt x="2716" y="0"/>
                </a:lnTo>
                <a:cubicBezTo>
                  <a:pt x="81377" y="10827"/>
                  <a:pt x="120000" y="81905"/>
                  <a:pt x="120000" y="81905"/>
                </a:cubicBezTo>
                <a:lnTo>
                  <a:pt x="101044" y="120000"/>
                </a:lnTo>
              </a:path>
            </a:pathLst>
          </a:custGeom>
          <a:solidFill>
            <a:srgbClr val="F67A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87" name="Shape 387"/>
          <p:cNvSpPr/>
          <p:nvPr/>
        </p:nvSpPr>
        <p:spPr>
          <a:xfrm>
            <a:off x="5081342" y="2872511"/>
            <a:ext cx="1184471" cy="697930"/>
          </a:xfrm>
          <a:custGeom>
            <a:avLst/>
            <a:gdLst/>
            <a:ahLst/>
            <a:cxnLst/>
            <a:rect l="0" t="0" r="0" b="0"/>
            <a:pathLst>
              <a:path w="120000" h="120000" extrusionOk="0">
                <a:moveTo>
                  <a:pt x="120000" y="49440"/>
                </a:moveTo>
                <a:cubicBezTo>
                  <a:pt x="81611" y="55043"/>
                  <a:pt x="46694" y="80768"/>
                  <a:pt x="18427" y="120000"/>
                </a:cubicBezTo>
                <a:lnTo>
                  <a:pt x="0" y="81570"/>
                </a:lnTo>
                <a:cubicBezTo>
                  <a:pt x="52344" y="-300"/>
                  <a:pt x="117350" y="0"/>
                  <a:pt x="117350" y="0"/>
                </a:cubicBezTo>
                <a:lnTo>
                  <a:pt x="120000" y="49440"/>
                </a:ln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88" name="Shape 388"/>
          <p:cNvSpPr/>
          <p:nvPr/>
        </p:nvSpPr>
        <p:spPr>
          <a:xfrm>
            <a:off x="4883800" y="3696700"/>
            <a:ext cx="2978100" cy="2656800"/>
          </a:xfrm>
          <a:prstGeom prst="rect">
            <a:avLst/>
          </a:prstGeom>
          <a:noFill/>
          <a:ln>
            <a:noFill/>
          </a:ln>
        </p:spPr>
        <p:txBody>
          <a:bodyPr lIns="0" tIns="0" rIns="0" bIns="0" anchor="t" anchorCtr="0">
            <a:noAutofit/>
          </a:bodyPr>
          <a:lstStyle/>
          <a:p>
            <a:pPr marL="0" marR="0" lvl="0" indent="0" algn="ctr" rtl="0">
              <a:lnSpc>
                <a:spcPct val="112000"/>
              </a:lnSpc>
              <a:spcBef>
                <a:spcPts val="0"/>
              </a:spcBef>
              <a:spcAft>
                <a:spcPts val="0"/>
              </a:spcAft>
              <a:buClr>
                <a:srgbClr val="FEFFFE"/>
              </a:buClr>
              <a:buSzPct val="25000"/>
              <a:buFont typeface="Roboto Black"/>
              <a:buNone/>
            </a:pPr>
            <a:r>
              <a:rPr lang="cs-CZ" sz="2400" b="1" i="0" u="none" strike="noStrike" cap="none">
                <a:solidFill>
                  <a:srgbClr val="FEFFFE"/>
                </a:solidFill>
              </a:rPr>
              <a:t>Působnost</a:t>
            </a:r>
          </a:p>
          <a:p>
            <a:pPr marL="0" marR="0" lvl="0" indent="0" algn="ctr" rtl="0">
              <a:lnSpc>
                <a:spcPct val="112000"/>
              </a:lnSpc>
              <a:spcBef>
                <a:spcPts val="0"/>
              </a:spcBef>
              <a:spcAft>
                <a:spcPts val="0"/>
              </a:spcAft>
              <a:buClr>
                <a:srgbClr val="FEFFFE"/>
              </a:buClr>
              <a:buSzPct val="25000"/>
              <a:buFont typeface="Roboto Black"/>
              <a:buNone/>
            </a:pPr>
            <a:r>
              <a:rPr lang="cs-CZ" sz="2400" b="1" i="0" u="none" strike="noStrike" cap="none">
                <a:solidFill>
                  <a:srgbClr val="FEFFFE"/>
                </a:solidFill>
              </a:rPr>
              <a:t>FBIS</a:t>
            </a:r>
          </a:p>
          <a:p>
            <a:pPr marL="0" marR="0" lvl="0" indent="0" algn="ctr" rtl="0">
              <a:lnSpc>
                <a:spcPct val="112000"/>
              </a:lnSpc>
              <a:spcBef>
                <a:spcPts val="0"/>
              </a:spcBef>
              <a:spcAft>
                <a:spcPts val="0"/>
              </a:spcAft>
              <a:buClr>
                <a:srgbClr val="FEFFFE"/>
              </a:buClr>
              <a:buSzPct val="25000"/>
              <a:buFont typeface="Roboto Black"/>
              <a:buNone/>
            </a:pPr>
            <a:r>
              <a:rPr lang="cs-CZ" sz="2400" b="1" i="0" u="none" strike="noStrike" cap="none">
                <a:solidFill>
                  <a:srgbClr val="FEFFFE"/>
                </a:solidFill>
              </a:rPr>
              <a:t>Získává, soustřeďuje a vyhodnocuje informace:</a:t>
            </a:r>
          </a:p>
        </p:txBody>
      </p:sp>
      <p:sp>
        <p:nvSpPr>
          <p:cNvPr id="389" name="Shape 389"/>
          <p:cNvSpPr/>
          <p:nvPr/>
        </p:nvSpPr>
        <p:spPr>
          <a:xfrm>
            <a:off x="10911199" y="4055732"/>
            <a:ext cx="499603" cy="594510"/>
          </a:xfrm>
          <a:custGeom>
            <a:avLst/>
            <a:gdLst/>
            <a:ahLst/>
            <a:cxnLst/>
            <a:rect l="0" t="0" r="0" b="0"/>
            <a:pathLst>
              <a:path w="120000" h="120000" extrusionOk="0">
                <a:moveTo>
                  <a:pt x="13844" y="32644"/>
                </a:moveTo>
                <a:cubicBezTo>
                  <a:pt x="18461" y="15500"/>
                  <a:pt x="41116" y="0"/>
                  <a:pt x="65733" y="0"/>
                </a:cubicBezTo>
                <a:cubicBezTo>
                  <a:pt x="95666" y="0"/>
                  <a:pt x="120000" y="20311"/>
                  <a:pt x="120000" y="45555"/>
                </a:cubicBezTo>
                <a:cubicBezTo>
                  <a:pt x="120000" y="60116"/>
                  <a:pt x="111888" y="73033"/>
                  <a:pt x="99161" y="81372"/>
                </a:cubicBezTo>
                <a:lnTo>
                  <a:pt x="99161" y="120000"/>
                </a:lnTo>
                <a:lnTo>
                  <a:pt x="85733" y="120000"/>
                </a:lnTo>
                <a:lnTo>
                  <a:pt x="85733" y="113777"/>
                </a:lnTo>
                <a:lnTo>
                  <a:pt x="73005" y="113777"/>
                </a:lnTo>
                <a:lnTo>
                  <a:pt x="73005" y="120000"/>
                </a:lnTo>
                <a:lnTo>
                  <a:pt x="41538" y="120000"/>
                </a:lnTo>
                <a:lnTo>
                  <a:pt x="41538" y="106027"/>
                </a:lnTo>
                <a:lnTo>
                  <a:pt x="33005" y="106027"/>
                </a:lnTo>
                <a:cubicBezTo>
                  <a:pt x="21261" y="106027"/>
                  <a:pt x="11611" y="97927"/>
                  <a:pt x="11611" y="88061"/>
                </a:cubicBezTo>
                <a:lnTo>
                  <a:pt x="11611" y="75383"/>
                </a:lnTo>
                <a:lnTo>
                  <a:pt x="4333" y="75383"/>
                </a:lnTo>
                <a:cubicBezTo>
                  <a:pt x="1816" y="75383"/>
                  <a:pt x="0" y="73622"/>
                  <a:pt x="0" y="71744"/>
                </a:cubicBezTo>
                <a:cubicBezTo>
                  <a:pt x="0" y="71155"/>
                  <a:pt x="0" y="70800"/>
                  <a:pt x="277" y="70216"/>
                </a:cubicBezTo>
                <a:lnTo>
                  <a:pt x="11611" y="46377"/>
                </a:lnTo>
                <a:cubicBezTo>
                  <a:pt x="11611" y="46377"/>
                  <a:pt x="12727" y="36400"/>
                  <a:pt x="13844" y="32644"/>
                </a:cubicBezTo>
                <a:close/>
                <a:moveTo>
                  <a:pt x="73005" y="88766"/>
                </a:moveTo>
                <a:lnTo>
                  <a:pt x="73005" y="94638"/>
                </a:lnTo>
                <a:lnTo>
                  <a:pt x="85733" y="94638"/>
                </a:lnTo>
                <a:lnTo>
                  <a:pt x="85733" y="88766"/>
                </a:lnTo>
                <a:lnTo>
                  <a:pt x="73005" y="88766"/>
                </a:lnTo>
                <a:close/>
                <a:moveTo>
                  <a:pt x="73005" y="80550"/>
                </a:moveTo>
                <a:lnTo>
                  <a:pt x="73005" y="86416"/>
                </a:lnTo>
                <a:lnTo>
                  <a:pt x="85733" y="86416"/>
                </a:lnTo>
                <a:lnTo>
                  <a:pt x="85733" y="80550"/>
                </a:lnTo>
                <a:lnTo>
                  <a:pt x="73005" y="80550"/>
                </a:lnTo>
                <a:close/>
                <a:moveTo>
                  <a:pt x="73005" y="97105"/>
                </a:moveTo>
                <a:lnTo>
                  <a:pt x="73005" y="102972"/>
                </a:lnTo>
                <a:lnTo>
                  <a:pt x="85733" y="102972"/>
                </a:lnTo>
                <a:lnTo>
                  <a:pt x="85733" y="97105"/>
                </a:lnTo>
                <a:lnTo>
                  <a:pt x="73005" y="97105"/>
                </a:lnTo>
                <a:close/>
                <a:moveTo>
                  <a:pt x="73005" y="105438"/>
                </a:moveTo>
                <a:lnTo>
                  <a:pt x="73005" y="111311"/>
                </a:lnTo>
                <a:lnTo>
                  <a:pt x="85733" y="111311"/>
                </a:lnTo>
                <a:lnTo>
                  <a:pt x="85733" y="105438"/>
                </a:lnTo>
                <a:lnTo>
                  <a:pt x="73005" y="105438"/>
                </a:lnTo>
                <a:close/>
                <a:moveTo>
                  <a:pt x="73005" y="72211"/>
                </a:moveTo>
                <a:lnTo>
                  <a:pt x="73005" y="78083"/>
                </a:lnTo>
                <a:lnTo>
                  <a:pt x="85872" y="78083"/>
                </a:lnTo>
                <a:lnTo>
                  <a:pt x="85872" y="72211"/>
                </a:lnTo>
                <a:lnTo>
                  <a:pt x="73005" y="72211"/>
                </a:lnTo>
                <a:close/>
                <a:moveTo>
                  <a:pt x="104894" y="46733"/>
                </a:moveTo>
                <a:cubicBezTo>
                  <a:pt x="107133" y="44500"/>
                  <a:pt x="108672" y="41683"/>
                  <a:pt x="108672" y="38627"/>
                </a:cubicBezTo>
                <a:cubicBezTo>
                  <a:pt x="108672" y="35811"/>
                  <a:pt x="107411" y="33344"/>
                  <a:pt x="105455" y="31583"/>
                </a:cubicBezTo>
                <a:cubicBezTo>
                  <a:pt x="105733" y="30527"/>
                  <a:pt x="105872" y="29588"/>
                  <a:pt x="105872" y="28533"/>
                </a:cubicBezTo>
                <a:cubicBezTo>
                  <a:pt x="105872" y="23133"/>
                  <a:pt x="101677" y="18788"/>
                  <a:pt x="95944" y="17261"/>
                </a:cubicBezTo>
                <a:cubicBezTo>
                  <a:pt x="93844" y="13150"/>
                  <a:pt x="88950" y="10333"/>
                  <a:pt x="83355" y="10333"/>
                </a:cubicBezTo>
                <a:cubicBezTo>
                  <a:pt x="82100" y="10333"/>
                  <a:pt x="81116" y="10450"/>
                  <a:pt x="80138" y="10683"/>
                </a:cubicBezTo>
                <a:cubicBezTo>
                  <a:pt x="77622" y="8688"/>
                  <a:pt x="74266" y="7516"/>
                  <a:pt x="70627" y="7516"/>
                </a:cubicBezTo>
                <a:cubicBezTo>
                  <a:pt x="67833" y="7516"/>
                  <a:pt x="65172" y="8216"/>
                  <a:pt x="62938" y="9394"/>
                </a:cubicBezTo>
                <a:cubicBezTo>
                  <a:pt x="61116" y="8572"/>
                  <a:pt x="58738" y="8100"/>
                  <a:pt x="56361" y="8100"/>
                </a:cubicBezTo>
                <a:cubicBezTo>
                  <a:pt x="51466" y="8100"/>
                  <a:pt x="47272" y="10216"/>
                  <a:pt x="44755" y="13266"/>
                </a:cubicBezTo>
                <a:lnTo>
                  <a:pt x="43777" y="13266"/>
                </a:lnTo>
                <a:cubicBezTo>
                  <a:pt x="37061" y="13266"/>
                  <a:pt x="31327" y="17144"/>
                  <a:pt x="30072" y="22427"/>
                </a:cubicBezTo>
                <a:cubicBezTo>
                  <a:pt x="25172" y="24188"/>
                  <a:pt x="21538" y="28416"/>
                  <a:pt x="21538" y="33344"/>
                </a:cubicBezTo>
                <a:cubicBezTo>
                  <a:pt x="21538" y="39922"/>
                  <a:pt x="27833" y="45322"/>
                  <a:pt x="35805" y="45322"/>
                </a:cubicBezTo>
                <a:cubicBezTo>
                  <a:pt x="38600" y="45322"/>
                  <a:pt x="41400" y="44616"/>
                  <a:pt x="43638" y="43444"/>
                </a:cubicBezTo>
                <a:cubicBezTo>
                  <a:pt x="45733" y="44616"/>
                  <a:pt x="48533" y="45322"/>
                  <a:pt x="51466" y="45322"/>
                </a:cubicBezTo>
                <a:cubicBezTo>
                  <a:pt x="54405" y="45322"/>
                  <a:pt x="57061" y="44616"/>
                  <a:pt x="59300" y="43444"/>
                </a:cubicBezTo>
                <a:cubicBezTo>
                  <a:pt x="60977" y="44855"/>
                  <a:pt x="63077" y="46027"/>
                  <a:pt x="65172" y="46733"/>
                </a:cubicBezTo>
                <a:cubicBezTo>
                  <a:pt x="69511" y="48138"/>
                  <a:pt x="73005" y="52600"/>
                  <a:pt x="73005" y="57183"/>
                </a:cubicBezTo>
                <a:lnTo>
                  <a:pt x="73005" y="69744"/>
                </a:lnTo>
                <a:lnTo>
                  <a:pt x="77900" y="69744"/>
                </a:lnTo>
                <a:lnTo>
                  <a:pt x="77900" y="56594"/>
                </a:lnTo>
                <a:cubicBezTo>
                  <a:pt x="77900" y="51900"/>
                  <a:pt x="80000" y="48138"/>
                  <a:pt x="84194" y="46027"/>
                </a:cubicBezTo>
                <a:cubicBezTo>
                  <a:pt x="85316" y="45438"/>
                  <a:pt x="86433" y="44855"/>
                  <a:pt x="87272" y="44150"/>
                </a:cubicBezTo>
                <a:lnTo>
                  <a:pt x="87550" y="43916"/>
                </a:lnTo>
                <a:cubicBezTo>
                  <a:pt x="88672" y="42738"/>
                  <a:pt x="89372" y="41683"/>
                  <a:pt x="89650" y="40388"/>
                </a:cubicBezTo>
                <a:cubicBezTo>
                  <a:pt x="88672" y="39922"/>
                  <a:pt x="87694" y="39805"/>
                  <a:pt x="86572" y="39805"/>
                </a:cubicBezTo>
                <a:cubicBezTo>
                  <a:pt x="85033" y="39805"/>
                  <a:pt x="83638" y="39922"/>
                  <a:pt x="82238" y="40511"/>
                </a:cubicBezTo>
                <a:cubicBezTo>
                  <a:pt x="81538" y="40861"/>
                  <a:pt x="80700" y="40511"/>
                  <a:pt x="80422" y="39805"/>
                </a:cubicBezTo>
                <a:cubicBezTo>
                  <a:pt x="80000" y="39216"/>
                  <a:pt x="80422" y="38511"/>
                  <a:pt x="81116" y="38277"/>
                </a:cubicBezTo>
                <a:cubicBezTo>
                  <a:pt x="82938" y="37688"/>
                  <a:pt x="84616" y="37455"/>
                  <a:pt x="86433" y="37455"/>
                </a:cubicBezTo>
                <a:cubicBezTo>
                  <a:pt x="87694" y="37455"/>
                  <a:pt x="88811" y="37572"/>
                  <a:pt x="90072" y="37805"/>
                </a:cubicBezTo>
                <a:cubicBezTo>
                  <a:pt x="90072" y="32644"/>
                  <a:pt x="85033" y="28533"/>
                  <a:pt x="78883" y="28533"/>
                </a:cubicBezTo>
                <a:cubicBezTo>
                  <a:pt x="76644" y="28533"/>
                  <a:pt x="74544" y="28061"/>
                  <a:pt x="72727" y="27238"/>
                </a:cubicBezTo>
                <a:cubicBezTo>
                  <a:pt x="70911" y="29000"/>
                  <a:pt x="70072" y="31233"/>
                  <a:pt x="70072" y="33344"/>
                </a:cubicBezTo>
                <a:lnTo>
                  <a:pt x="70072" y="33816"/>
                </a:lnTo>
                <a:cubicBezTo>
                  <a:pt x="70072" y="36044"/>
                  <a:pt x="71050" y="38277"/>
                  <a:pt x="73288" y="39922"/>
                </a:cubicBezTo>
                <a:cubicBezTo>
                  <a:pt x="73844" y="40511"/>
                  <a:pt x="73844" y="41211"/>
                  <a:pt x="73288" y="41683"/>
                </a:cubicBezTo>
                <a:cubicBezTo>
                  <a:pt x="73005" y="41916"/>
                  <a:pt x="72588" y="42033"/>
                  <a:pt x="72305" y="42033"/>
                </a:cubicBezTo>
                <a:cubicBezTo>
                  <a:pt x="72027" y="42033"/>
                  <a:pt x="71466" y="41916"/>
                  <a:pt x="71188" y="41683"/>
                </a:cubicBezTo>
                <a:cubicBezTo>
                  <a:pt x="69088" y="39688"/>
                  <a:pt x="67694" y="37222"/>
                  <a:pt x="67411" y="34755"/>
                </a:cubicBezTo>
                <a:cubicBezTo>
                  <a:pt x="66711" y="34522"/>
                  <a:pt x="65872" y="34522"/>
                  <a:pt x="65172" y="34522"/>
                </a:cubicBezTo>
                <a:cubicBezTo>
                  <a:pt x="63355" y="34522"/>
                  <a:pt x="61677" y="34872"/>
                  <a:pt x="59861" y="35577"/>
                </a:cubicBezTo>
                <a:cubicBezTo>
                  <a:pt x="59577" y="35694"/>
                  <a:pt x="59438" y="35694"/>
                  <a:pt x="59161" y="35694"/>
                </a:cubicBezTo>
                <a:cubicBezTo>
                  <a:pt x="58600" y="35694"/>
                  <a:pt x="58183" y="35577"/>
                  <a:pt x="57900" y="35105"/>
                </a:cubicBezTo>
                <a:cubicBezTo>
                  <a:pt x="57483" y="34522"/>
                  <a:pt x="57761" y="33700"/>
                  <a:pt x="58461" y="33344"/>
                </a:cubicBezTo>
                <a:cubicBezTo>
                  <a:pt x="60422" y="32522"/>
                  <a:pt x="62794" y="32055"/>
                  <a:pt x="65033" y="32055"/>
                </a:cubicBezTo>
                <a:cubicBezTo>
                  <a:pt x="65733" y="32055"/>
                  <a:pt x="66572" y="32055"/>
                  <a:pt x="67272" y="32172"/>
                </a:cubicBezTo>
                <a:cubicBezTo>
                  <a:pt x="67550" y="29938"/>
                  <a:pt x="68672" y="27944"/>
                  <a:pt x="70350" y="26066"/>
                </a:cubicBezTo>
                <a:cubicBezTo>
                  <a:pt x="68672" y="24894"/>
                  <a:pt x="67133" y="23366"/>
                  <a:pt x="66294" y="21605"/>
                </a:cubicBezTo>
                <a:cubicBezTo>
                  <a:pt x="63777" y="23133"/>
                  <a:pt x="60977" y="23833"/>
                  <a:pt x="58044" y="23833"/>
                </a:cubicBezTo>
                <a:cubicBezTo>
                  <a:pt x="56922" y="23833"/>
                  <a:pt x="55944" y="23833"/>
                  <a:pt x="54966" y="23600"/>
                </a:cubicBezTo>
                <a:cubicBezTo>
                  <a:pt x="53983" y="29355"/>
                  <a:pt x="48111" y="33700"/>
                  <a:pt x="40977" y="33700"/>
                </a:cubicBezTo>
                <a:lnTo>
                  <a:pt x="40838" y="33700"/>
                </a:lnTo>
                <a:cubicBezTo>
                  <a:pt x="37761" y="33700"/>
                  <a:pt x="35105" y="34755"/>
                  <a:pt x="33144" y="36283"/>
                </a:cubicBezTo>
                <a:cubicBezTo>
                  <a:pt x="32866" y="36516"/>
                  <a:pt x="32450" y="36633"/>
                  <a:pt x="32166" y="36633"/>
                </a:cubicBezTo>
                <a:cubicBezTo>
                  <a:pt x="31888" y="36633"/>
                  <a:pt x="31327" y="36516"/>
                  <a:pt x="31050" y="36283"/>
                </a:cubicBezTo>
                <a:cubicBezTo>
                  <a:pt x="30488" y="35811"/>
                  <a:pt x="30488" y="35105"/>
                  <a:pt x="31050" y="34638"/>
                </a:cubicBezTo>
                <a:cubicBezTo>
                  <a:pt x="33566" y="32522"/>
                  <a:pt x="37061" y="31350"/>
                  <a:pt x="40838" y="31350"/>
                </a:cubicBezTo>
                <a:lnTo>
                  <a:pt x="40977" y="31350"/>
                </a:lnTo>
                <a:cubicBezTo>
                  <a:pt x="41955" y="31350"/>
                  <a:pt x="43077" y="31233"/>
                  <a:pt x="43916" y="31000"/>
                </a:cubicBezTo>
                <a:cubicBezTo>
                  <a:pt x="42377" y="29472"/>
                  <a:pt x="40561" y="28300"/>
                  <a:pt x="38461" y="27355"/>
                </a:cubicBezTo>
                <a:cubicBezTo>
                  <a:pt x="37622" y="27238"/>
                  <a:pt x="37205" y="26538"/>
                  <a:pt x="37483" y="25950"/>
                </a:cubicBezTo>
                <a:cubicBezTo>
                  <a:pt x="37761" y="25244"/>
                  <a:pt x="38600" y="24894"/>
                  <a:pt x="39438" y="25127"/>
                </a:cubicBezTo>
                <a:cubicBezTo>
                  <a:pt x="42516" y="25950"/>
                  <a:pt x="45172" y="27594"/>
                  <a:pt x="46994" y="29822"/>
                </a:cubicBezTo>
                <a:cubicBezTo>
                  <a:pt x="49788" y="28416"/>
                  <a:pt x="52027" y="25716"/>
                  <a:pt x="52305" y="22661"/>
                </a:cubicBezTo>
                <a:cubicBezTo>
                  <a:pt x="50911" y="22072"/>
                  <a:pt x="49372" y="21133"/>
                  <a:pt x="48250" y="20194"/>
                </a:cubicBezTo>
                <a:cubicBezTo>
                  <a:pt x="47694" y="19727"/>
                  <a:pt x="47694" y="18905"/>
                  <a:pt x="48250" y="18433"/>
                </a:cubicBezTo>
                <a:cubicBezTo>
                  <a:pt x="48811" y="17850"/>
                  <a:pt x="49788" y="17850"/>
                  <a:pt x="50350" y="18433"/>
                </a:cubicBezTo>
                <a:cubicBezTo>
                  <a:pt x="51611" y="19372"/>
                  <a:pt x="52866" y="20194"/>
                  <a:pt x="54405" y="20666"/>
                </a:cubicBezTo>
                <a:cubicBezTo>
                  <a:pt x="55522" y="21016"/>
                  <a:pt x="56783" y="21250"/>
                  <a:pt x="58183" y="21250"/>
                </a:cubicBezTo>
                <a:cubicBezTo>
                  <a:pt x="60700" y="21250"/>
                  <a:pt x="63355" y="20427"/>
                  <a:pt x="65455" y="19022"/>
                </a:cubicBezTo>
                <a:cubicBezTo>
                  <a:pt x="65316" y="18200"/>
                  <a:pt x="65172" y="17494"/>
                  <a:pt x="65172" y="16672"/>
                </a:cubicBezTo>
                <a:cubicBezTo>
                  <a:pt x="65172" y="16083"/>
                  <a:pt x="65733" y="15383"/>
                  <a:pt x="66572" y="15383"/>
                </a:cubicBezTo>
                <a:cubicBezTo>
                  <a:pt x="67272" y="15383"/>
                  <a:pt x="67972" y="16083"/>
                  <a:pt x="67972" y="16672"/>
                </a:cubicBezTo>
                <a:cubicBezTo>
                  <a:pt x="67972" y="21372"/>
                  <a:pt x="72305" y="25361"/>
                  <a:pt x="77761" y="25950"/>
                </a:cubicBezTo>
                <a:cubicBezTo>
                  <a:pt x="78183" y="23250"/>
                  <a:pt x="79722" y="20783"/>
                  <a:pt x="81816" y="19022"/>
                </a:cubicBezTo>
                <a:cubicBezTo>
                  <a:pt x="82238" y="18433"/>
                  <a:pt x="83355" y="18433"/>
                  <a:pt x="83916" y="19022"/>
                </a:cubicBezTo>
                <a:cubicBezTo>
                  <a:pt x="84477" y="19488"/>
                  <a:pt x="84477" y="20194"/>
                  <a:pt x="83916" y="20666"/>
                </a:cubicBezTo>
                <a:cubicBezTo>
                  <a:pt x="82100" y="22194"/>
                  <a:pt x="80977" y="24072"/>
                  <a:pt x="80700" y="26183"/>
                </a:cubicBezTo>
                <a:cubicBezTo>
                  <a:pt x="85316" y="26655"/>
                  <a:pt x="89233" y="29000"/>
                  <a:pt x="91466" y="32288"/>
                </a:cubicBezTo>
                <a:cubicBezTo>
                  <a:pt x="94127" y="32055"/>
                  <a:pt x="96361" y="31000"/>
                  <a:pt x="98183" y="29355"/>
                </a:cubicBezTo>
                <a:cubicBezTo>
                  <a:pt x="98600" y="28766"/>
                  <a:pt x="99577" y="28766"/>
                  <a:pt x="100138" y="29238"/>
                </a:cubicBezTo>
                <a:cubicBezTo>
                  <a:pt x="100977" y="29588"/>
                  <a:pt x="100977" y="30411"/>
                  <a:pt x="100277" y="31000"/>
                </a:cubicBezTo>
                <a:cubicBezTo>
                  <a:pt x="98322" y="32761"/>
                  <a:pt x="95522" y="34166"/>
                  <a:pt x="92450" y="34638"/>
                </a:cubicBezTo>
                <a:cubicBezTo>
                  <a:pt x="92866" y="35694"/>
                  <a:pt x="93005" y="36750"/>
                  <a:pt x="93005" y="37927"/>
                </a:cubicBezTo>
                <a:cubicBezTo>
                  <a:pt x="93005" y="40511"/>
                  <a:pt x="92305" y="42505"/>
                  <a:pt x="91050" y="44266"/>
                </a:cubicBezTo>
                <a:cubicBezTo>
                  <a:pt x="93705" y="45205"/>
                  <a:pt x="95805" y="46966"/>
                  <a:pt x="97483" y="49077"/>
                </a:cubicBezTo>
                <a:cubicBezTo>
                  <a:pt x="97900" y="49783"/>
                  <a:pt x="97622" y="50488"/>
                  <a:pt x="96783" y="50838"/>
                </a:cubicBezTo>
                <a:cubicBezTo>
                  <a:pt x="96644" y="50961"/>
                  <a:pt x="96361" y="50961"/>
                  <a:pt x="96083" y="50961"/>
                </a:cubicBezTo>
                <a:cubicBezTo>
                  <a:pt x="95522" y="50961"/>
                  <a:pt x="95105" y="50722"/>
                  <a:pt x="94827" y="50372"/>
                </a:cubicBezTo>
                <a:cubicBezTo>
                  <a:pt x="93288" y="48377"/>
                  <a:pt x="91188" y="46966"/>
                  <a:pt x="88811" y="46261"/>
                </a:cubicBezTo>
                <a:cubicBezTo>
                  <a:pt x="87972" y="46966"/>
                  <a:pt x="86855" y="47555"/>
                  <a:pt x="85594" y="48138"/>
                </a:cubicBezTo>
                <a:cubicBezTo>
                  <a:pt x="82377" y="49900"/>
                  <a:pt x="80838" y="52483"/>
                  <a:pt x="80838" y="56594"/>
                </a:cubicBezTo>
                <a:lnTo>
                  <a:pt x="80838" y="69861"/>
                </a:lnTo>
                <a:lnTo>
                  <a:pt x="86155" y="69861"/>
                </a:lnTo>
                <a:cubicBezTo>
                  <a:pt x="87411" y="64111"/>
                  <a:pt x="90766" y="59411"/>
                  <a:pt x="96361" y="56594"/>
                </a:cubicBezTo>
                <a:cubicBezTo>
                  <a:pt x="101116" y="54833"/>
                  <a:pt x="104333" y="51077"/>
                  <a:pt x="104894" y="46733"/>
                </a:cubicBezTo>
                <a:close/>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90" name="Shape 390"/>
          <p:cNvSpPr/>
          <p:nvPr/>
        </p:nvSpPr>
        <p:spPr>
          <a:xfrm>
            <a:off x="10262357" y="6068748"/>
            <a:ext cx="599640" cy="561163"/>
          </a:xfrm>
          <a:custGeom>
            <a:avLst/>
            <a:gdLst/>
            <a:ahLst/>
            <a:cxnLst/>
            <a:rect l="0" t="0" r="0" b="0"/>
            <a:pathLst>
              <a:path w="120000" h="120000" extrusionOk="0">
                <a:moveTo>
                  <a:pt x="17944" y="21311"/>
                </a:moveTo>
                <a:cubicBezTo>
                  <a:pt x="22366" y="21311"/>
                  <a:pt x="25983" y="25044"/>
                  <a:pt x="25983" y="29783"/>
                </a:cubicBezTo>
                <a:cubicBezTo>
                  <a:pt x="25983" y="32522"/>
                  <a:pt x="24816" y="34888"/>
                  <a:pt x="22950" y="36388"/>
                </a:cubicBezTo>
                <a:cubicBezTo>
                  <a:pt x="21672" y="37633"/>
                  <a:pt x="19805" y="38377"/>
                  <a:pt x="17944" y="38377"/>
                </a:cubicBezTo>
                <a:cubicBezTo>
                  <a:pt x="15377" y="38377"/>
                  <a:pt x="13050" y="37011"/>
                  <a:pt x="11650" y="35016"/>
                </a:cubicBezTo>
                <a:cubicBezTo>
                  <a:pt x="10600" y="33522"/>
                  <a:pt x="9905" y="31650"/>
                  <a:pt x="9905" y="29655"/>
                </a:cubicBezTo>
                <a:cubicBezTo>
                  <a:pt x="9905" y="24922"/>
                  <a:pt x="13516" y="21311"/>
                  <a:pt x="17944" y="21311"/>
                </a:cubicBezTo>
                <a:close/>
                <a:moveTo>
                  <a:pt x="38911" y="21311"/>
                </a:moveTo>
                <a:cubicBezTo>
                  <a:pt x="43338" y="21311"/>
                  <a:pt x="46950" y="25044"/>
                  <a:pt x="46950" y="29783"/>
                </a:cubicBezTo>
                <a:cubicBezTo>
                  <a:pt x="46950" y="34516"/>
                  <a:pt x="43338" y="38377"/>
                  <a:pt x="38911" y="38377"/>
                </a:cubicBezTo>
                <a:cubicBezTo>
                  <a:pt x="34483" y="38377"/>
                  <a:pt x="30872" y="34516"/>
                  <a:pt x="30872" y="29783"/>
                </a:cubicBezTo>
                <a:cubicBezTo>
                  <a:pt x="30872" y="25044"/>
                  <a:pt x="34600" y="21311"/>
                  <a:pt x="38911" y="21311"/>
                </a:cubicBezTo>
                <a:close/>
                <a:moveTo>
                  <a:pt x="28194" y="0"/>
                </a:moveTo>
                <a:cubicBezTo>
                  <a:pt x="32622" y="0"/>
                  <a:pt x="36233" y="3861"/>
                  <a:pt x="36233" y="8600"/>
                </a:cubicBezTo>
                <a:cubicBezTo>
                  <a:pt x="36233" y="13333"/>
                  <a:pt x="32622" y="17072"/>
                  <a:pt x="28194" y="17072"/>
                </a:cubicBezTo>
                <a:cubicBezTo>
                  <a:pt x="23766" y="17072"/>
                  <a:pt x="20155" y="13211"/>
                  <a:pt x="20155" y="8472"/>
                </a:cubicBezTo>
                <a:cubicBezTo>
                  <a:pt x="20155" y="3738"/>
                  <a:pt x="23766" y="0"/>
                  <a:pt x="28194" y="0"/>
                </a:cubicBezTo>
                <a:close/>
                <a:moveTo>
                  <a:pt x="49633" y="0"/>
                </a:moveTo>
                <a:cubicBezTo>
                  <a:pt x="54055" y="0"/>
                  <a:pt x="57672" y="3861"/>
                  <a:pt x="57672" y="8600"/>
                </a:cubicBezTo>
                <a:cubicBezTo>
                  <a:pt x="57672" y="13333"/>
                  <a:pt x="54055" y="17072"/>
                  <a:pt x="49633" y="17072"/>
                </a:cubicBezTo>
                <a:cubicBezTo>
                  <a:pt x="45205" y="17072"/>
                  <a:pt x="41594" y="13211"/>
                  <a:pt x="41594" y="8472"/>
                </a:cubicBezTo>
                <a:cubicBezTo>
                  <a:pt x="41594" y="3738"/>
                  <a:pt x="45322" y="0"/>
                  <a:pt x="49633" y="0"/>
                </a:cubicBezTo>
                <a:close/>
                <a:moveTo>
                  <a:pt x="70016" y="0"/>
                </a:moveTo>
                <a:cubicBezTo>
                  <a:pt x="74444" y="0"/>
                  <a:pt x="78055" y="3861"/>
                  <a:pt x="78055" y="8600"/>
                </a:cubicBezTo>
                <a:cubicBezTo>
                  <a:pt x="78055" y="13333"/>
                  <a:pt x="74444" y="17072"/>
                  <a:pt x="70016" y="17072"/>
                </a:cubicBezTo>
                <a:cubicBezTo>
                  <a:pt x="65594" y="17072"/>
                  <a:pt x="62094" y="13333"/>
                  <a:pt x="62094" y="8600"/>
                </a:cubicBezTo>
                <a:cubicBezTo>
                  <a:pt x="62094" y="3861"/>
                  <a:pt x="65594" y="0"/>
                  <a:pt x="70016" y="0"/>
                </a:cubicBezTo>
                <a:close/>
                <a:moveTo>
                  <a:pt x="90405" y="0"/>
                </a:moveTo>
                <a:cubicBezTo>
                  <a:pt x="94833" y="0"/>
                  <a:pt x="98444" y="3861"/>
                  <a:pt x="98444" y="8600"/>
                </a:cubicBezTo>
                <a:cubicBezTo>
                  <a:pt x="98444" y="13333"/>
                  <a:pt x="94833" y="17072"/>
                  <a:pt x="90405" y="17072"/>
                </a:cubicBezTo>
                <a:cubicBezTo>
                  <a:pt x="85983" y="17072"/>
                  <a:pt x="82483" y="13211"/>
                  <a:pt x="82483" y="8600"/>
                </a:cubicBezTo>
                <a:cubicBezTo>
                  <a:pt x="82483" y="3988"/>
                  <a:pt x="85983" y="0"/>
                  <a:pt x="90405" y="0"/>
                </a:cubicBezTo>
                <a:close/>
                <a:moveTo>
                  <a:pt x="80505" y="21311"/>
                </a:moveTo>
                <a:cubicBezTo>
                  <a:pt x="84933" y="21311"/>
                  <a:pt x="88544" y="25044"/>
                  <a:pt x="88544" y="29783"/>
                </a:cubicBezTo>
                <a:cubicBezTo>
                  <a:pt x="88544" y="34516"/>
                  <a:pt x="84933" y="38377"/>
                  <a:pt x="80505" y="38377"/>
                </a:cubicBezTo>
                <a:cubicBezTo>
                  <a:pt x="76077" y="38377"/>
                  <a:pt x="72583" y="34516"/>
                  <a:pt x="72583" y="29783"/>
                </a:cubicBezTo>
                <a:cubicBezTo>
                  <a:pt x="72583" y="25044"/>
                  <a:pt x="76077" y="21311"/>
                  <a:pt x="80505" y="21311"/>
                </a:cubicBezTo>
                <a:close/>
                <a:moveTo>
                  <a:pt x="58833" y="21311"/>
                </a:moveTo>
                <a:cubicBezTo>
                  <a:pt x="63261" y="21311"/>
                  <a:pt x="66872" y="25044"/>
                  <a:pt x="66872" y="29783"/>
                </a:cubicBezTo>
                <a:cubicBezTo>
                  <a:pt x="66872" y="34516"/>
                  <a:pt x="63261" y="38377"/>
                  <a:pt x="58833" y="38377"/>
                </a:cubicBezTo>
                <a:cubicBezTo>
                  <a:pt x="54405" y="38377"/>
                  <a:pt x="50794" y="34516"/>
                  <a:pt x="50794" y="29783"/>
                </a:cubicBezTo>
                <a:cubicBezTo>
                  <a:pt x="50794" y="25044"/>
                  <a:pt x="54405" y="21311"/>
                  <a:pt x="58833" y="21311"/>
                </a:cubicBezTo>
                <a:close/>
                <a:moveTo>
                  <a:pt x="101477" y="21311"/>
                </a:moveTo>
                <a:cubicBezTo>
                  <a:pt x="105905" y="21311"/>
                  <a:pt x="109516" y="25044"/>
                  <a:pt x="109516" y="29783"/>
                </a:cubicBezTo>
                <a:cubicBezTo>
                  <a:pt x="109516" y="34516"/>
                  <a:pt x="105905" y="38377"/>
                  <a:pt x="101477" y="38377"/>
                </a:cubicBezTo>
                <a:cubicBezTo>
                  <a:pt x="97050" y="38377"/>
                  <a:pt x="93438" y="34516"/>
                  <a:pt x="93438" y="29783"/>
                </a:cubicBezTo>
                <a:cubicBezTo>
                  <a:pt x="93438" y="25044"/>
                  <a:pt x="97050" y="21311"/>
                  <a:pt x="101477" y="21311"/>
                </a:cubicBezTo>
                <a:close/>
                <a:moveTo>
                  <a:pt x="26794" y="40000"/>
                </a:moveTo>
                <a:cubicBezTo>
                  <a:pt x="32388" y="40000"/>
                  <a:pt x="35766" y="44733"/>
                  <a:pt x="36233" y="50838"/>
                </a:cubicBezTo>
                <a:lnTo>
                  <a:pt x="36233" y="78505"/>
                </a:lnTo>
                <a:cubicBezTo>
                  <a:pt x="36233" y="83488"/>
                  <a:pt x="30055" y="83488"/>
                  <a:pt x="30055" y="78505"/>
                </a:cubicBezTo>
                <a:lnTo>
                  <a:pt x="30055" y="52461"/>
                </a:lnTo>
                <a:cubicBezTo>
                  <a:pt x="30055" y="51961"/>
                  <a:pt x="29711" y="51466"/>
                  <a:pt x="29011" y="51466"/>
                </a:cubicBezTo>
                <a:cubicBezTo>
                  <a:pt x="28544" y="51466"/>
                  <a:pt x="28077" y="51838"/>
                  <a:pt x="28077" y="52461"/>
                </a:cubicBezTo>
                <a:lnTo>
                  <a:pt x="28077" y="115266"/>
                </a:lnTo>
                <a:cubicBezTo>
                  <a:pt x="28077" y="117883"/>
                  <a:pt x="26094" y="120000"/>
                  <a:pt x="23650" y="120000"/>
                </a:cubicBezTo>
                <a:cubicBezTo>
                  <a:pt x="21205" y="120000"/>
                  <a:pt x="19222" y="117883"/>
                  <a:pt x="19222" y="115266"/>
                </a:cubicBezTo>
                <a:lnTo>
                  <a:pt x="19222" y="83988"/>
                </a:lnTo>
                <a:cubicBezTo>
                  <a:pt x="19222" y="83488"/>
                  <a:pt x="18872" y="82988"/>
                  <a:pt x="18172" y="82988"/>
                </a:cubicBezTo>
                <a:lnTo>
                  <a:pt x="17944" y="82988"/>
                </a:lnTo>
                <a:cubicBezTo>
                  <a:pt x="17477" y="82988"/>
                  <a:pt x="17011" y="83366"/>
                  <a:pt x="17011" y="83988"/>
                </a:cubicBezTo>
                <a:lnTo>
                  <a:pt x="17011" y="115266"/>
                </a:lnTo>
                <a:cubicBezTo>
                  <a:pt x="17011" y="117883"/>
                  <a:pt x="15144" y="120000"/>
                  <a:pt x="12583" y="120000"/>
                </a:cubicBezTo>
                <a:cubicBezTo>
                  <a:pt x="10133" y="120000"/>
                  <a:pt x="8155" y="117883"/>
                  <a:pt x="8155" y="115266"/>
                </a:cubicBezTo>
                <a:lnTo>
                  <a:pt x="8155" y="52461"/>
                </a:lnTo>
                <a:cubicBezTo>
                  <a:pt x="8155" y="51838"/>
                  <a:pt x="7688" y="51466"/>
                  <a:pt x="7105" y="51466"/>
                </a:cubicBezTo>
                <a:cubicBezTo>
                  <a:pt x="6638" y="51466"/>
                  <a:pt x="6172" y="51838"/>
                  <a:pt x="6172" y="52461"/>
                </a:cubicBezTo>
                <a:lnTo>
                  <a:pt x="6172" y="78377"/>
                </a:lnTo>
                <a:cubicBezTo>
                  <a:pt x="6172" y="83366"/>
                  <a:pt x="0" y="83366"/>
                  <a:pt x="0" y="78377"/>
                </a:cubicBezTo>
                <a:lnTo>
                  <a:pt x="0" y="50838"/>
                </a:lnTo>
                <a:cubicBezTo>
                  <a:pt x="0" y="44733"/>
                  <a:pt x="3377" y="40000"/>
                  <a:pt x="8855" y="40000"/>
                </a:cubicBezTo>
                <a:lnTo>
                  <a:pt x="26794" y="40000"/>
                </a:lnTo>
                <a:close/>
                <a:moveTo>
                  <a:pt x="67805" y="40000"/>
                </a:moveTo>
                <a:cubicBezTo>
                  <a:pt x="73400" y="40000"/>
                  <a:pt x="76894" y="44733"/>
                  <a:pt x="77244" y="50838"/>
                </a:cubicBezTo>
                <a:lnTo>
                  <a:pt x="77244" y="78505"/>
                </a:lnTo>
                <a:cubicBezTo>
                  <a:pt x="77244" y="83488"/>
                  <a:pt x="71066" y="83488"/>
                  <a:pt x="71066" y="78505"/>
                </a:cubicBezTo>
                <a:lnTo>
                  <a:pt x="71066" y="52461"/>
                </a:lnTo>
                <a:cubicBezTo>
                  <a:pt x="71066" y="51961"/>
                  <a:pt x="70716" y="51466"/>
                  <a:pt x="70016" y="51466"/>
                </a:cubicBezTo>
                <a:cubicBezTo>
                  <a:pt x="69555" y="51466"/>
                  <a:pt x="69088" y="51838"/>
                  <a:pt x="69088" y="52461"/>
                </a:cubicBezTo>
                <a:lnTo>
                  <a:pt x="69088" y="115266"/>
                </a:lnTo>
                <a:cubicBezTo>
                  <a:pt x="69088" y="117883"/>
                  <a:pt x="67105" y="120000"/>
                  <a:pt x="64661" y="120000"/>
                </a:cubicBezTo>
                <a:cubicBezTo>
                  <a:pt x="62211" y="120000"/>
                  <a:pt x="60233" y="117883"/>
                  <a:pt x="60233" y="115266"/>
                </a:cubicBezTo>
                <a:lnTo>
                  <a:pt x="60233" y="83988"/>
                </a:lnTo>
                <a:cubicBezTo>
                  <a:pt x="60233" y="83488"/>
                  <a:pt x="59883" y="82988"/>
                  <a:pt x="59183" y="82988"/>
                </a:cubicBezTo>
                <a:lnTo>
                  <a:pt x="58950" y="82988"/>
                </a:lnTo>
                <a:cubicBezTo>
                  <a:pt x="58483" y="82988"/>
                  <a:pt x="58016" y="83366"/>
                  <a:pt x="58016" y="83988"/>
                </a:cubicBezTo>
                <a:lnTo>
                  <a:pt x="58016" y="115266"/>
                </a:lnTo>
                <a:cubicBezTo>
                  <a:pt x="58016" y="117883"/>
                  <a:pt x="56038" y="120000"/>
                  <a:pt x="53594" y="120000"/>
                </a:cubicBezTo>
                <a:cubicBezTo>
                  <a:pt x="51144" y="120000"/>
                  <a:pt x="49166" y="117883"/>
                  <a:pt x="49166" y="115266"/>
                </a:cubicBezTo>
                <a:lnTo>
                  <a:pt x="49166" y="52461"/>
                </a:lnTo>
                <a:cubicBezTo>
                  <a:pt x="49166" y="51838"/>
                  <a:pt x="48700" y="51466"/>
                  <a:pt x="48116" y="51466"/>
                </a:cubicBezTo>
                <a:cubicBezTo>
                  <a:pt x="47650" y="51466"/>
                  <a:pt x="47183" y="51838"/>
                  <a:pt x="47183" y="52461"/>
                </a:cubicBezTo>
                <a:lnTo>
                  <a:pt x="47183" y="78377"/>
                </a:lnTo>
                <a:cubicBezTo>
                  <a:pt x="47183" y="83366"/>
                  <a:pt x="41011" y="83366"/>
                  <a:pt x="41011" y="78377"/>
                </a:cubicBezTo>
                <a:lnTo>
                  <a:pt x="41011" y="50838"/>
                </a:lnTo>
                <a:cubicBezTo>
                  <a:pt x="41011" y="44733"/>
                  <a:pt x="44388" y="40000"/>
                  <a:pt x="49866" y="40000"/>
                </a:cubicBezTo>
                <a:lnTo>
                  <a:pt x="67805" y="40000"/>
                </a:lnTo>
                <a:close/>
                <a:moveTo>
                  <a:pt x="110561" y="40000"/>
                </a:moveTo>
                <a:cubicBezTo>
                  <a:pt x="116272" y="40000"/>
                  <a:pt x="119533" y="44733"/>
                  <a:pt x="120000" y="50838"/>
                </a:cubicBezTo>
                <a:lnTo>
                  <a:pt x="120000" y="78505"/>
                </a:lnTo>
                <a:cubicBezTo>
                  <a:pt x="120000" y="83488"/>
                  <a:pt x="113827" y="83488"/>
                  <a:pt x="113827" y="78505"/>
                </a:cubicBezTo>
                <a:lnTo>
                  <a:pt x="113827" y="52461"/>
                </a:lnTo>
                <a:cubicBezTo>
                  <a:pt x="113827" y="51961"/>
                  <a:pt x="113477" y="51466"/>
                  <a:pt x="112777" y="51466"/>
                </a:cubicBezTo>
                <a:cubicBezTo>
                  <a:pt x="112311" y="51466"/>
                  <a:pt x="111844" y="51838"/>
                  <a:pt x="111844" y="52461"/>
                </a:cubicBezTo>
                <a:lnTo>
                  <a:pt x="111844" y="115266"/>
                </a:lnTo>
                <a:cubicBezTo>
                  <a:pt x="111844" y="117883"/>
                  <a:pt x="109866" y="120000"/>
                  <a:pt x="107416" y="120000"/>
                </a:cubicBezTo>
                <a:cubicBezTo>
                  <a:pt x="104972" y="120000"/>
                  <a:pt x="102988" y="117883"/>
                  <a:pt x="102988" y="115266"/>
                </a:cubicBezTo>
                <a:lnTo>
                  <a:pt x="102988" y="83988"/>
                </a:lnTo>
                <a:cubicBezTo>
                  <a:pt x="102988" y="83488"/>
                  <a:pt x="102638" y="82988"/>
                  <a:pt x="101944" y="82988"/>
                </a:cubicBezTo>
                <a:lnTo>
                  <a:pt x="101711" y="82988"/>
                </a:lnTo>
                <a:cubicBezTo>
                  <a:pt x="101244" y="82988"/>
                  <a:pt x="100777" y="83366"/>
                  <a:pt x="100777" y="83988"/>
                </a:cubicBezTo>
                <a:lnTo>
                  <a:pt x="100777" y="115266"/>
                </a:lnTo>
                <a:cubicBezTo>
                  <a:pt x="100777" y="117883"/>
                  <a:pt x="98911" y="120000"/>
                  <a:pt x="96350" y="120000"/>
                </a:cubicBezTo>
                <a:cubicBezTo>
                  <a:pt x="93905" y="120000"/>
                  <a:pt x="91922" y="117883"/>
                  <a:pt x="91922" y="115266"/>
                </a:cubicBezTo>
                <a:lnTo>
                  <a:pt x="91922" y="52461"/>
                </a:lnTo>
                <a:cubicBezTo>
                  <a:pt x="91922" y="51838"/>
                  <a:pt x="91455" y="51466"/>
                  <a:pt x="90872" y="51466"/>
                </a:cubicBezTo>
                <a:cubicBezTo>
                  <a:pt x="90405" y="51466"/>
                  <a:pt x="89944" y="51838"/>
                  <a:pt x="89944" y="52461"/>
                </a:cubicBezTo>
                <a:lnTo>
                  <a:pt x="89944" y="78377"/>
                </a:lnTo>
                <a:cubicBezTo>
                  <a:pt x="89944" y="83366"/>
                  <a:pt x="83766" y="83366"/>
                  <a:pt x="83766" y="78377"/>
                </a:cubicBezTo>
                <a:lnTo>
                  <a:pt x="83766" y="50838"/>
                </a:lnTo>
                <a:cubicBezTo>
                  <a:pt x="83766" y="44733"/>
                  <a:pt x="87144" y="40000"/>
                  <a:pt x="92622" y="40000"/>
                </a:cubicBezTo>
                <a:lnTo>
                  <a:pt x="110561" y="40000"/>
                </a:lnTo>
                <a:close/>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grpSp>
        <p:nvGrpSpPr>
          <p:cNvPr id="391" name="Shape 391"/>
          <p:cNvGrpSpPr/>
          <p:nvPr/>
        </p:nvGrpSpPr>
        <p:grpSpPr>
          <a:xfrm>
            <a:off x="3337803" y="7213931"/>
            <a:ext cx="676592" cy="560225"/>
            <a:chOff x="0" y="0"/>
            <a:chExt cx="676590" cy="560224"/>
          </a:xfrm>
        </p:grpSpPr>
        <p:sp>
          <p:nvSpPr>
            <p:cNvPr id="392" name="Shape 392"/>
            <p:cNvSpPr/>
            <p:nvPr/>
          </p:nvSpPr>
          <p:spPr>
            <a:xfrm>
              <a:off x="195886" y="0"/>
              <a:ext cx="110749" cy="110615"/>
            </a:xfrm>
            <a:custGeom>
              <a:avLst/>
              <a:gdLst/>
              <a:ahLst/>
              <a:cxnLst/>
              <a:rect l="0" t="0" r="0" b="0"/>
              <a:pathLst>
                <a:path w="120000" h="120000" extrusionOk="0">
                  <a:moveTo>
                    <a:pt x="102889" y="17284"/>
                  </a:moveTo>
                  <a:cubicBezTo>
                    <a:pt x="110492" y="24858"/>
                    <a:pt x="114925" y="34321"/>
                    <a:pt x="118096" y="44421"/>
                  </a:cubicBezTo>
                  <a:cubicBezTo>
                    <a:pt x="120630" y="55152"/>
                    <a:pt x="120630" y="64615"/>
                    <a:pt x="118096" y="75347"/>
                  </a:cubicBezTo>
                  <a:cubicBezTo>
                    <a:pt x="114925" y="86079"/>
                    <a:pt x="110492" y="94278"/>
                    <a:pt x="102889" y="101852"/>
                  </a:cubicBezTo>
                  <a:cubicBezTo>
                    <a:pt x="94649" y="110057"/>
                    <a:pt x="86415" y="115110"/>
                    <a:pt x="75640" y="117631"/>
                  </a:cubicBezTo>
                  <a:cubicBezTo>
                    <a:pt x="64871" y="120789"/>
                    <a:pt x="55364" y="120789"/>
                    <a:pt x="44595" y="117631"/>
                  </a:cubicBezTo>
                  <a:cubicBezTo>
                    <a:pt x="33821" y="115110"/>
                    <a:pt x="25587" y="110057"/>
                    <a:pt x="17983" y="101852"/>
                  </a:cubicBezTo>
                  <a:cubicBezTo>
                    <a:pt x="9743" y="94278"/>
                    <a:pt x="4674" y="86079"/>
                    <a:pt x="2140" y="75347"/>
                  </a:cubicBezTo>
                  <a:cubicBezTo>
                    <a:pt x="-1025" y="64615"/>
                    <a:pt x="-394" y="54521"/>
                    <a:pt x="2140" y="44421"/>
                  </a:cubicBezTo>
                  <a:cubicBezTo>
                    <a:pt x="5311" y="33689"/>
                    <a:pt x="9743" y="24858"/>
                    <a:pt x="17983" y="17284"/>
                  </a:cubicBezTo>
                  <a:cubicBezTo>
                    <a:pt x="25587" y="9710"/>
                    <a:pt x="33821" y="5289"/>
                    <a:pt x="44595" y="2137"/>
                  </a:cubicBezTo>
                  <a:cubicBezTo>
                    <a:pt x="55364" y="-389"/>
                    <a:pt x="64871" y="-1020"/>
                    <a:pt x="75640" y="2137"/>
                  </a:cubicBezTo>
                  <a:cubicBezTo>
                    <a:pt x="86415" y="4658"/>
                    <a:pt x="94649" y="9710"/>
                    <a:pt x="102889" y="17284"/>
                  </a:cubicBez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93" name="Shape 393"/>
            <p:cNvSpPr/>
            <p:nvPr/>
          </p:nvSpPr>
          <p:spPr>
            <a:xfrm>
              <a:off x="370310" y="0"/>
              <a:ext cx="110749" cy="110615"/>
            </a:xfrm>
            <a:custGeom>
              <a:avLst/>
              <a:gdLst/>
              <a:ahLst/>
              <a:cxnLst/>
              <a:rect l="0" t="0" r="0" b="0"/>
              <a:pathLst>
                <a:path w="120000" h="120000" extrusionOk="0">
                  <a:moveTo>
                    <a:pt x="102889" y="17284"/>
                  </a:moveTo>
                  <a:cubicBezTo>
                    <a:pt x="110492" y="24858"/>
                    <a:pt x="114925" y="34321"/>
                    <a:pt x="118096" y="44421"/>
                  </a:cubicBezTo>
                  <a:cubicBezTo>
                    <a:pt x="120630" y="55152"/>
                    <a:pt x="120630" y="65247"/>
                    <a:pt x="118096" y="75347"/>
                  </a:cubicBezTo>
                  <a:cubicBezTo>
                    <a:pt x="114925" y="86079"/>
                    <a:pt x="110492" y="94278"/>
                    <a:pt x="102889" y="101852"/>
                  </a:cubicBezTo>
                  <a:cubicBezTo>
                    <a:pt x="94649" y="109426"/>
                    <a:pt x="86415" y="115110"/>
                    <a:pt x="75640" y="117631"/>
                  </a:cubicBezTo>
                  <a:cubicBezTo>
                    <a:pt x="64871" y="120789"/>
                    <a:pt x="55364" y="120789"/>
                    <a:pt x="44595" y="117631"/>
                  </a:cubicBezTo>
                  <a:cubicBezTo>
                    <a:pt x="33821" y="115110"/>
                    <a:pt x="25587" y="109426"/>
                    <a:pt x="17983" y="101852"/>
                  </a:cubicBezTo>
                  <a:cubicBezTo>
                    <a:pt x="9743" y="94278"/>
                    <a:pt x="4674" y="86079"/>
                    <a:pt x="2140" y="75347"/>
                  </a:cubicBezTo>
                  <a:cubicBezTo>
                    <a:pt x="-1025" y="65247"/>
                    <a:pt x="-394" y="54521"/>
                    <a:pt x="2140" y="44421"/>
                  </a:cubicBezTo>
                  <a:cubicBezTo>
                    <a:pt x="5311" y="33689"/>
                    <a:pt x="9743" y="24858"/>
                    <a:pt x="17983" y="17284"/>
                  </a:cubicBezTo>
                  <a:cubicBezTo>
                    <a:pt x="25587" y="9710"/>
                    <a:pt x="33821" y="5289"/>
                    <a:pt x="44595" y="2137"/>
                  </a:cubicBezTo>
                  <a:cubicBezTo>
                    <a:pt x="55364" y="-389"/>
                    <a:pt x="64871" y="-1020"/>
                    <a:pt x="75640" y="2137"/>
                  </a:cubicBezTo>
                  <a:cubicBezTo>
                    <a:pt x="86415" y="4658"/>
                    <a:pt x="94649" y="9710"/>
                    <a:pt x="102889" y="17284"/>
                  </a:cubicBez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394" name="Shape 394"/>
            <p:cNvSpPr/>
            <p:nvPr/>
          </p:nvSpPr>
          <p:spPr>
            <a:xfrm>
              <a:off x="0" y="79945"/>
              <a:ext cx="676590" cy="480278"/>
            </a:xfrm>
            <a:custGeom>
              <a:avLst/>
              <a:gdLst/>
              <a:ahLst/>
              <a:cxnLst/>
              <a:rect l="0" t="0" r="0" b="0"/>
              <a:pathLst>
                <a:path w="120000" h="120000" extrusionOk="0">
                  <a:moveTo>
                    <a:pt x="117727" y="33084"/>
                  </a:moveTo>
                  <a:cubicBezTo>
                    <a:pt x="119072" y="34977"/>
                    <a:pt x="119894" y="37744"/>
                    <a:pt x="120000" y="40365"/>
                  </a:cubicBezTo>
                  <a:lnTo>
                    <a:pt x="120000" y="111408"/>
                  </a:lnTo>
                  <a:cubicBezTo>
                    <a:pt x="120000" y="116213"/>
                    <a:pt x="117316" y="120000"/>
                    <a:pt x="113911" y="120000"/>
                  </a:cubicBezTo>
                  <a:cubicBezTo>
                    <a:pt x="110505" y="120000"/>
                    <a:pt x="107822" y="116213"/>
                    <a:pt x="107822" y="111408"/>
                  </a:cubicBezTo>
                  <a:lnTo>
                    <a:pt x="107822" y="55214"/>
                  </a:lnTo>
                  <a:cubicBezTo>
                    <a:pt x="106377" y="54777"/>
                    <a:pt x="105144" y="53903"/>
                    <a:pt x="104005" y="52447"/>
                  </a:cubicBezTo>
                  <a:lnTo>
                    <a:pt x="85844" y="26974"/>
                  </a:lnTo>
                  <a:lnTo>
                    <a:pt x="82133" y="40948"/>
                  </a:lnTo>
                  <a:cubicBezTo>
                    <a:pt x="81722" y="42550"/>
                    <a:pt x="81000" y="43569"/>
                    <a:pt x="79966" y="44297"/>
                  </a:cubicBezTo>
                  <a:lnTo>
                    <a:pt x="62422" y="55942"/>
                  </a:lnTo>
                  <a:cubicBezTo>
                    <a:pt x="61700" y="56524"/>
                    <a:pt x="60772" y="56670"/>
                    <a:pt x="59950" y="56378"/>
                  </a:cubicBezTo>
                  <a:cubicBezTo>
                    <a:pt x="59122" y="56670"/>
                    <a:pt x="58300" y="56524"/>
                    <a:pt x="57366" y="55942"/>
                  </a:cubicBezTo>
                  <a:lnTo>
                    <a:pt x="39827" y="44297"/>
                  </a:lnTo>
                  <a:cubicBezTo>
                    <a:pt x="38794" y="43860"/>
                    <a:pt x="38072" y="42550"/>
                    <a:pt x="37661" y="40948"/>
                  </a:cubicBezTo>
                  <a:lnTo>
                    <a:pt x="34050" y="26974"/>
                  </a:lnTo>
                  <a:lnTo>
                    <a:pt x="15994" y="52447"/>
                  </a:lnTo>
                  <a:cubicBezTo>
                    <a:pt x="14855" y="53903"/>
                    <a:pt x="13411" y="54922"/>
                    <a:pt x="12177" y="55214"/>
                  </a:cubicBezTo>
                  <a:lnTo>
                    <a:pt x="12177" y="111408"/>
                  </a:lnTo>
                  <a:cubicBezTo>
                    <a:pt x="12177" y="116213"/>
                    <a:pt x="9494" y="120000"/>
                    <a:pt x="6088" y="120000"/>
                  </a:cubicBezTo>
                  <a:cubicBezTo>
                    <a:pt x="2683" y="120000"/>
                    <a:pt x="0" y="116213"/>
                    <a:pt x="0" y="111408"/>
                  </a:cubicBezTo>
                  <a:lnTo>
                    <a:pt x="0" y="40365"/>
                  </a:lnTo>
                  <a:cubicBezTo>
                    <a:pt x="0" y="37744"/>
                    <a:pt x="616" y="35269"/>
                    <a:pt x="2166" y="33084"/>
                  </a:cubicBezTo>
                  <a:lnTo>
                    <a:pt x="23422" y="2951"/>
                  </a:lnTo>
                  <a:cubicBezTo>
                    <a:pt x="26416" y="-980"/>
                    <a:pt x="30955" y="-980"/>
                    <a:pt x="33738" y="2951"/>
                  </a:cubicBezTo>
                  <a:cubicBezTo>
                    <a:pt x="34361" y="3825"/>
                    <a:pt x="36527" y="6883"/>
                    <a:pt x="37144" y="7757"/>
                  </a:cubicBezTo>
                  <a:cubicBezTo>
                    <a:pt x="37866" y="8922"/>
                    <a:pt x="38277" y="9936"/>
                    <a:pt x="38694" y="11246"/>
                  </a:cubicBezTo>
                  <a:lnTo>
                    <a:pt x="44783" y="34540"/>
                  </a:lnTo>
                  <a:lnTo>
                    <a:pt x="59950" y="44297"/>
                  </a:lnTo>
                  <a:lnTo>
                    <a:pt x="75011" y="34686"/>
                  </a:lnTo>
                  <a:lnTo>
                    <a:pt x="81100" y="11392"/>
                  </a:lnTo>
                  <a:cubicBezTo>
                    <a:pt x="81511" y="10081"/>
                    <a:pt x="82027" y="8922"/>
                    <a:pt x="82650" y="7902"/>
                  </a:cubicBezTo>
                  <a:cubicBezTo>
                    <a:pt x="83266" y="7029"/>
                    <a:pt x="85433" y="3971"/>
                    <a:pt x="86055" y="3097"/>
                  </a:cubicBezTo>
                  <a:cubicBezTo>
                    <a:pt x="88838" y="-834"/>
                    <a:pt x="93483" y="-834"/>
                    <a:pt x="96372" y="3097"/>
                  </a:cubicBezTo>
                  <a:lnTo>
                    <a:pt x="117727" y="33084"/>
                  </a:ln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grpSp>
      <p:grpSp>
        <p:nvGrpSpPr>
          <p:cNvPr id="395" name="Shape 395"/>
          <p:cNvGrpSpPr/>
          <p:nvPr/>
        </p:nvGrpSpPr>
        <p:grpSpPr>
          <a:xfrm>
            <a:off x="9734098" y="4852159"/>
            <a:ext cx="2853803" cy="906412"/>
            <a:chOff x="-3974594" y="1024415"/>
            <a:chExt cx="2853801" cy="906412"/>
          </a:xfrm>
        </p:grpSpPr>
        <p:sp>
          <p:nvSpPr>
            <p:cNvPr id="396" name="Shape 396"/>
            <p:cNvSpPr/>
            <p:nvPr/>
          </p:nvSpPr>
          <p:spPr>
            <a:xfrm>
              <a:off x="-3974594" y="1024415"/>
              <a:ext cx="2853801" cy="486630"/>
            </a:xfrm>
            <a:prstGeom prst="rect">
              <a:avLst/>
            </a:prstGeom>
            <a:noFill/>
            <a:ln>
              <a:noFill/>
            </a:ln>
          </p:spPr>
          <p:txBody>
            <a:bodyPr lIns="0" tIns="0" rIns="0" bIns="0" anchor="t" anchorCtr="0">
              <a:noAutofit/>
            </a:bodyPr>
            <a:lstStyle/>
            <a:p>
              <a:pPr marL="0" marR="0" lvl="0" indent="0" algn="ctr" rtl="0">
                <a:lnSpc>
                  <a:spcPct val="112000"/>
                </a:lnSpc>
                <a:spcBef>
                  <a:spcPts val="0"/>
                </a:spcBef>
                <a:spcAft>
                  <a:spcPts val="0"/>
                </a:spcAft>
                <a:buClr>
                  <a:srgbClr val="FFFFFF"/>
                </a:buClr>
                <a:buSzPct val="25000"/>
                <a:buFont typeface="Roboto"/>
                <a:buNone/>
              </a:pPr>
              <a:r>
                <a:rPr lang="cs-CZ" sz="1800" b="1" i="0" u="none" strike="noStrike" cap="none">
                  <a:solidFill>
                    <a:srgbClr val="FFFFFF"/>
                  </a:solidFill>
                </a:rPr>
                <a:t>TÝKAJÍCÍ SE TERORISMU ORGANIZOVANÉHO VE SPOJENÍ S CIZINOU</a:t>
              </a:r>
            </a:p>
          </p:txBody>
        </p:sp>
        <p:sp>
          <p:nvSpPr>
            <p:cNvPr id="397" name="Shape 397"/>
            <p:cNvSpPr/>
            <p:nvPr/>
          </p:nvSpPr>
          <p:spPr>
            <a:xfrm>
              <a:off x="-3969080" y="1301323"/>
              <a:ext cx="2842773" cy="629503"/>
            </a:xfrm>
            <a:prstGeom prst="rect">
              <a:avLst/>
            </a:prstGeom>
            <a:noFill/>
            <a:ln>
              <a:noFill/>
            </a:ln>
          </p:spPr>
          <p:txBody>
            <a:bodyPr lIns="27075" tIns="27075" rIns="27075" bIns="27075" anchor="t" anchorCtr="0">
              <a:noAutofit/>
            </a:bodyPr>
            <a:lstStyle/>
            <a:p>
              <a:pPr marL="0" marR="0" lvl="0" indent="0" algn="l" rtl="0">
                <a:lnSpc>
                  <a:spcPct val="93000"/>
                </a:lnSpc>
                <a:spcBef>
                  <a:spcPts val="0"/>
                </a:spcBef>
                <a:spcAft>
                  <a:spcPts val="0"/>
                </a:spcAft>
                <a:buClr>
                  <a:srgbClr val="FFFFFF"/>
                </a:buClr>
                <a:buFont typeface="Roboto"/>
                <a:buNone/>
              </a:pPr>
              <a:endParaRPr sz="1400" i="0" u="none" strike="noStrike" cap="none">
                <a:solidFill>
                  <a:srgbClr val="FFFFFF"/>
                </a:solidFill>
              </a:endParaRPr>
            </a:p>
          </p:txBody>
        </p:sp>
      </p:grpSp>
      <p:grpSp>
        <p:nvGrpSpPr>
          <p:cNvPr id="398" name="Shape 398"/>
          <p:cNvGrpSpPr/>
          <p:nvPr/>
        </p:nvGrpSpPr>
        <p:grpSpPr>
          <a:xfrm>
            <a:off x="9135273" y="6940089"/>
            <a:ext cx="2853803" cy="906412"/>
            <a:chOff x="-3974594" y="1024415"/>
            <a:chExt cx="2853801" cy="906412"/>
          </a:xfrm>
        </p:grpSpPr>
        <p:sp>
          <p:nvSpPr>
            <p:cNvPr id="399" name="Shape 399"/>
            <p:cNvSpPr/>
            <p:nvPr/>
          </p:nvSpPr>
          <p:spPr>
            <a:xfrm>
              <a:off x="-3974594" y="1024415"/>
              <a:ext cx="2853801" cy="486630"/>
            </a:xfrm>
            <a:prstGeom prst="rect">
              <a:avLst/>
            </a:prstGeom>
            <a:noFill/>
            <a:ln>
              <a:noFill/>
            </a:ln>
          </p:spPr>
          <p:txBody>
            <a:bodyPr lIns="0" tIns="0" rIns="0" bIns="0" anchor="t" anchorCtr="0">
              <a:noAutofit/>
            </a:bodyPr>
            <a:lstStyle/>
            <a:p>
              <a:pPr marL="0" marR="0" lvl="0" indent="0" algn="ctr" rtl="0">
                <a:lnSpc>
                  <a:spcPct val="112000"/>
                </a:lnSpc>
                <a:spcBef>
                  <a:spcPts val="0"/>
                </a:spcBef>
                <a:spcAft>
                  <a:spcPts val="0"/>
                </a:spcAft>
                <a:buClr>
                  <a:srgbClr val="FFFFFF"/>
                </a:buClr>
                <a:buSzPct val="25000"/>
                <a:buFont typeface="Roboto"/>
                <a:buNone/>
              </a:pPr>
              <a:r>
                <a:rPr lang="cs-CZ" sz="1800" b="1" i="0" u="none" strike="noStrike" cap="none">
                  <a:solidFill>
                    <a:srgbClr val="FFFFFF"/>
                  </a:solidFill>
                </a:rPr>
                <a:t>O ČINNOSTI CIZÍCH ZPRAVODAJSKÝCH SLUŽEB</a:t>
              </a:r>
            </a:p>
          </p:txBody>
        </p:sp>
        <p:sp>
          <p:nvSpPr>
            <p:cNvPr id="400" name="Shape 400"/>
            <p:cNvSpPr/>
            <p:nvPr/>
          </p:nvSpPr>
          <p:spPr>
            <a:xfrm>
              <a:off x="-3969080" y="1301323"/>
              <a:ext cx="2842773" cy="629503"/>
            </a:xfrm>
            <a:prstGeom prst="rect">
              <a:avLst/>
            </a:prstGeom>
            <a:noFill/>
            <a:ln>
              <a:noFill/>
            </a:ln>
          </p:spPr>
          <p:txBody>
            <a:bodyPr lIns="27075" tIns="27075" rIns="27075" bIns="27075" anchor="t" anchorCtr="0">
              <a:noAutofit/>
            </a:bodyPr>
            <a:lstStyle/>
            <a:p>
              <a:pPr marL="0" marR="0" lvl="0" indent="0" algn="l" rtl="0">
                <a:lnSpc>
                  <a:spcPct val="93000"/>
                </a:lnSpc>
                <a:spcBef>
                  <a:spcPts val="0"/>
                </a:spcBef>
                <a:spcAft>
                  <a:spcPts val="0"/>
                </a:spcAft>
                <a:buClr>
                  <a:srgbClr val="FFFFFF"/>
                </a:buClr>
                <a:buFont typeface="Roboto"/>
                <a:buNone/>
              </a:pPr>
              <a:endParaRPr sz="1400" b="0" i="0" u="none" strike="noStrike" cap="none">
                <a:solidFill>
                  <a:srgbClr val="FFFFFF"/>
                </a:solidFill>
                <a:latin typeface="Roboto"/>
                <a:ea typeface="Roboto"/>
                <a:cs typeface="Roboto"/>
                <a:sym typeface="Roboto"/>
              </a:endParaRPr>
            </a:p>
          </p:txBody>
        </p:sp>
      </p:grpSp>
      <p:grpSp>
        <p:nvGrpSpPr>
          <p:cNvPr id="401" name="Shape 401"/>
          <p:cNvGrpSpPr/>
          <p:nvPr/>
        </p:nvGrpSpPr>
        <p:grpSpPr>
          <a:xfrm>
            <a:off x="2305124" y="7846502"/>
            <a:ext cx="2853803" cy="906412"/>
            <a:chOff x="-3974594" y="1024415"/>
            <a:chExt cx="2853801" cy="906412"/>
          </a:xfrm>
        </p:grpSpPr>
        <p:sp>
          <p:nvSpPr>
            <p:cNvPr id="402" name="Shape 402"/>
            <p:cNvSpPr/>
            <p:nvPr/>
          </p:nvSpPr>
          <p:spPr>
            <a:xfrm>
              <a:off x="-3974594" y="1024415"/>
              <a:ext cx="2853801" cy="486630"/>
            </a:xfrm>
            <a:prstGeom prst="rect">
              <a:avLst/>
            </a:prstGeom>
            <a:noFill/>
            <a:ln>
              <a:noFill/>
            </a:ln>
          </p:spPr>
          <p:txBody>
            <a:bodyPr lIns="0" tIns="0" rIns="0" bIns="0" anchor="t" anchorCtr="0">
              <a:noAutofit/>
            </a:bodyPr>
            <a:lstStyle/>
            <a:p>
              <a:pPr marL="0" marR="0" lvl="0" indent="0" algn="ctr" rtl="0">
                <a:lnSpc>
                  <a:spcPct val="112000"/>
                </a:lnSpc>
                <a:spcBef>
                  <a:spcPts val="0"/>
                </a:spcBef>
                <a:spcAft>
                  <a:spcPts val="0"/>
                </a:spcAft>
                <a:buClr>
                  <a:srgbClr val="FFFFFF"/>
                </a:buClr>
                <a:buSzPct val="25000"/>
                <a:buFont typeface="Roboto"/>
                <a:buNone/>
              </a:pPr>
              <a:r>
                <a:rPr lang="cs-CZ" sz="1800" b="1" i="0" u="none" strike="noStrike" cap="none">
                  <a:solidFill>
                    <a:srgbClr val="FFFFFF"/>
                  </a:solidFill>
                </a:rPr>
                <a:t>DŮLEŽITÉ PRO OCHRANU ÚSTAVNÍHO ZŘÍZENÍ</a:t>
              </a:r>
            </a:p>
          </p:txBody>
        </p:sp>
        <p:sp>
          <p:nvSpPr>
            <p:cNvPr id="403" name="Shape 403"/>
            <p:cNvSpPr/>
            <p:nvPr/>
          </p:nvSpPr>
          <p:spPr>
            <a:xfrm>
              <a:off x="-3969080" y="1301323"/>
              <a:ext cx="2842773" cy="629503"/>
            </a:xfrm>
            <a:prstGeom prst="rect">
              <a:avLst/>
            </a:prstGeom>
            <a:noFill/>
            <a:ln>
              <a:noFill/>
            </a:ln>
          </p:spPr>
          <p:txBody>
            <a:bodyPr lIns="27075" tIns="27075" rIns="27075" bIns="27075" anchor="t" anchorCtr="0">
              <a:noAutofit/>
            </a:bodyPr>
            <a:lstStyle/>
            <a:p>
              <a:pPr marL="0" marR="0" lvl="0" indent="0" algn="l" rtl="0">
                <a:lnSpc>
                  <a:spcPct val="93000"/>
                </a:lnSpc>
                <a:spcBef>
                  <a:spcPts val="0"/>
                </a:spcBef>
                <a:spcAft>
                  <a:spcPts val="0"/>
                </a:spcAft>
                <a:buClr>
                  <a:srgbClr val="FFFFFF"/>
                </a:buClr>
                <a:buFont typeface="Roboto"/>
                <a:buNone/>
              </a:pPr>
              <a:endParaRPr sz="1400" i="0" u="none" strike="noStrike" cap="none">
                <a:solidFill>
                  <a:srgbClr val="FFFFFF"/>
                </a:solidFill>
              </a:endParaRPr>
            </a:p>
          </p:txBody>
        </p:sp>
      </p:grpSp>
      <p:grpSp>
        <p:nvGrpSpPr>
          <p:cNvPr id="404" name="Shape 404"/>
          <p:cNvGrpSpPr/>
          <p:nvPr/>
        </p:nvGrpSpPr>
        <p:grpSpPr>
          <a:xfrm>
            <a:off x="1125566" y="5329880"/>
            <a:ext cx="2853803" cy="906412"/>
            <a:chOff x="-3974594" y="1024415"/>
            <a:chExt cx="2853801" cy="906412"/>
          </a:xfrm>
        </p:grpSpPr>
        <p:sp>
          <p:nvSpPr>
            <p:cNvPr id="405" name="Shape 405"/>
            <p:cNvSpPr/>
            <p:nvPr/>
          </p:nvSpPr>
          <p:spPr>
            <a:xfrm>
              <a:off x="-3974594" y="1024415"/>
              <a:ext cx="2853801" cy="486630"/>
            </a:xfrm>
            <a:prstGeom prst="rect">
              <a:avLst/>
            </a:prstGeom>
            <a:noFill/>
            <a:ln>
              <a:noFill/>
            </a:ln>
          </p:spPr>
          <p:txBody>
            <a:bodyPr lIns="0" tIns="0" rIns="0" bIns="0" anchor="t" anchorCtr="0">
              <a:noAutofit/>
            </a:bodyPr>
            <a:lstStyle/>
            <a:p>
              <a:pPr marL="0" marR="0" lvl="0" indent="0" algn="ctr" rtl="0">
                <a:lnSpc>
                  <a:spcPct val="112000"/>
                </a:lnSpc>
                <a:spcBef>
                  <a:spcPts val="0"/>
                </a:spcBef>
                <a:spcAft>
                  <a:spcPts val="0"/>
                </a:spcAft>
                <a:buClr>
                  <a:srgbClr val="FFFFFF"/>
                </a:buClr>
                <a:buSzPct val="25000"/>
                <a:buFont typeface="Roboto"/>
                <a:buNone/>
              </a:pPr>
              <a:r>
                <a:rPr lang="cs-CZ" sz="1800" b="1" i="0" u="none" strike="noStrike" cap="none">
                  <a:solidFill>
                    <a:srgbClr val="FFFFFF"/>
                  </a:solidFill>
                </a:rPr>
                <a:t>O ČINNOSTI PROTI BEZPEČNOSTI STÁTU A DŮLEŽITÉ PRO OCHRANU HOSPODÁŘSKÝCH ZÁJMŮ STÁTU</a:t>
              </a:r>
            </a:p>
          </p:txBody>
        </p:sp>
        <p:sp>
          <p:nvSpPr>
            <p:cNvPr id="406" name="Shape 406"/>
            <p:cNvSpPr/>
            <p:nvPr/>
          </p:nvSpPr>
          <p:spPr>
            <a:xfrm>
              <a:off x="-3969080" y="1301323"/>
              <a:ext cx="2842773" cy="629503"/>
            </a:xfrm>
            <a:prstGeom prst="rect">
              <a:avLst/>
            </a:prstGeom>
            <a:noFill/>
            <a:ln>
              <a:noFill/>
            </a:ln>
          </p:spPr>
          <p:txBody>
            <a:bodyPr lIns="27075" tIns="27075" rIns="27075" bIns="27075" anchor="t" anchorCtr="0">
              <a:noAutofit/>
            </a:bodyPr>
            <a:lstStyle/>
            <a:p>
              <a:pPr marL="0" marR="0" lvl="0" indent="0" algn="l" rtl="0">
                <a:lnSpc>
                  <a:spcPct val="93000"/>
                </a:lnSpc>
                <a:spcBef>
                  <a:spcPts val="0"/>
                </a:spcBef>
                <a:spcAft>
                  <a:spcPts val="0"/>
                </a:spcAft>
                <a:buClr>
                  <a:srgbClr val="FFFFFF"/>
                </a:buClr>
                <a:buFont typeface="Roboto"/>
                <a:buNone/>
              </a:pPr>
              <a:endParaRPr sz="1400" b="0" i="0" u="none" strike="noStrike" cap="none">
                <a:solidFill>
                  <a:srgbClr val="FFFFFF"/>
                </a:solidFill>
                <a:latin typeface="Roboto"/>
                <a:ea typeface="Roboto"/>
                <a:cs typeface="Roboto"/>
                <a:sym typeface="Roboto"/>
              </a:endParaRPr>
            </a:p>
          </p:txBody>
        </p:sp>
      </p:grpSp>
      <p:sp>
        <p:nvSpPr>
          <p:cNvPr id="407" name="Shape 407"/>
          <p:cNvSpPr/>
          <p:nvPr/>
        </p:nvSpPr>
        <p:spPr>
          <a:xfrm>
            <a:off x="2036922" y="4509539"/>
            <a:ext cx="532948" cy="594510"/>
          </a:xfrm>
          <a:custGeom>
            <a:avLst/>
            <a:gdLst/>
            <a:ahLst/>
            <a:cxnLst/>
            <a:rect l="0" t="0" r="0" b="0"/>
            <a:pathLst>
              <a:path w="120000" h="120000" extrusionOk="0">
                <a:moveTo>
                  <a:pt x="26072" y="46261"/>
                </a:moveTo>
                <a:lnTo>
                  <a:pt x="26072" y="18788"/>
                </a:lnTo>
                <a:lnTo>
                  <a:pt x="67988" y="18788"/>
                </a:lnTo>
                <a:lnTo>
                  <a:pt x="67988" y="46261"/>
                </a:lnTo>
                <a:lnTo>
                  <a:pt x="26072" y="46261"/>
                </a:lnTo>
                <a:close/>
                <a:moveTo>
                  <a:pt x="29738" y="21838"/>
                </a:moveTo>
                <a:lnTo>
                  <a:pt x="29738" y="39100"/>
                </a:lnTo>
                <a:lnTo>
                  <a:pt x="39561" y="26538"/>
                </a:lnTo>
                <a:lnTo>
                  <a:pt x="46900" y="38161"/>
                </a:lnTo>
                <a:lnTo>
                  <a:pt x="53188" y="33583"/>
                </a:lnTo>
                <a:lnTo>
                  <a:pt x="64194" y="42272"/>
                </a:lnTo>
                <a:lnTo>
                  <a:pt x="64194" y="21838"/>
                </a:lnTo>
                <a:lnTo>
                  <a:pt x="29738" y="21838"/>
                </a:lnTo>
                <a:close/>
                <a:moveTo>
                  <a:pt x="54888" y="27711"/>
                </a:moveTo>
                <a:cubicBezTo>
                  <a:pt x="54888" y="25950"/>
                  <a:pt x="56333" y="24538"/>
                  <a:pt x="58294" y="24538"/>
                </a:cubicBezTo>
                <a:cubicBezTo>
                  <a:pt x="60133" y="24538"/>
                  <a:pt x="61833" y="25950"/>
                  <a:pt x="61833" y="27711"/>
                </a:cubicBezTo>
                <a:cubicBezTo>
                  <a:pt x="61833" y="29355"/>
                  <a:pt x="60133" y="30761"/>
                  <a:pt x="58294" y="30761"/>
                </a:cubicBezTo>
                <a:cubicBezTo>
                  <a:pt x="56333" y="30761"/>
                  <a:pt x="54888" y="29355"/>
                  <a:pt x="54888" y="27711"/>
                </a:cubicBezTo>
                <a:close/>
                <a:moveTo>
                  <a:pt x="119477" y="75027"/>
                </a:moveTo>
                <a:cubicBezTo>
                  <a:pt x="119738" y="75383"/>
                  <a:pt x="119866" y="75850"/>
                  <a:pt x="120000" y="76438"/>
                </a:cubicBezTo>
                <a:cubicBezTo>
                  <a:pt x="120000" y="78550"/>
                  <a:pt x="118033" y="80311"/>
                  <a:pt x="115544" y="80311"/>
                </a:cubicBezTo>
                <a:lnTo>
                  <a:pt x="108338" y="80311"/>
                </a:lnTo>
                <a:lnTo>
                  <a:pt x="108338" y="92405"/>
                </a:lnTo>
                <a:cubicBezTo>
                  <a:pt x="108338" y="102855"/>
                  <a:pt x="98777" y="111544"/>
                  <a:pt x="86988" y="111544"/>
                </a:cubicBezTo>
                <a:lnTo>
                  <a:pt x="78472" y="111544"/>
                </a:lnTo>
                <a:lnTo>
                  <a:pt x="78472" y="120000"/>
                </a:lnTo>
                <a:lnTo>
                  <a:pt x="20700" y="120000"/>
                </a:lnTo>
                <a:lnTo>
                  <a:pt x="20700" y="86772"/>
                </a:lnTo>
                <a:cubicBezTo>
                  <a:pt x="8122" y="77966"/>
                  <a:pt x="0" y="64111"/>
                  <a:pt x="0" y="48611"/>
                </a:cubicBezTo>
                <a:cubicBezTo>
                  <a:pt x="0" y="21722"/>
                  <a:pt x="24233" y="0"/>
                  <a:pt x="54105" y="0"/>
                </a:cubicBezTo>
                <a:cubicBezTo>
                  <a:pt x="78600" y="0"/>
                  <a:pt x="101266" y="16555"/>
                  <a:pt x="105983" y="34755"/>
                </a:cubicBezTo>
                <a:cubicBezTo>
                  <a:pt x="106900" y="38750"/>
                  <a:pt x="108211" y="49433"/>
                  <a:pt x="108211" y="49433"/>
                </a:cubicBezTo>
                <a:lnTo>
                  <a:pt x="119477" y="75027"/>
                </a:lnTo>
                <a:close/>
                <a:moveTo>
                  <a:pt x="45983" y="53544"/>
                </a:moveTo>
                <a:cubicBezTo>
                  <a:pt x="88166" y="52722"/>
                  <a:pt x="87644" y="19255"/>
                  <a:pt x="87644" y="19138"/>
                </a:cubicBezTo>
                <a:cubicBezTo>
                  <a:pt x="79127" y="11038"/>
                  <a:pt x="67072" y="5988"/>
                  <a:pt x="53583" y="5988"/>
                </a:cubicBezTo>
                <a:cubicBezTo>
                  <a:pt x="27644" y="5988"/>
                  <a:pt x="6811" y="24655"/>
                  <a:pt x="6811" y="47905"/>
                </a:cubicBezTo>
                <a:cubicBezTo>
                  <a:pt x="6811" y="58711"/>
                  <a:pt x="11266" y="68338"/>
                  <a:pt x="18733" y="75850"/>
                </a:cubicBezTo>
                <a:cubicBezTo>
                  <a:pt x="18733" y="75850"/>
                  <a:pt x="16505" y="53544"/>
                  <a:pt x="45983" y="53544"/>
                </a:cubicBezTo>
                <a:close/>
                <a:moveTo>
                  <a:pt x="94844" y="59177"/>
                </a:moveTo>
                <a:cubicBezTo>
                  <a:pt x="98255" y="59177"/>
                  <a:pt x="100872" y="56594"/>
                  <a:pt x="100872" y="53661"/>
                </a:cubicBezTo>
                <a:cubicBezTo>
                  <a:pt x="100872" y="50722"/>
                  <a:pt x="98122" y="48255"/>
                  <a:pt x="94844" y="48255"/>
                </a:cubicBezTo>
                <a:cubicBezTo>
                  <a:pt x="91572" y="48255"/>
                  <a:pt x="88822" y="50722"/>
                  <a:pt x="88822" y="53661"/>
                </a:cubicBezTo>
                <a:cubicBezTo>
                  <a:pt x="88822" y="56594"/>
                  <a:pt x="91438" y="59177"/>
                  <a:pt x="94844" y="59177"/>
                </a:cubicBezTo>
                <a:close/>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p:nvPr/>
        </p:nvSpPr>
        <p:spPr>
          <a:xfrm>
            <a:off x="4074694" y="4010526"/>
            <a:ext cx="1716505" cy="1411705"/>
          </a:xfrm>
          <a:prstGeom prst="rightArrow">
            <a:avLst>
              <a:gd name="adj1" fmla="val 50000"/>
              <a:gd name="adj2" fmla="val 50000"/>
            </a:avLst>
          </a:prstGeom>
          <a:blipFill rotWithShape="1">
            <a:blip r:embed="rId3">
              <a:alphaModFix/>
            </a:blip>
            <a:tile tx="0" ty="0" sx="100000" sy="100000" flip="none" algn="tl"/>
          </a:blipFill>
          <a:ln>
            <a:noFill/>
          </a:ln>
          <a:effectLst>
            <a:outerShdw blurRad="12699" dist="12700" dir="5400000" rotWithShape="0">
              <a:srgbClr val="000000">
                <a:alpha val="49803"/>
              </a:srgbClr>
            </a:outerShdw>
          </a:effectLst>
        </p:spPr>
        <p:txBody>
          <a:bodyPr lIns="27075" tIns="27075" rIns="27075" bIns="27075" anchor="ctr" anchorCtr="0">
            <a:noAutofit/>
          </a:bodyPr>
          <a:lstStyle/>
          <a:p>
            <a:pPr marL="0" marR="0" lvl="0" indent="0" algn="ctr" rtl="0">
              <a:lnSpc>
                <a:spcPct val="100000"/>
              </a:lnSpc>
              <a:spcBef>
                <a:spcPts val="0"/>
              </a:spcBef>
              <a:spcAft>
                <a:spcPts val="0"/>
              </a:spcAft>
              <a:buClr>
                <a:srgbClr val="000000"/>
              </a:buClr>
              <a:buFont typeface="Helvetica Neue Light"/>
              <a:buNone/>
            </a:pPr>
            <a:endParaRPr sz="2200" b="0" i="0" u="none" strike="noStrike" cap="none">
              <a:solidFill>
                <a:srgbClr val="FFFFFF"/>
              </a:solidFill>
              <a:latin typeface="Helvetica Neue Light"/>
              <a:ea typeface="Helvetica Neue Light"/>
              <a:cs typeface="Helvetica Neue Light"/>
              <a:sym typeface="Helvetica Neue Light"/>
            </a:endParaRPr>
          </a:p>
        </p:txBody>
      </p:sp>
      <p:sp>
        <p:nvSpPr>
          <p:cNvPr id="413" name="Shape 413"/>
          <p:cNvSpPr/>
          <p:nvPr/>
        </p:nvSpPr>
        <p:spPr>
          <a:xfrm>
            <a:off x="8382000" y="4010526"/>
            <a:ext cx="1716505" cy="1411705"/>
          </a:xfrm>
          <a:prstGeom prst="rightArrow">
            <a:avLst>
              <a:gd name="adj1" fmla="val 50000"/>
              <a:gd name="adj2" fmla="val 50000"/>
            </a:avLst>
          </a:prstGeom>
          <a:blipFill rotWithShape="1">
            <a:blip r:embed="rId3">
              <a:alphaModFix/>
            </a:blip>
            <a:tile tx="0" ty="0" sx="100000" sy="100000" flip="none" algn="tl"/>
          </a:blipFill>
          <a:ln>
            <a:noFill/>
          </a:ln>
          <a:effectLst>
            <a:outerShdw blurRad="12699" dist="12700" dir="5400000" rotWithShape="0">
              <a:srgbClr val="000000">
                <a:alpha val="49803"/>
              </a:srgbClr>
            </a:outerShdw>
          </a:effectLst>
        </p:spPr>
        <p:txBody>
          <a:bodyPr lIns="27075" tIns="27075" rIns="27075" bIns="27075" anchor="ctr" anchorCtr="0">
            <a:noAutofit/>
          </a:bodyPr>
          <a:lstStyle/>
          <a:p>
            <a:pPr marL="0" marR="0" lvl="0" indent="0" algn="ctr" rtl="0">
              <a:lnSpc>
                <a:spcPct val="100000"/>
              </a:lnSpc>
              <a:spcBef>
                <a:spcPts val="0"/>
              </a:spcBef>
              <a:spcAft>
                <a:spcPts val="0"/>
              </a:spcAft>
              <a:buClr>
                <a:srgbClr val="000000"/>
              </a:buClr>
              <a:buFont typeface="Helvetica Neue Light"/>
              <a:buNone/>
            </a:pPr>
            <a:endParaRPr sz="2200" b="0" i="0" u="none" strike="noStrike" cap="none">
              <a:solidFill>
                <a:srgbClr val="FFFFFF"/>
              </a:solidFill>
              <a:latin typeface="Helvetica Neue Light"/>
              <a:ea typeface="Helvetica Neue Light"/>
              <a:cs typeface="Helvetica Neue Light"/>
              <a:sym typeface="Helvetica Neue Light"/>
            </a:endParaRPr>
          </a:p>
        </p:txBody>
      </p:sp>
      <p:sp>
        <p:nvSpPr>
          <p:cNvPr id="414" name="Shape 414"/>
          <p:cNvSpPr txBox="1"/>
          <p:nvPr/>
        </p:nvSpPr>
        <p:spPr>
          <a:xfrm>
            <a:off x="1653898" y="4326625"/>
            <a:ext cx="1716600" cy="7317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chemeClr val="lt1"/>
              </a:buClr>
              <a:buSzPct val="25000"/>
              <a:buFont typeface="Roboto Black"/>
              <a:buNone/>
            </a:pPr>
            <a:r>
              <a:rPr lang="cs-CZ" sz="4400" b="1" i="0" u="none" strike="noStrike" cap="none">
                <a:solidFill>
                  <a:schemeClr val="lt1"/>
                </a:solidFill>
              </a:rPr>
              <a:t>FBIS</a:t>
            </a:r>
          </a:p>
        </p:txBody>
      </p:sp>
      <p:sp>
        <p:nvSpPr>
          <p:cNvPr id="415" name="Shape 415"/>
          <p:cNvSpPr txBox="1"/>
          <p:nvPr/>
        </p:nvSpPr>
        <p:spPr>
          <a:xfrm>
            <a:off x="5819204" y="4326625"/>
            <a:ext cx="2509200" cy="7317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chemeClr val="lt1"/>
              </a:buClr>
              <a:buSzPct val="25000"/>
              <a:buFont typeface="Roboto Black"/>
              <a:buNone/>
            </a:pPr>
            <a:r>
              <a:rPr lang="cs-CZ" sz="4400" b="1" i="0" u="none" strike="noStrike" cap="none">
                <a:solidFill>
                  <a:schemeClr val="lt1"/>
                </a:solidFill>
              </a:rPr>
              <a:t>BIS ČR</a:t>
            </a:r>
          </a:p>
        </p:txBody>
      </p:sp>
      <p:sp>
        <p:nvSpPr>
          <p:cNvPr id="416" name="Shape 416"/>
          <p:cNvSpPr txBox="1"/>
          <p:nvPr/>
        </p:nvSpPr>
        <p:spPr>
          <a:xfrm>
            <a:off x="10564251" y="4278075"/>
            <a:ext cx="1326300" cy="7317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chemeClr val="lt1"/>
              </a:buClr>
              <a:buSzPct val="25000"/>
              <a:buFont typeface="Roboto Black"/>
              <a:buNone/>
            </a:pPr>
            <a:r>
              <a:rPr lang="cs-CZ" sz="4400" b="1" i="0" u="none" strike="noStrike" cap="none">
                <a:solidFill>
                  <a:schemeClr val="lt1"/>
                </a:solidFill>
              </a:rPr>
              <a:t>BIS</a:t>
            </a:r>
          </a:p>
        </p:txBody>
      </p:sp>
      <p:sp>
        <p:nvSpPr>
          <p:cNvPr id="417" name="Shape 417"/>
          <p:cNvSpPr/>
          <p:nvPr/>
        </p:nvSpPr>
        <p:spPr>
          <a:xfrm>
            <a:off x="9779806" y="5422232"/>
            <a:ext cx="3225000" cy="2067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100000"/>
              <a:buFont typeface="Arial"/>
              <a:buChar char="•"/>
            </a:pPr>
            <a:r>
              <a:rPr lang="cs-CZ" sz="2000" b="1" i="0" u="none" strike="noStrike" cap="none">
                <a:solidFill>
                  <a:schemeClr val="lt1"/>
                </a:solidFill>
              </a:rPr>
              <a:t>zákon č. 153/1994 Sb., o zpravodajských službách České republiky</a:t>
            </a:r>
          </a:p>
          <a:p>
            <a:pPr marL="0" marR="0" lvl="0" indent="0" algn="l" rtl="0">
              <a:lnSpc>
                <a:spcPct val="100000"/>
              </a:lnSpc>
              <a:spcBef>
                <a:spcPts val="1000"/>
              </a:spcBef>
              <a:spcAft>
                <a:spcPts val="0"/>
              </a:spcAft>
              <a:buClr>
                <a:schemeClr val="lt1"/>
              </a:buClr>
              <a:buSzPct val="100000"/>
              <a:buFont typeface="Arial"/>
              <a:buChar char="•"/>
            </a:pPr>
            <a:r>
              <a:rPr lang="cs-CZ" sz="2000" b="1" i="0" u="none" strike="noStrike" cap="none">
                <a:solidFill>
                  <a:schemeClr val="lt1"/>
                </a:solidFill>
              </a:rPr>
              <a:t>zákon č. 154/1994 Sb., o Bezpečnostní informační službě</a:t>
            </a:r>
          </a:p>
        </p:txBody>
      </p:sp>
      <p:sp>
        <p:nvSpPr>
          <p:cNvPr id="418" name="Shape 418"/>
          <p:cNvSpPr/>
          <p:nvPr/>
        </p:nvSpPr>
        <p:spPr>
          <a:xfrm>
            <a:off x="5631889" y="5422232"/>
            <a:ext cx="3224918" cy="10156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100000"/>
              <a:buFont typeface="Arial"/>
              <a:buChar char="•"/>
            </a:pPr>
            <a:r>
              <a:rPr lang="cs-CZ" sz="2000" b="1" i="0" u="none" strike="noStrike" cap="none">
                <a:solidFill>
                  <a:schemeClr val="lt1"/>
                </a:solidFill>
              </a:rPr>
              <a:t>zákon č. 527/1992 Sb., o Bezpečnostní informační službě České republiky</a:t>
            </a:r>
          </a:p>
        </p:txBody>
      </p:sp>
      <p:sp>
        <p:nvSpPr>
          <p:cNvPr id="419" name="Shape 419"/>
          <p:cNvSpPr/>
          <p:nvPr/>
        </p:nvSpPr>
        <p:spPr>
          <a:xfrm>
            <a:off x="1428629" y="5422232"/>
            <a:ext cx="3224918" cy="16312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100000"/>
              <a:buFont typeface="Arial"/>
              <a:buChar char="•"/>
            </a:pPr>
            <a:r>
              <a:rPr lang="cs-CZ" sz="2000" b="1" i="0" u="none" strike="noStrike" cap="none">
                <a:solidFill>
                  <a:schemeClr val="lt1"/>
                </a:solidFill>
              </a:rPr>
              <a:t>zákon č. 244/1991 Sb., o Federální bezpečnostní informační službě a o používání zpravodajských prostředků</a:t>
            </a:r>
          </a:p>
        </p:txBody>
      </p:sp>
      <p:sp>
        <p:nvSpPr>
          <p:cNvPr id="420" name="Shape 420"/>
          <p:cNvSpPr/>
          <p:nvPr/>
        </p:nvSpPr>
        <p:spPr>
          <a:xfrm>
            <a:off x="10555703" y="2839452"/>
            <a:ext cx="1051729" cy="1171073"/>
          </a:xfrm>
          <a:custGeom>
            <a:avLst/>
            <a:gdLst/>
            <a:ahLst/>
            <a:cxnLst/>
            <a:rect l="0" t="0" r="0" b="0"/>
            <a:pathLst>
              <a:path w="120000" h="120000" extrusionOk="0">
                <a:moveTo>
                  <a:pt x="106127" y="32516"/>
                </a:moveTo>
                <a:cubicBezTo>
                  <a:pt x="107194" y="36411"/>
                  <a:pt x="108377" y="46183"/>
                  <a:pt x="108377" y="46183"/>
                </a:cubicBezTo>
                <a:lnTo>
                  <a:pt x="119644" y="70222"/>
                </a:lnTo>
                <a:cubicBezTo>
                  <a:pt x="120000" y="70722"/>
                  <a:pt x="120000" y="71122"/>
                  <a:pt x="120000" y="71622"/>
                </a:cubicBezTo>
                <a:cubicBezTo>
                  <a:pt x="120000" y="73716"/>
                  <a:pt x="117983" y="75311"/>
                  <a:pt x="115611" y="75311"/>
                </a:cubicBezTo>
                <a:lnTo>
                  <a:pt x="108261" y="75311"/>
                </a:lnTo>
                <a:lnTo>
                  <a:pt x="108261" y="88077"/>
                </a:lnTo>
                <a:cubicBezTo>
                  <a:pt x="108261" y="98055"/>
                  <a:pt x="98772" y="106033"/>
                  <a:pt x="87033" y="106033"/>
                </a:cubicBezTo>
                <a:lnTo>
                  <a:pt x="78500" y="106033"/>
                </a:lnTo>
                <a:lnTo>
                  <a:pt x="78500" y="120000"/>
                </a:lnTo>
                <a:lnTo>
                  <a:pt x="46955" y="120000"/>
                </a:lnTo>
                <a:lnTo>
                  <a:pt x="46955" y="113716"/>
                </a:lnTo>
                <a:lnTo>
                  <a:pt x="34150" y="113716"/>
                </a:lnTo>
                <a:lnTo>
                  <a:pt x="34150" y="120000"/>
                </a:lnTo>
                <a:lnTo>
                  <a:pt x="20750" y="120000"/>
                </a:lnTo>
                <a:lnTo>
                  <a:pt x="20750" y="81394"/>
                </a:lnTo>
                <a:cubicBezTo>
                  <a:pt x="8183" y="72916"/>
                  <a:pt x="0" y="60150"/>
                  <a:pt x="0" y="45583"/>
                </a:cubicBezTo>
                <a:cubicBezTo>
                  <a:pt x="0" y="20450"/>
                  <a:pt x="24305" y="0"/>
                  <a:pt x="54188" y="0"/>
                </a:cubicBezTo>
                <a:cubicBezTo>
                  <a:pt x="78733" y="0"/>
                  <a:pt x="101500" y="15461"/>
                  <a:pt x="106127" y="32516"/>
                </a:cubicBezTo>
                <a:close/>
                <a:moveTo>
                  <a:pt x="46955" y="88777"/>
                </a:moveTo>
                <a:lnTo>
                  <a:pt x="34150" y="88777"/>
                </a:lnTo>
                <a:lnTo>
                  <a:pt x="34150" y="94561"/>
                </a:lnTo>
                <a:lnTo>
                  <a:pt x="46955" y="94561"/>
                </a:lnTo>
                <a:lnTo>
                  <a:pt x="46955" y="88777"/>
                </a:lnTo>
                <a:close/>
                <a:moveTo>
                  <a:pt x="46955" y="80500"/>
                </a:moveTo>
                <a:lnTo>
                  <a:pt x="34150" y="80500"/>
                </a:lnTo>
                <a:lnTo>
                  <a:pt x="34150" y="86283"/>
                </a:lnTo>
                <a:lnTo>
                  <a:pt x="46955" y="86283"/>
                </a:lnTo>
                <a:lnTo>
                  <a:pt x="46955" y="80500"/>
                </a:lnTo>
                <a:close/>
                <a:moveTo>
                  <a:pt x="46955" y="97155"/>
                </a:moveTo>
                <a:lnTo>
                  <a:pt x="34150" y="97155"/>
                </a:lnTo>
                <a:lnTo>
                  <a:pt x="34150" y="103044"/>
                </a:lnTo>
                <a:lnTo>
                  <a:pt x="46955" y="103044"/>
                </a:lnTo>
                <a:lnTo>
                  <a:pt x="46955" y="97155"/>
                </a:lnTo>
                <a:close/>
                <a:moveTo>
                  <a:pt x="46955" y="105438"/>
                </a:moveTo>
                <a:lnTo>
                  <a:pt x="34150" y="105438"/>
                </a:lnTo>
                <a:lnTo>
                  <a:pt x="34150" y="111322"/>
                </a:lnTo>
                <a:lnTo>
                  <a:pt x="46955" y="111322"/>
                </a:lnTo>
                <a:lnTo>
                  <a:pt x="46955" y="105438"/>
                </a:lnTo>
                <a:close/>
                <a:moveTo>
                  <a:pt x="34033" y="72222"/>
                </a:moveTo>
                <a:lnTo>
                  <a:pt x="34033" y="78105"/>
                </a:lnTo>
                <a:lnTo>
                  <a:pt x="46838" y="78105"/>
                </a:lnTo>
                <a:lnTo>
                  <a:pt x="46838" y="72222"/>
                </a:lnTo>
                <a:lnTo>
                  <a:pt x="34033" y="72222"/>
                </a:lnTo>
                <a:close/>
                <a:moveTo>
                  <a:pt x="15294" y="46683"/>
                </a:moveTo>
                <a:cubicBezTo>
                  <a:pt x="15772" y="51172"/>
                  <a:pt x="18972" y="54861"/>
                  <a:pt x="23716" y="56561"/>
                </a:cubicBezTo>
                <a:cubicBezTo>
                  <a:pt x="29405" y="59250"/>
                  <a:pt x="32844" y="64038"/>
                  <a:pt x="33794" y="69727"/>
                </a:cubicBezTo>
                <a:lnTo>
                  <a:pt x="39127" y="69727"/>
                </a:lnTo>
                <a:lnTo>
                  <a:pt x="39127" y="56561"/>
                </a:lnTo>
                <a:cubicBezTo>
                  <a:pt x="39127" y="52466"/>
                  <a:pt x="37588" y="49777"/>
                  <a:pt x="34266" y="48077"/>
                </a:cubicBezTo>
                <a:cubicBezTo>
                  <a:pt x="33083" y="47483"/>
                  <a:pt x="32016" y="46883"/>
                  <a:pt x="31183" y="46183"/>
                </a:cubicBezTo>
                <a:cubicBezTo>
                  <a:pt x="28694" y="46883"/>
                  <a:pt x="26561" y="48377"/>
                  <a:pt x="25255" y="50372"/>
                </a:cubicBezTo>
                <a:cubicBezTo>
                  <a:pt x="25022" y="50772"/>
                  <a:pt x="24427" y="50972"/>
                  <a:pt x="23950" y="50972"/>
                </a:cubicBezTo>
                <a:cubicBezTo>
                  <a:pt x="23716" y="50972"/>
                  <a:pt x="23477" y="50972"/>
                  <a:pt x="23238" y="50872"/>
                </a:cubicBezTo>
                <a:cubicBezTo>
                  <a:pt x="22527" y="50572"/>
                  <a:pt x="22294" y="49777"/>
                  <a:pt x="22766" y="49177"/>
                </a:cubicBezTo>
                <a:cubicBezTo>
                  <a:pt x="24305" y="46883"/>
                  <a:pt x="26561" y="45288"/>
                  <a:pt x="29172" y="44288"/>
                </a:cubicBezTo>
                <a:cubicBezTo>
                  <a:pt x="27744" y="42594"/>
                  <a:pt x="27033" y="40500"/>
                  <a:pt x="27155" y="38005"/>
                </a:cubicBezTo>
                <a:cubicBezTo>
                  <a:pt x="27155" y="37005"/>
                  <a:pt x="27272" y="35911"/>
                  <a:pt x="27744" y="34811"/>
                </a:cubicBezTo>
                <a:cubicBezTo>
                  <a:pt x="24783" y="34316"/>
                  <a:pt x="21816" y="33016"/>
                  <a:pt x="20038" y="31222"/>
                </a:cubicBezTo>
                <a:cubicBezTo>
                  <a:pt x="19444" y="30722"/>
                  <a:pt x="19444" y="29927"/>
                  <a:pt x="20155" y="29427"/>
                </a:cubicBezTo>
                <a:cubicBezTo>
                  <a:pt x="20750" y="28927"/>
                  <a:pt x="21700" y="28927"/>
                  <a:pt x="22172" y="29527"/>
                </a:cubicBezTo>
                <a:cubicBezTo>
                  <a:pt x="23833" y="31122"/>
                  <a:pt x="26322" y="32222"/>
                  <a:pt x="28816" y="32516"/>
                </a:cubicBezTo>
                <a:cubicBezTo>
                  <a:pt x="30950" y="29127"/>
                  <a:pt x="34977" y="26933"/>
                  <a:pt x="39722" y="26433"/>
                </a:cubicBezTo>
                <a:cubicBezTo>
                  <a:pt x="39366" y="24338"/>
                  <a:pt x="38300" y="22444"/>
                  <a:pt x="36522" y="21050"/>
                </a:cubicBezTo>
                <a:cubicBezTo>
                  <a:pt x="36050" y="20550"/>
                  <a:pt x="35927" y="19850"/>
                  <a:pt x="36522" y="19350"/>
                </a:cubicBezTo>
                <a:cubicBezTo>
                  <a:pt x="36994" y="18855"/>
                  <a:pt x="38183" y="18855"/>
                  <a:pt x="38655" y="19350"/>
                </a:cubicBezTo>
                <a:cubicBezTo>
                  <a:pt x="40788" y="21144"/>
                  <a:pt x="42211" y="23638"/>
                  <a:pt x="42688" y="26333"/>
                </a:cubicBezTo>
                <a:cubicBezTo>
                  <a:pt x="48261" y="25733"/>
                  <a:pt x="52411" y="21844"/>
                  <a:pt x="52411" y="17055"/>
                </a:cubicBezTo>
                <a:cubicBezTo>
                  <a:pt x="52411" y="16361"/>
                  <a:pt x="53122" y="15861"/>
                  <a:pt x="53833" y="15861"/>
                </a:cubicBezTo>
                <a:cubicBezTo>
                  <a:pt x="54666" y="15861"/>
                  <a:pt x="55255" y="16461"/>
                  <a:pt x="55255" y="17055"/>
                </a:cubicBezTo>
                <a:cubicBezTo>
                  <a:pt x="55255" y="17855"/>
                  <a:pt x="55138" y="18655"/>
                  <a:pt x="54900" y="19350"/>
                </a:cubicBezTo>
                <a:cubicBezTo>
                  <a:pt x="57155" y="20850"/>
                  <a:pt x="59644" y="21644"/>
                  <a:pt x="62255" y="21644"/>
                </a:cubicBezTo>
                <a:cubicBezTo>
                  <a:pt x="63555" y="21644"/>
                  <a:pt x="64744" y="21344"/>
                  <a:pt x="65927" y="21050"/>
                </a:cubicBezTo>
                <a:cubicBezTo>
                  <a:pt x="67350" y="20550"/>
                  <a:pt x="68772" y="19850"/>
                  <a:pt x="69961" y="18855"/>
                </a:cubicBezTo>
                <a:cubicBezTo>
                  <a:pt x="70555" y="18355"/>
                  <a:pt x="71383" y="18355"/>
                  <a:pt x="72094" y="18855"/>
                </a:cubicBezTo>
                <a:cubicBezTo>
                  <a:pt x="72688" y="19350"/>
                  <a:pt x="72688" y="20050"/>
                  <a:pt x="72094" y="20650"/>
                </a:cubicBezTo>
                <a:cubicBezTo>
                  <a:pt x="70911" y="21644"/>
                  <a:pt x="69488" y="22444"/>
                  <a:pt x="68061" y="23044"/>
                </a:cubicBezTo>
                <a:cubicBezTo>
                  <a:pt x="68416" y="26133"/>
                  <a:pt x="70555" y="28827"/>
                  <a:pt x="73516" y="30222"/>
                </a:cubicBezTo>
                <a:cubicBezTo>
                  <a:pt x="75177" y="28127"/>
                  <a:pt x="77788" y="26333"/>
                  <a:pt x="80872" y="25438"/>
                </a:cubicBezTo>
                <a:cubicBezTo>
                  <a:pt x="81816" y="25238"/>
                  <a:pt x="82527" y="25538"/>
                  <a:pt x="82766" y="26333"/>
                </a:cubicBezTo>
                <a:cubicBezTo>
                  <a:pt x="83005" y="27033"/>
                  <a:pt x="82650" y="27633"/>
                  <a:pt x="81816" y="27827"/>
                </a:cubicBezTo>
                <a:cubicBezTo>
                  <a:pt x="79327" y="28427"/>
                  <a:pt x="77433" y="29727"/>
                  <a:pt x="76244" y="31222"/>
                </a:cubicBezTo>
                <a:cubicBezTo>
                  <a:pt x="77077" y="31422"/>
                  <a:pt x="78022" y="31622"/>
                  <a:pt x="79088" y="31622"/>
                </a:cubicBezTo>
                <a:lnTo>
                  <a:pt x="79211" y="31622"/>
                </a:lnTo>
                <a:cubicBezTo>
                  <a:pt x="83005" y="31622"/>
                  <a:pt x="86444" y="32816"/>
                  <a:pt x="88933" y="34911"/>
                </a:cubicBezTo>
                <a:cubicBezTo>
                  <a:pt x="89527" y="35411"/>
                  <a:pt x="89527" y="36111"/>
                  <a:pt x="88933" y="36705"/>
                </a:cubicBezTo>
                <a:cubicBezTo>
                  <a:pt x="88577" y="37005"/>
                  <a:pt x="88222" y="37105"/>
                  <a:pt x="87744" y="37105"/>
                </a:cubicBezTo>
                <a:cubicBezTo>
                  <a:pt x="87511" y="37105"/>
                  <a:pt x="87033" y="37005"/>
                  <a:pt x="86800" y="36705"/>
                </a:cubicBezTo>
                <a:cubicBezTo>
                  <a:pt x="84783" y="35011"/>
                  <a:pt x="82055" y="34116"/>
                  <a:pt x="79088" y="34116"/>
                </a:cubicBezTo>
                <a:lnTo>
                  <a:pt x="78972" y="34116"/>
                </a:lnTo>
                <a:cubicBezTo>
                  <a:pt x="71738" y="34116"/>
                  <a:pt x="65927" y="29627"/>
                  <a:pt x="65100" y="23938"/>
                </a:cubicBezTo>
                <a:cubicBezTo>
                  <a:pt x="64033" y="24138"/>
                  <a:pt x="63083" y="24138"/>
                  <a:pt x="62133" y="24138"/>
                </a:cubicBezTo>
                <a:cubicBezTo>
                  <a:pt x="59288" y="24138"/>
                  <a:pt x="56205" y="23438"/>
                  <a:pt x="53833" y="21844"/>
                </a:cubicBezTo>
                <a:cubicBezTo>
                  <a:pt x="53005" y="23538"/>
                  <a:pt x="51583" y="25138"/>
                  <a:pt x="49800" y="26333"/>
                </a:cubicBezTo>
                <a:cubicBezTo>
                  <a:pt x="51583" y="28127"/>
                  <a:pt x="52527" y="30222"/>
                  <a:pt x="52766" y="32416"/>
                </a:cubicBezTo>
                <a:cubicBezTo>
                  <a:pt x="53477" y="32316"/>
                  <a:pt x="54427" y="32316"/>
                  <a:pt x="55138" y="32316"/>
                </a:cubicBezTo>
                <a:cubicBezTo>
                  <a:pt x="57388" y="32316"/>
                  <a:pt x="59527" y="32816"/>
                  <a:pt x="61661" y="33716"/>
                </a:cubicBezTo>
                <a:cubicBezTo>
                  <a:pt x="62372" y="34116"/>
                  <a:pt x="62611" y="34811"/>
                  <a:pt x="62255" y="35411"/>
                </a:cubicBezTo>
                <a:cubicBezTo>
                  <a:pt x="61900" y="35911"/>
                  <a:pt x="61422" y="36111"/>
                  <a:pt x="60950" y="36111"/>
                </a:cubicBezTo>
                <a:cubicBezTo>
                  <a:pt x="60711" y="36111"/>
                  <a:pt x="60472" y="36111"/>
                  <a:pt x="60238" y="36011"/>
                </a:cubicBezTo>
                <a:cubicBezTo>
                  <a:pt x="58577" y="35311"/>
                  <a:pt x="56800" y="34911"/>
                  <a:pt x="54900" y="34911"/>
                </a:cubicBezTo>
                <a:cubicBezTo>
                  <a:pt x="54072" y="34911"/>
                  <a:pt x="53361" y="34911"/>
                  <a:pt x="52650" y="35211"/>
                </a:cubicBezTo>
                <a:cubicBezTo>
                  <a:pt x="52411" y="37705"/>
                  <a:pt x="51105" y="40100"/>
                  <a:pt x="48855" y="42094"/>
                </a:cubicBezTo>
                <a:cubicBezTo>
                  <a:pt x="48500" y="42394"/>
                  <a:pt x="48144" y="42494"/>
                  <a:pt x="47666" y="42494"/>
                </a:cubicBezTo>
                <a:cubicBezTo>
                  <a:pt x="47433" y="42494"/>
                  <a:pt x="46955" y="42394"/>
                  <a:pt x="46716" y="42094"/>
                </a:cubicBezTo>
                <a:cubicBezTo>
                  <a:pt x="46127" y="41694"/>
                  <a:pt x="46127" y="40900"/>
                  <a:pt x="46716" y="40300"/>
                </a:cubicBezTo>
                <a:cubicBezTo>
                  <a:pt x="48733" y="38505"/>
                  <a:pt x="49683" y="36411"/>
                  <a:pt x="49683" y="34116"/>
                </a:cubicBezTo>
                <a:lnTo>
                  <a:pt x="49683" y="33616"/>
                </a:lnTo>
                <a:cubicBezTo>
                  <a:pt x="49683" y="31422"/>
                  <a:pt x="48855" y="29327"/>
                  <a:pt x="46955" y="27633"/>
                </a:cubicBezTo>
                <a:cubicBezTo>
                  <a:pt x="45061" y="28327"/>
                  <a:pt x="42922" y="28827"/>
                  <a:pt x="40672" y="28827"/>
                </a:cubicBezTo>
                <a:cubicBezTo>
                  <a:pt x="34505" y="28827"/>
                  <a:pt x="29527" y="33016"/>
                  <a:pt x="29527" y="38205"/>
                </a:cubicBezTo>
                <a:cubicBezTo>
                  <a:pt x="30711" y="37905"/>
                  <a:pt x="31900" y="37805"/>
                  <a:pt x="33083" y="37805"/>
                </a:cubicBezTo>
                <a:cubicBezTo>
                  <a:pt x="34861" y="37805"/>
                  <a:pt x="36761" y="38005"/>
                  <a:pt x="38416" y="38605"/>
                </a:cubicBezTo>
                <a:cubicBezTo>
                  <a:pt x="39127" y="38900"/>
                  <a:pt x="39605" y="39600"/>
                  <a:pt x="39250" y="40300"/>
                </a:cubicBezTo>
                <a:cubicBezTo>
                  <a:pt x="39011" y="40900"/>
                  <a:pt x="38183" y="41294"/>
                  <a:pt x="37233" y="41100"/>
                </a:cubicBezTo>
                <a:cubicBezTo>
                  <a:pt x="35811" y="40600"/>
                  <a:pt x="34505" y="40300"/>
                  <a:pt x="33083" y="40300"/>
                </a:cubicBezTo>
                <a:cubicBezTo>
                  <a:pt x="32016" y="40300"/>
                  <a:pt x="30827" y="40500"/>
                  <a:pt x="29883" y="40800"/>
                </a:cubicBezTo>
                <a:cubicBezTo>
                  <a:pt x="30116" y="42294"/>
                  <a:pt x="30950" y="43294"/>
                  <a:pt x="32016" y="44288"/>
                </a:cubicBezTo>
                <a:lnTo>
                  <a:pt x="32255" y="44488"/>
                </a:lnTo>
                <a:cubicBezTo>
                  <a:pt x="33083" y="45288"/>
                  <a:pt x="34150" y="45883"/>
                  <a:pt x="35333" y="46483"/>
                </a:cubicBezTo>
                <a:cubicBezTo>
                  <a:pt x="39605" y="48477"/>
                  <a:pt x="41500" y="52366"/>
                  <a:pt x="41500" y="56955"/>
                </a:cubicBezTo>
                <a:lnTo>
                  <a:pt x="41500" y="70222"/>
                </a:lnTo>
                <a:lnTo>
                  <a:pt x="46716" y="70222"/>
                </a:lnTo>
                <a:lnTo>
                  <a:pt x="46716" y="57555"/>
                </a:lnTo>
                <a:cubicBezTo>
                  <a:pt x="46716" y="52966"/>
                  <a:pt x="50155" y="48577"/>
                  <a:pt x="54427" y="47083"/>
                </a:cubicBezTo>
                <a:cubicBezTo>
                  <a:pt x="56322" y="46283"/>
                  <a:pt x="58694" y="45288"/>
                  <a:pt x="60238" y="43788"/>
                </a:cubicBezTo>
                <a:cubicBezTo>
                  <a:pt x="62488" y="45088"/>
                  <a:pt x="65216" y="45883"/>
                  <a:pt x="68061" y="45883"/>
                </a:cubicBezTo>
                <a:cubicBezTo>
                  <a:pt x="70911" y="45883"/>
                  <a:pt x="73638" y="45088"/>
                  <a:pt x="75888" y="43788"/>
                </a:cubicBezTo>
                <a:cubicBezTo>
                  <a:pt x="78261" y="44988"/>
                  <a:pt x="80750" y="45683"/>
                  <a:pt x="83594" y="45683"/>
                </a:cubicBezTo>
                <a:cubicBezTo>
                  <a:pt x="91422" y="45683"/>
                  <a:pt x="97827" y="40300"/>
                  <a:pt x="97827" y="33716"/>
                </a:cubicBezTo>
                <a:cubicBezTo>
                  <a:pt x="97827" y="28827"/>
                  <a:pt x="94266" y="24538"/>
                  <a:pt x="89288" y="22744"/>
                </a:cubicBezTo>
                <a:cubicBezTo>
                  <a:pt x="87866" y="17455"/>
                  <a:pt x="82527" y="13466"/>
                  <a:pt x="75772" y="13466"/>
                </a:cubicBezTo>
                <a:lnTo>
                  <a:pt x="74822" y="13466"/>
                </a:lnTo>
                <a:cubicBezTo>
                  <a:pt x="72333" y="10372"/>
                  <a:pt x="68061" y="8277"/>
                  <a:pt x="63200" y="8277"/>
                </a:cubicBezTo>
                <a:cubicBezTo>
                  <a:pt x="60827" y="8277"/>
                  <a:pt x="58694" y="8777"/>
                  <a:pt x="56677" y="9777"/>
                </a:cubicBezTo>
                <a:cubicBezTo>
                  <a:pt x="54427" y="8577"/>
                  <a:pt x="51816" y="7777"/>
                  <a:pt x="48972" y="7777"/>
                </a:cubicBezTo>
                <a:cubicBezTo>
                  <a:pt x="45416" y="7777"/>
                  <a:pt x="41977" y="8977"/>
                  <a:pt x="39605" y="10972"/>
                </a:cubicBezTo>
                <a:cubicBezTo>
                  <a:pt x="38538" y="10672"/>
                  <a:pt x="37472" y="10572"/>
                  <a:pt x="36283" y="10572"/>
                </a:cubicBezTo>
                <a:cubicBezTo>
                  <a:pt x="30711" y="10572"/>
                  <a:pt x="25733" y="13466"/>
                  <a:pt x="23594" y="17555"/>
                </a:cubicBezTo>
                <a:cubicBezTo>
                  <a:pt x="17905" y="18950"/>
                  <a:pt x="13755" y="23438"/>
                  <a:pt x="13755" y="28727"/>
                </a:cubicBezTo>
                <a:cubicBezTo>
                  <a:pt x="13755" y="29727"/>
                  <a:pt x="13872" y="30722"/>
                  <a:pt x="14227" y="31722"/>
                </a:cubicBezTo>
                <a:cubicBezTo>
                  <a:pt x="12566" y="33516"/>
                  <a:pt x="11500" y="35911"/>
                  <a:pt x="11500" y="38605"/>
                </a:cubicBezTo>
                <a:cubicBezTo>
                  <a:pt x="11500" y="41794"/>
                  <a:pt x="12922" y="44488"/>
                  <a:pt x="15294" y="46683"/>
                </a:cubicBez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21" name="Shape 421"/>
          <p:cNvSpPr/>
          <p:nvPr/>
        </p:nvSpPr>
        <p:spPr>
          <a:xfrm>
            <a:off x="6549669" y="2799925"/>
            <a:ext cx="1102107" cy="1250124"/>
          </a:xfrm>
          <a:custGeom>
            <a:avLst/>
            <a:gdLst/>
            <a:ahLst/>
            <a:cxnLst/>
            <a:rect l="0" t="0" r="0" b="0"/>
            <a:pathLst>
              <a:path w="120000" h="120000" extrusionOk="0">
                <a:moveTo>
                  <a:pt x="54216" y="0"/>
                </a:moveTo>
                <a:cubicBezTo>
                  <a:pt x="78755" y="0"/>
                  <a:pt x="101422" y="15672"/>
                  <a:pt x="106211" y="33144"/>
                </a:cubicBezTo>
                <a:cubicBezTo>
                  <a:pt x="107144" y="36938"/>
                  <a:pt x="108433" y="47022"/>
                  <a:pt x="108433" y="47022"/>
                </a:cubicBezTo>
                <a:lnTo>
                  <a:pt x="119650" y="72377"/>
                </a:lnTo>
                <a:cubicBezTo>
                  <a:pt x="120000" y="72877"/>
                  <a:pt x="120000" y="73177"/>
                  <a:pt x="120000" y="73777"/>
                </a:cubicBezTo>
                <a:cubicBezTo>
                  <a:pt x="120000" y="75872"/>
                  <a:pt x="118011" y="77572"/>
                  <a:pt x="115561" y="77572"/>
                </a:cubicBezTo>
                <a:lnTo>
                  <a:pt x="108316" y="77572"/>
                </a:lnTo>
                <a:lnTo>
                  <a:pt x="108316" y="90450"/>
                </a:lnTo>
                <a:cubicBezTo>
                  <a:pt x="108316" y="100633"/>
                  <a:pt x="98733" y="108716"/>
                  <a:pt x="86933" y="108716"/>
                </a:cubicBezTo>
                <a:lnTo>
                  <a:pt x="78405" y="108716"/>
                </a:lnTo>
                <a:lnTo>
                  <a:pt x="78405" y="120000"/>
                </a:lnTo>
                <a:lnTo>
                  <a:pt x="20566" y="120000"/>
                </a:lnTo>
                <a:lnTo>
                  <a:pt x="20566" y="82661"/>
                </a:lnTo>
                <a:cubicBezTo>
                  <a:pt x="7944" y="74177"/>
                  <a:pt x="0" y="61100"/>
                  <a:pt x="0" y="46322"/>
                </a:cubicBezTo>
                <a:cubicBezTo>
                  <a:pt x="116" y="20766"/>
                  <a:pt x="24305" y="0"/>
                  <a:pt x="54216" y="0"/>
                </a:cubicBezTo>
                <a:close/>
                <a:moveTo>
                  <a:pt x="95344" y="55505"/>
                </a:moveTo>
                <a:cubicBezTo>
                  <a:pt x="98616" y="55505"/>
                  <a:pt x="101305" y="53311"/>
                  <a:pt x="101305" y="50416"/>
                </a:cubicBezTo>
                <a:cubicBezTo>
                  <a:pt x="101305" y="47622"/>
                  <a:pt x="98616" y="45322"/>
                  <a:pt x="95344" y="45322"/>
                </a:cubicBezTo>
                <a:cubicBezTo>
                  <a:pt x="91955" y="45322"/>
                  <a:pt x="89388" y="47622"/>
                  <a:pt x="89388" y="50416"/>
                </a:cubicBezTo>
                <a:cubicBezTo>
                  <a:pt x="89388" y="53311"/>
                  <a:pt x="91955" y="55505"/>
                  <a:pt x="95344" y="55505"/>
                </a:cubicBezTo>
                <a:close/>
                <a:moveTo>
                  <a:pt x="20100" y="71383"/>
                </a:moveTo>
                <a:cubicBezTo>
                  <a:pt x="20100" y="71383"/>
                  <a:pt x="17994" y="50416"/>
                  <a:pt x="47088" y="50416"/>
                </a:cubicBezTo>
                <a:cubicBezTo>
                  <a:pt x="88916" y="49516"/>
                  <a:pt x="88333" y="18072"/>
                  <a:pt x="88333" y="18072"/>
                </a:cubicBezTo>
                <a:cubicBezTo>
                  <a:pt x="79922" y="10383"/>
                  <a:pt x="68005" y="5588"/>
                  <a:pt x="54566" y="5588"/>
                </a:cubicBezTo>
                <a:cubicBezTo>
                  <a:pt x="29094" y="5588"/>
                  <a:pt x="8411" y="23261"/>
                  <a:pt x="8411" y="45122"/>
                </a:cubicBezTo>
                <a:cubicBezTo>
                  <a:pt x="8294" y="55205"/>
                  <a:pt x="12738" y="64394"/>
                  <a:pt x="20100" y="71383"/>
                </a:cubicBez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22" name="Shape 422"/>
          <p:cNvSpPr/>
          <p:nvPr/>
        </p:nvSpPr>
        <p:spPr>
          <a:xfrm flipH="1">
            <a:off x="2123054" y="2799925"/>
            <a:ext cx="1065468" cy="1141984"/>
          </a:xfrm>
          <a:custGeom>
            <a:avLst/>
            <a:gdLst/>
            <a:ahLst/>
            <a:cxnLst/>
            <a:rect l="0" t="0" r="0" b="0"/>
            <a:pathLst>
              <a:path w="120000" h="120000" extrusionOk="0">
                <a:moveTo>
                  <a:pt x="120000" y="45622"/>
                </a:moveTo>
                <a:cubicBezTo>
                  <a:pt x="120000" y="60100"/>
                  <a:pt x="111938" y="73077"/>
                  <a:pt x="99366" y="81366"/>
                </a:cubicBezTo>
                <a:lnTo>
                  <a:pt x="99366" y="120000"/>
                </a:lnTo>
                <a:lnTo>
                  <a:pt x="41622" y="120000"/>
                </a:lnTo>
                <a:lnTo>
                  <a:pt x="41622" y="106122"/>
                </a:lnTo>
                <a:lnTo>
                  <a:pt x="33083" y="106122"/>
                </a:lnTo>
                <a:cubicBezTo>
                  <a:pt x="21227" y="106122"/>
                  <a:pt x="11622" y="98038"/>
                  <a:pt x="11622" y="88055"/>
                </a:cubicBezTo>
                <a:lnTo>
                  <a:pt x="11622" y="75372"/>
                </a:lnTo>
                <a:lnTo>
                  <a:pt x="4388" y="75372"/>
                </a:lnTo>
                <a:cubicBezTo>
                  <a:pt x="1900" y="75372"/>
                  <a:pt x="0" y="73677"/>
                  <a:pt x="0" y="71677"/>
                </a:cubicBezTo>
                <a:cubicBezTo>
                  <a:pt x="0" y="71083"/>
                  <a:pt x="116" y="70683"/>
                  <a:pt x="238" y="70183"/>
                </a:cubicBezTo>
                <a:lnTo>
                  <a:pt x="11500" y="46222"/>
                </a:lnTo>
                <a:cubicBezTo>
                  <a:pt x="11500" y="46222"/>
                  <a:pt x="12688" y="36238"/>
                  <a:pt x="13755" y="32544"/>
                </a:cubicBezTo>
                <a:cubicBezTo>
                  <a:pt x="18500" y="15472"/>
                  <a:pt x="41144" y="0"/>
                  <a:pt x="65694" y="0"/>
                </a:cubicBezTo>
                <a:cubicBezTo>
                  <a:pt x="95811" y="0"/>
                  <a:pt x="120000" y="20366"/>
                  <a:pt x="120000" y="45622"/>
                </a:cubicBezTo>
                <a:close/>
                <a:moveTo>
                  <a:pt x="31183" y="50316"/>
                </a:moveTo>
                <a:cubicBezTo>
                  <a:pt x="31183" y="47522"/>
                  <a:pt x="28461" y="45222"/>
                  <a:pt x="25022" y="45222"/>
                </a:cubicBezTo>
                <a:cubicBezTo>
                  <a:pt x="21816" y="45222"/>
                  <a:pt x="19088" y="47522"/>
                  <a:pt x="19088" y="50316"/>
                </a:cubicBezTo>
                <a:cubicBezTo>
                  <a:pt x="19088" y="53111"/>
                  <a:pt x="21816" y="55405"/>
                  <a:pt x="25022" y="55405"/>
                </a:cubicBezTo>
                <a:cubicBezTo>
                  <a:pt x="28461" y="55405"/>
                  <a:pt x="31183" y="53111"/>
                  <a:pt x="31183" y="50316"/>
                </a:cubicBezTo>
                <a:close/>
                <a:moveTo>
                  <a:pt x="113122" y="45022"/>
                </a:moveTo>
                <a:cubicBezTo>
                  <a:pt x="113122" y="23261"/>
                  <a:pt x="92255" y="5588"/>
                  <a:pt x="66405" y="5588"/>
                </a:cubicBezTo>
                <a:cubicBezTo>
                  <a:pt x="52883" y="5588"/>
                  <a:pt x="40911" y="10383"/>
                  <a:pt x="32372" y="18072"/>
                </a:cubicBezTo>
                <a:cubicBezTo>
                  <a:pt x="32372" y="18072"/>
                  <a:pt x="31777" y="49516"/>
                  <a:pt x="74111" y="50316"/>
                </a:cubicBezTo>
                <a:cubicBezTo>
                  <a:pt x="103516" y="50316"/>
                  <a:pt x="101383" y="71283"/>
                  <a:pt x="101383" y="71283"/>
                </a:cubicBezTo>
                <a:cubicBezTo>
                  <a:pt x="108616" y="64194"/>
                  <a:pt x="113122" y="55105"/>
                  <a:pt x="113122" y="45022"/>
                </a:cubicBez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23" name="Shape 423"/>
          <p:cNvSpPr/>
          <p:nvPr/>
        </p:nvSpPr>
        <p:spPr>
          <a:xfrm rot="10800000">
            <a:off x="2387379" y="2818064"/>
            <a:ext cx="359348" cy="385010"/>
          </a:xfrm>
          <a:custGeom>
            <a:avLst/>
            <a:gdLst/>
            <a:ahLst/>
            <a:cxnLst/>
            <a:rect l="0" t="0" r="0" b="0"/>
            <a:pathLst>
              <a:path w="120000" h="120000" extrusionOk="0">
                <a:moveTo>
                  <a:pt x="119966" y="47811"/>
                </a:moveTo>
                <a:cubicBezTo>
                  <a:pt x="119966" y="57655"/>
                  <a:pt x="117501" y="66094"/>
                  <a:pt x="112069" y="72655"/>
                </a:cubicBezTo>
                <a:cubicBezTo>
                  <a:pt x="109108" y="76872"/>
                  <a:pt x="103676" y="82500"/>
                  <a:pt x="94792" y="88594"/>
                </a:cubicBezTo>
                <a:lnTo>
                  <a:pt x="86398" y="94688"/>
                </a:lnTo>
                <a:cubicBezTo>
                  <a:pt x="81953" y="98438"/>
                  <a:pt x="78992" y="102188"/>
                  <a:pt x="77508" y="106877"/>
                </a:cubicBezTo>
                <a:cubicBezTo>
                  <a:pt x="76521" y="109688"/>
                  <a:pt x="76521" y="113905"/>
                  <a:pt x="76521" y="120000"/>
                </a:cubicBezTo>
                <a:lnTo>
                  <a:pt x="44431" y="120000"/>
                </a:lnTo>
                <a:cubicBezTo>
                  <a:pt x="44928" y="107344"/>
                  <a:pt x="46406" y="98905"/>
                  <a:pt x="47889" y="93750"/>
                </a:cubicBezTo>
                <a:cubicBezTo>
                  <a:pt x="50360" y="88594"/>
                  <a:pt x="55295" y="82966"/>
                  <a:pt x="64179" y="76872"/>
                </a:cubicBezTo>
                <a:lnTo>
                  <a:pt x="72573" y="69844"/>
                </a:lnTo>
                <a:cubicBezTo>
                  <a:pt x="75534" y="67966"/>
                  <a:pt x="77508" y="65627"/>
                  <a:pt x="79483" y="63283"/>
                </a:cubicBezTo>
                <a:cubicBezTo>
                  <a:pt x="82450" y="59533"/>
                  <a:pt x="84424" y="54844"/>
                  <a:pt x="84424" y="49688"/>
                </a:cubicBezTo>
                <a:cubicBezTo>
                  <a:pt x="84424" y="44061"/>
                  <a:pt x="82450" y="38905"/>
                  <a:pt x="78992" y="33750"/>
                </a:cubicBezTo>
                <a:cubicBezTo>
                  <a:pt x="75534" y="29533"/>
                  <a:pt x="68624" y="27188"/>
                  <a:pt x="59735" y="27188"/>
                </a:cubicBezTo>
                <a:cubicBezTo>
                  <a:pt x="50850" y="27188"/>
                  <a:pt x="44431" y="30000"/>
                  <a:pt x="40483" y="35622"/>
                </a:cubicBezTo>
                <a:cubicBezTo>
                  <a:pt x="36534" y="40783"/>
                  <a:pt x="35051" y="46405"/>
                  <a:pt x="34560" y="52033"/>
                </a:cubicBezTo>
                <a:cubicBezTo>
                  <a:pt x="34560" y="52500"/>
                  <a:pt x="34560" y="52966"/>
                  <a:pt x="34560" y="53905"/>
                </a:cubicBezTo>
                <a:cubicBezTo>
                  <a:pt x="33077" y="62344"/>
                  <a:pt x="26167" y="68438"/>
                  <a:pt x="17277" y="68438"/>
                </a:cubicBezTo>
                <a:cubicBezTo>
                  <a:pt x="8393" y="68438"/>
                  <a:pt x="987" y="61405"/>
                  <a:pt x="0" y="53905"/>
                </a:cubicBezTo>
                <a:cubicBezTo>
                  <a:pt x="0" y="53905"/>
                  <a:pt x="0" y="49688"/>
                  <a:pt x="0" y="48750"/>
                </a:cubicBezTo>
                <a:cubicBezTo>
                  <a:pt x="1483" y="30000"/>
                  <a:pt x="9871" y="16405"/>
                  <a:pt x="23205" y="8438"/>
                </a:cubicBezTo>
                <a:cubicBezTo>
                  <a:pt x="32586" y="2811"/>
                  <a:pt x="43941" y="0"/>
                  <a:pt x="57270" y="0"/>
                </a:cubicBezTo>
                <a:cubicBezTo>
                  <a:pt x="75534" y="0"/>
                  <a:pt x="90347" y="4216"/>
                  <a:pt x="102198" y="12188"/>
                </a:cubicBezTo>
                <a:cubicBezTo>
                  <a:pt x="114540" y="19688"/>
                  <a:pt x="120462" y="32344"/>
                  <a:pt x="119966" y="47811"/>
                </a:cubicBez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p:nvPr/>
        </p:nvSpPr>
        <p:spPr>
          <a:xfrm>
            <a:off x="1832758" y="274985"/>
            <a:ext cx="9339308" cy="1193487"/>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4000" b="1" i="0" u="none" strike="noStrike" cap="none" dirty="0">
                <a:solidFill>
                  <a:srgbClr val="FFFFFF"/>
                </a:solidFill>
              </a:rPr>
              <a:t>BEZPEČNOSTNÍ INFORMAČNÍ SLUŽBA</a:t>
            </a:r>
          </a:p>
          <a:p>
            <a:pPr marL="0" marR="0" lvl="0" indent="0" algn="ctr" rtl="0">
              <a:lnSpc>
                <a:spcPct val="100000"/>
              </a:lnSpc>
              <a:spcBef>
                <a:spcPts val="0"/>
              </a:spcBef>
              <a:spcAft>
                <a:spcPts val="0"/>
              </a:spcAft>
              <a:buClr>
                <a:srgbClr val="FFFFFF"/>
              </a:buClr>
              <a:buSzPct val="25000"/>
              <a:buFont typeface="Roboto Black"/>
              <a:buNone/>
            </a:pPr>
            <a:r>
              <a:rPr lang="cs-CZ" sz="3200" b="1" i="0" u="none" strike="noStrike" cap="none" dirty="0">
                <a:solidFill>
                  <a:srgbClr val="FFFFFF"/>
                </a:solidFill>
              </a:rPr>
              <a:t>*ZÁKLADNÍ INFO*</a:t>
            </a:r>
          </a:p>
        </p:txBody>
      </p:sp>
      <p:sp>
        <p:nvSpPr>
          <p:cNvPr id="429" name="Shape 429"/>
          <p:cNvSpPr/>
          <p:nvPr/>
        </p:nvSpPr>
        <p:spPr>
          <a:xfrm>
            <a:off x="3574710" y="3220111"/>
            <a:ext cx="9531691" cy="50783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100000"/>
              <a:buFont typeface="Arial"/>
              <a:buChar char="•"/>
            </a:pPr>
            <a:r>
              <a:rPr lang="cs-CZ" sz="3600" b="1" i="0" u="none" strike="noStrike" cap="none">
                <a:solidFill>
                  <a:schemeClr val="lt1"/>
                </a:solidFill>
              </a:rPr>
              <a:t> Vnitřní pole působnosti</a:t>
            </a:r>
          </a:p>
          <a:p>
            <a:pPr marL="0" marR="0" lvl="0" indent="0" algn="l" rtl="0">
              <a:lnSpc>
                <a:spcPct val="100000"/>
              </a:lnSpc>
              <a:spcBef>
                <a:spcPts val="0"/>
              </a:spcBef>
              <a:spcAft>
                <a:spcPts val="0"/>
              </a:spcAft>
              <a:buClr>
                <a:schemeClr val="lt1"/>
              </a:buClr>
              <a:buSzPct val="100000"/>
              <a:buFont typeface="Arial"/>
              <a:buChar char="•"/>
            </a:pPr>
            <a:r>
              <a:rPr lang="cs-CZ" sz="3600" b="1" i="0" u="none" strike="noStrike" cap="none">
                <a:solidFill>
                  <a:schemeClr val="lt1"/>
                </a:solidFill>
              </a:rPr>
              <a:t> Je bezpečnostním sborem</a:t>
            </a:r>
          </a:p>
          <a:p>
            <a:pPr marL="0" marR="0" lvl="0" indent="0" algn="l" rtl="0">
              <a:lnSpc>
                <a:spcPct val="100000"/>
              </a:lnSpc>
              <a:spcBef>
                <a:spcPts val="0"/>
              </a:spcBef>
              <a:spcAft>
                <a:spcPts val="0"/>
              </a:spcAft>
              <a:buClr>
                <a:schemeClr val="lt1"/>
              </a:buClr>
              <a:buSzPct val="100000"/>
              <a:buFont typeface="Arial"/>
              <a:buChar char="•"/>
            </a:pPr>
            <a:r>
              <a:rPr lang="cs-CZ" sz="3600" b="1" i="0" u="none" strike="noStrike" cap="none">
                <a:solidFill>
                  <a:schemeClr val="lt1"/>
                </a:solidFill>
              </a:rPr>
              <a:t> Koordinuje a odpovídá vláda</a:t>
            </a:r>
          </a:p>
          <a:p>
            <a:pPr marL="0" marR="0" lvl="0" indent="0" algn="l" rtl="0">
              <a:lnSpc>
                <a:spcPct val="100000"/>
              </a:lnSpc>
              <a:spcBef>
                <a:spcPts val="0"/>
              </a:spcBef>
              <a:spcAft>
                <a:spcPts val="0"/>
              </a:spcAft>
              <a:buClr>
                <a:schemeClr val="lt1"/>
              </a:buClr>
              <a:buSzPct val="100000"/>
              <a:buFont typeface="Arial"/>
              <a:buChar char="•"/>
            </a:pPr>
            <a:r>
              <a:rPr lang="cs-CZ" sz="3600" b="1" i="0" u="none" strike="noStrike" cap="none">
                <a:solidFill>
                  <a:schemeClr val="lt1"/>
                </a:solidFill>
              </a:rPr>
              <a:t> Informace získává OSINTU, HUMINTU, SIGINTU + sledování</a:t>
            </a:r>
          </a:p>
          <a:p>
            <a:pPr marL="0" marR="0" lvl="0" indent="0" algn="l" rtl="0">
              <a:lnSpc>
                <a:spcPct val="100000"/>
              </a:lnSpc>
              <a:spcBef>
                <a:spcPts val="0"/>
              </a:spcBef>
              <a:spcAft>
                <a:spcPts val="0"/>
              </a:spcAft>
              <a:buClr>
                <a:schemeClr val="lt1"/>
              </a:buClr>
              <a:buSzPct val="100000"/>
              <a:buFont typeface="Arial"/>
              <a:buChar char="•"/>
            </a:pPr>
            <a:r>
              <a:rPr lang="cs-CZ" sz="3600" b="1" i="0" u="none" strike="noStrike" cap="none">
                <a:solidFill>
                  <a:schemeClr val="lt1"/>
                </a:solidFill>
              </a:rPr>
              <a:t> Nemá trestně-právní pravomoci</a:t>
            </a:r>
          </a:p>
          <a:p>
            <a:pPr marL="0" marR="0" lvl="0" indent="0" algn="l" rtl="0">
              <a:lnSpc>
                <a:spcPct val="100000"/>
              </a:lnSpc>
              <a:spcBef>
                <a:spcPts val="0"/>
              </a:spcBef>
              <a:spcAft>
                <a:spcPts val="0"/>
              </a:spcAft>
              <a:buClr>
                <a:schemeClr val="lt1"/>
              </a:buClr>
              <a:buSzPct val="100000"/>
              <a:buFont typeface="Arial"/>
              <a:buChar char="•"/>
            </a:pPr>
            <a:r>
              <a:rPr lang="cs-CZ" sz="3600" b="1" i="0" u="none" strike="noStrike" cap="none">
                <a:solidFill>
                  <a:schemeClr val="lt1"/>
                </a:solidFill>
              </a:rPr>
              <a:t> Spolupracuje s ÚZSI a VZ</a:t>
            </a:r>
          </a:p>
          <a:p>
            <a:pPr marL="0" marR="0" lvl="0" indent="0" algn="l" rtl="0">
              <a:lnSpc>
                <a:spcPct val="100000"/>
              </a:lnSpc>
              <a:spcBef>
                <a:spcPts val="0"/>
              </a:spcBef>
              <a:spcAft>
                <a:spcPts val="0"/>
              </a:spcAft>
              <a:buClr>
                <a:srgbClr val="000000"/>
              </a:buClr>
              <a:buFont typeface="Arial"/>
              <a:buNone/>
            </a:pPr>
            <a:endParaRPr sz="3600" b="1" i="0" u="none" strike="noStrike" cap="none">
              <a:solidFill>
                <a:schemeClr val="lt1"/>
              </a:solidFill>
            </a:endParaRPr>
          </a:p>
          <a:p>
            <a:pPr marL="0" marR="0" lvl="0" indent="0" algn="l" rtl="0">
              <a:lnSpc>
                <a:spcPct val="100000"/>
              </a:lnSpc>
              <a:spcBef>
                <a:spcPts val="0"/>
              </a:spcBef>
              <a:spcAft>
                <a:spcPts val="0"/>
              </a:spcAft>
              <a:buClr>
                <a:srgbClr val="000000"/>
              </a:buClr>
              <a:buFont typeface="Arial"/>
              <a:buNone/>
            </a:pPr>
            <a:endParaRPr sz="3600" b="1" i="0" u="none" strike="noStrike" cap="none">
              <a:solidFill>
                <a:schemeClr val="lt1"/>
              </a:solidFill>
            </a:endParaRPr>
          </a:p>
        </p:txBody>
      </p:sp>
      <p:sp>
        <p:nvSpPr>
          <p:cNvPr id="430" name="Shape 430"/>
          <p:cNvSpPr/>
          <p:nvPr/>
        </p:nvSpPr>
        <p:spPr>
          <a:xfrm>
            <a:off x="330212" y="7473743"/>
            <a:ext cx="12344400" cy="18159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Roboto Black"/>
              <a:buNone/>
            </a:pPr>
            <a:r>
              <a:rPr lang="cs-CZ" sz="2800" b="1" i="1" u="none" strike="noStrike" cap="none">
                <a:solidFill>
                  <a:schemeClr val="lt1"/>
                </a:solidFill>
              </a:rPr>
              <a:t>„Pokud nejste terorista nebo špión, neohrožujete demokratický systém, bezpečnost a ekonomické zájmy státu, nevyzrazujete utajované informace, nepatříte k organizovanému zločinu, ani nejste v kontaktu s lidmi, kteří ve zmíněných oblastech nemají čisté svědomí, nemusíte se sebemenšího našeho zájmu o vaši osobu obávat.“</a:t>
            </a:r>
          </a:p>
        </p:txBody>
      </p:sp>
      <p:pic>
        <p:nvPicPr>
          <p:cNvPr id="431" name="Shape 431"/>
          <p:cNvPicPr preferRelativeResize="0"/>
          <p:nvPr/>
        </p:nvPicPr>
        <p:blipFill rotWithShape="1">
          <a:blip r:embed="rId3">
            <a:alphaModFix/>
          </a:blip>
          <a:srcRect/>
          <a:stretch/>
        </p:blipFill>
        <p:spPr>
          <a:xfrm>
            <a:off x="5738317" y="1675273"/>
            <a:ext cx="1666500" cy="167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Shape 34"/>
          <p:cNvPicPr preferRelativeResize="0"/>
          <p:nvPr/>
        </p:nvPicPr>
        <p:blipFill rotWithShape="1">
          <a:blip r:embed="rId3">
            <a:alphaModFix/>
          </a:blip>
          <a:srcRect/>
          <a:stretch/>
        </p:blipFill>
        <p:spPr>
          <a:xfrm>
            <a:off x="1418336" y="1736133"/>
            <a:ext cx="10153947" cy="604401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p:nvPr/>
        </p:nvSpPr>
        <p:spPr>
          <a:xfrm>
            <a:off x="4627857" y="6643950"/>
            <a:ext cx="1315741" cy="358426"/>
          </a:xfrm>
          <a:custGeom>
            <a:avLst/>
            <a:gdLst/>
            <a:ahLst/>
            <a:cxnLst/>
            <a:rect l="0" t="0" r="0" b="0"/>
            <a:pathLst>
              <a:path w="120000" h="120000" extrusionOk="0">
                <a:moveTo>
                  <a:pt x="74955" y="2744"/>
                </a:moveTo>
                <a:cubicBezTo>
                  <a:pt x="87522" y="63772"/>
                  <a:pt x="103050" y="104088"/>
                  <a:pt x="120000" y="114105"/>
                </a:cubicBezTo>
                <a:lnTo>
                  <a:pt x="120000" y="120000"/>
                </a:lnTo>
                <a:cubicBezTo>
                  <a:pt x="103372" y="110672"/>
                  <a:pt x="87777" y="72411"/>
                  <a:pt x="74772" y="9327"/>
                </a:cubicBezTo>
                <a:lnTo>
                  <a:pt x="56833" y="116433"/>
                </a:lnTo>
                <a:lnTo>
                  <a:pt x="56833" y="117666"/>
                </a:lnTo>
                <a:lnTo>
                  <a:pt x="0" y="117666"/>
                </a:lnTo>
                <a:lnTo>
                  <a:pt x="0" y="109850"/>
                </a:lnTo>
                <a:lnTo>
                  <a:pt x="56122" y="109850"/>
                </a:lnTo>
                <a:lnTo>
                  <a:pt x="74494" y="0"/>
                </a:lnTo>
                <a:lnTo>
                  <a:pt x="74955" y="2744"/>
                </a:lnTo>
              </a:path>
            </a:pathLst>
          </a:custGeom>
          <a:solidFill>
            <a:srgbClr val="F67A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37" name="Shape 437"/>
          <p:cNvSpPr/>
          <p:nvPr/>
        </p:nvSpPr>
        <p:spPr>
          <a:xfrm>
            <a:off x="8087577" y="3630019"/>
            <a:ext cx="3077476" cy="1176776"/>
          </a:xfrm>
          <a:custGeom>
            <a:avLst/>
            <a:gdLst/>
            <a:ahLst/>
            <a:cxnLst/>
            <a:rect l="0" t="0" r="0" b="0"/>
            <a:pathLst>
              <a:path w="120000" h="120000" extrusionOk="0">
                <a:moveTo>
                  <a:pt x="120000" y="120000"/>
                </a:moveTo>
                <a:lnTo>
                  <a:pt x="18516" y="120000"/>
                </a:lnTo>
                <a:lnTo>
                  <a:pt x="18516" y="118338"/>
                </a:lnTo>
                <a:cubicBezTo>
                  <a:pt x="16833" y="74327"/>
                  <a:pt x="10188" y="34105"/>
                  <a:pt x="0" y="1838"/>
                </a:cubicBezTo>
                <a:lnTo>
                  <a:pt x="705" y="0"/>
                </a:lnTo>
                <a:cubicBezTo>
                  <a:pt x="11277" y="33455"/>
                  <a:pt x="17672" y="73611"/>
                  <a:pt x="19400" y="116677"/>
                </a:cubicBezTo>
                <a:lnTo>
                  <a:pt x="120000" y="116677"/>
                </a:lnTo>
                <a:lnTo>
                  <a:pt x="120000" y="120000"/>
                </a:lnTo>
              </a:path>
            </a:pathLst>
          </a:custGeom>
          <a:solidFill>
            <a:srgbClr val="D16E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38" name="Shape 438"/>
          <p:cNvSpPr/>
          <p:nvPr/>
        </p:nvSpPr>
        <p:spPr>
          <a:xfrm>
            <a:off x="2572725" y="5194698"/>
            <a:ext cx="2205359" cy="1176776"/>
          </a:xfrm>
          <a:custGeom>
            <a:avLst/>
            <a:gdLst/>
            <a:ahLst/>
            <a:cxnLst/>
            <a:rect l="0" t="0" r="0" b="0"/>
            <a:pathLst>
              <a:path w="120000" h="120000" extrusionOk="0">
                <a:moveTo>
                  <a:pt x="0" y="0"/>
                </a:moveTo>
                <a:lnTo>
                  <a:pt x="94183" y="0"/>
                </a:lnTo>
                <a:lnTo>
                  <a:pt x="94183" y="1661"/>
                </a:lnTo>
                <a:cubicBezTo>
                  <a:pt x="96527" y="45672"/>
                  <a:pt x="105794" y="85894"/>
                  <a:pt x="120000" y="118161"/>
                </a:cubicBezTo>
                <a:lnTo>
                  <a:pt x="119016" y="120000"/>
                </a:lnTo>
                <a:cubicBezTo>
                  <a:pt x="104277" y="86544"/>
                  <a:pt x="95355" y="46388"/>
                  <a:pt x="92950" y="3322"/>
                </a:cubicBezTo>
                <a:lnTo>
                  <a:pt x="0" y="3322"/>
                </a:lnTo>
                <a:lnTo>
                  <a:pt x="0" y="0"/>
                </a:lnTo>
              </a:path>
            </a:pathLst>
          </a:custGeom>
          <a:solidFill>
            <a:srgbClr val="D16E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39" name="Shape 439"/>
          <p:cNvSpPr/>
          <p:nvPr/>
        </p:nvSpPr>
        <p:spPr>
          <a:xfrm>
            <a:off x="8244803" y="5378301"/>
            <a:ext cx="580946" cy="2004345"/>
          </a:xfrm>
          <a:custGeom>
            <a:avLst/>
            <a:gdLst/>
            <a:ahLst/>
            <a:cxnLst/>
            <a:rect l="0" t="0" r="0" b="0"/>
            <a:pathLst>
              <a:path w="120000" h="120000" extrusionOk="0">
                <a:moveTo>
                  <a:pt x="23761" y="117477"/>
                </a:moveTo>
                <a:lnTo>
                  <a:pt x="23761" y="117605"/>
                </a:lnTo>
                <a:lnTo>
                  <a:pt x="120000" y="117605"/>
                </a:lnTo>
                <a:lnTo>
                  <a:pt x="120000" y="120000"/>
                </a:lnTo>
                <a:lnTo>
                  <a:pt x="22888" y="120000"/>
                </a:lnTo>
                <a:lnTo>
                  <a:pt x="22888" y="119655"/>
                </a:lnTo>
                <a:lnTo>
                  <a:pt x="0" y="85005"/>
                </a:lnTo>
                <a:lnTo>
                  <a:pt x="566" y="84150"/>
                </a:lnTo>
                <a:lnTo>
                  <a:pt x="477" y="84022"/>
                </a:lnTo>
                <a:cubicBezTo>
                  <a:pt x="13166" y="60622"/>
                  <a:pt x="21444" y="31616"/>
                  <a:pt x="23538" y="0"/>
                </a:cubicBezTo>
                <a:lnTo>
                  <a:pt x="24722" y="0"/>
                </a:lnTo>
                <a:cubicBezTo>
                  <a:pt x="22800" y="31016"/>
                  <a:pt x="14916" y="60105"/>
                  <a:pt x="1922" y="84405"/>
                </a:cubicBezTo>
                <a:lnTo>
                  <a:pt x="23761" y="117477"/>
                </a:ln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40" name="Shape 440"/>
          <p:cNvSpPr/>
          <p:nvPr/>
        </p:nvSpPr>
        <p:spPr>
          <a:xfrm>
            <a:off x="4306698" y="3635150"/>
            <a:ext cx="704807" cy="1184470"/>
          </a:xfrm>
          <a:custGeom>
            <a:avLst/>
            <a:gdLst/>
            <a:ahLst/>
            <a:cxnLst/>
            <a:rect l="0" t="0" r="0" b="0"/>
            <a:pathLst>
              <a:path w="120000" h="120000" extrusionOk="0">
                <a:moveTo>
                  <a:pt x="120000" y="18633"/>
                </a:moveTo>
                <a:cubicBezTo>
                  <a:pt x="80922" y="46583"/>
                  <a:pt x="55600" y="81555"/>
                  <a:pt x="49366" y="120000"/>
                </a:cubicBezTo>
                <a:lnTo>
                  <a:pt x="0" y="117172"/>
                </a:lnTo>
                <a:cubicBezTo>
                  <a:pt x="0" y="117172"/>
                  <a:pt x="3661" y="45466"/>
                  <a:pt x="82305" y="0"/>
                </a:cubicBezTo>
                <a:lnTo>
                  <a:pt x="120000" y="18633"/>
                </a:ln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41" name="Shape 441"/>
          <p:cNvSpPr/>
          <p:nvPr/>
        </p:nvSpPr>
        <p:spPr>
          <a:xfrm>
            <a:off x="4306698" y="5181871"/>
            <a:ext cx="702242" cy="1171646"/>
          </a:xfrm>
          <a:custGeom>
            <a:avLst/>
            <a:gdLst/>
            <a:ahLst/>
            <a:cxnLst/>
            <a:rect l="0" t="0" r="0" b="0"/>
            <a:pathLst>
              <a:path w="120000" h="120000" extrusionOk="0">
                <a:moveTo>
                  <a:pt x="49572" y="0"/>
                </a:moveTo>
                <a:cubicBezTo>
                  <a:pt x="56027" y="38172"/>
                  <a:pt x="81255" y="72772"/>
                  <a:pt x="120000" y="100705"/>
                </a:cubicBezTo>
                <a:lnTo>
                  <a:pt x="81061" y="120000"/>
                </a:lnTo>
                <a:cubicBezTo>
                  <a:pt x="81061" y="120000"/>
                  <a:pt x="7550" y="75155"/>
                  <a:pt x="0" y="3038"/>
                </a:cubicBezTo>
                <a:lnTo>
                  <a:pt x="49572" y="0"/>
                </a:lnTo>
              </a:path>
            </a:pathLst>
          </a:custGeom>
          <a:solidFill>
            <a:srgbClr val="D16E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42" name="Shape 442"/>
          <p:cNvSpPr/>
          <p:nvPr/>
        </p:nvSpPr>
        <p:spPr>
          <a:xfrm>
            <a:off x="5068517" y="6415660"/>
            <a:ext cx="1153688" cy="702242"/>
          </a:xfrm>
          <a:custGeom>
            <a:avLst/>
            <a:gdLst/>
            <a:ahLst/>
            <a:cxnLst/>
            <a:rect l="0" t="0" r="0" b="0"/>
            <a:pathLst>
              <a:path w="120000" h="120000" extrusionOk="0">
                <a:moveTo>
                  <a:pt x="19138" y="0"/>
                </a:moveTo>
                <a:cubicBezTo>
                  <a:pt x="47044" y="38397"/>
                  <a:pt x="81783" y="63573"/>
                  <a:pt x="120000" y="69353"/>
                </a:cubicBezTo>
                <a:lnTo>
                  <a:pt x="116994" y="119994"/>
                </a:lnTo>
                <a:cubicBezTo>
                  <a:pt x="116994" y="119994"/>
                  <a:pt x="59177" y="122148"/>
                  <a:pt x="0" y="38397"/>
                </a:cubicBezTo>
                <a:lnTo>
                  <a:pt x="19138" y="0"/>
                </a:lnTo>
              </a:path>
            </a:pathLst>
          </a:custGeom>
          <a:solidFill>
            <a:srgbClr val="F67A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43" name="Shape 443"/>
          <p:cNvSpPr/>
          <p:nvPr/>
        </p:nvSpPr>
        <p:spPr>
          <a:xfrm>
            <a:off x="6589589" y="6423355"/>
            <a:ext cx="1184471" cy="694546"/>
          </a:xfrm>
          <a:custGeom>
            <a:avLst/>
            <a:gdLst/>
            <a:ahLst/>
            <a:cxnLst/>
            <a:rect l="0" t="0" r="0" b="0"/>
            <a:pathLst>
              <a:path w="120000" h="120000" extrusionOk="0">
                <a:moveTo>
                  <a:pt x="0" y="70350"/>
                </a:moveTo>
                <a:cubicBezTo>
                  <a:pt x="38444" y="64622"/>
                  <a:pt x="73594" y="39094"/>
                  <a:pt x="101722" y="0"/>
                </a:cubicBezTo>
                <a:lnTo>
                  <a:pt x="120000" y="37988"/>
                </a:lnTo>
                <a:cubicBezTo>
                  <a:pt x="76066" y="114572"/>
                  <a:pt x="2533" y="120000"/>
                  <a:pt x="2533" y="120000"/>
                </a:cubicBezTo>
                <a:lnTo>
                  <a:pt x="0" y="70350"/>
                </a:ln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44" name="Shape 444"/>
          <p:cNvSpPr/>
          <p:nvPr/>
        </p:nvSpPr>
        <p:spPr>
          <a:xfrm>
            <a:off x="7843896" y="5181871"/>
            <a:ext cx="715067" cy="1184471"/>
          </a:xfrm>
          <a:custGeom>
            <a:avLst/>
            <a:gdLst/>
            <a:ahLst/>
            <a:cxnLst/>
            <a:rect l="0" t="0" r="0" b="0"/>
            <a:pathLst>
              <a:path w="120000" h="120000" extrusionOk="0">
                <a:moveTo>
                  <a:pt x="70144" y="0"/>
                </a:moveTo>
                <a:lnTo>
                  <a:pt x="120000" y="3005"/>
                </a:lnTo>
                <a:cubicBezTo>
                  <a:pt x="117755" y="70305"/>
                  <a:pt x="38733" y="120000"/>
                  <a:pt x="38733" y="120000"/>
                </a:cubicBezTo>
                <a:lnTo>
                  <a:pt x="0" y="100394"/>
                </a:lnTo>
                <a:cubicBezTo>
                  <a:pt x="38538" y="72661"/>
                  <a:pt x="63805" y="38094"/>
                  <a:pt x="70144" y="0"/>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45" name="Shape 445"/>
          <p:cNvSpPr/>
          <p:nvPr/>
        </p:nvSpPr>
        <p:spPr>
          <a:xfrm>
            <a:off x="7861852" y="3647975"/>
            <a:ext cx="702243" cy="1184471"/>
          </a:xfrm>
          <a:custGeom>
            <a:avLst/>
            <a:gdLst/>
            <a:ahLst/>
            <a:cxnLst/>
            <a:rect l="0" t="0" r="0" b="0"/>
            <a:pathLst>
              <a:path w="120000" h="120000" extrusionOk="0">
                <a:moveTo>
                  <a:pt x="69238" y="120000"/>
                </a:moveTo>
                <a:cubicBezTo>
                  <a:pt x="63577" y="81766"/>
                  <a:pt x="38344" y="46894"/>
                  <a:pt x="0" y="18794"/>
                </a:cubicBezTo>
                <a:lnTo>
                  <a:pt x="38938" y="0"/>
                </a:lnTo>
                <a:cubicBezTo>
                  <a:pt x="119405" y="52016"/>
                  <a:pt x="120000" y="117350"/>
                  <a:pt x="120000" y="117350"/>
                </a:cubicBezTo>
                <a:lnTo>
                  <a:pt x="69238" y="120000"/>
                </a:lnTo>
              </a:path>
            </a:pathLst>
          </a:custGeom>
          <a:solidFill>
            <a:srgbClr val="D16E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46" name="Shape 446"/>
          <p:cNvSpPr/>
          <p:nvPr/>
        </p:nvSpPr>
        <p:spPr>
          <a:xfrm>
            <a:off x="6617804" y="2873331"/>
            <a:ext cx="1181906" cy="709935"/>
          </a:xfrm>
          <a:custGeom>
            <a:avLst/>
            <a:gdLst/>
            <a:ahLst/>
            <a:cxnLst/>
            <a:rect l="0" t="0" r="0" b="0"/>
            <a:pathLst>
              <a:path w="120000" h="120000" extrusionOk="0">
                <a:moveTo>
                  <a:pt x="101044" y="120000"/>
                </a:moveTo>
                <a:cubicBezTo>
                  <a:pt x="73166" y="81116"/>
                  <a:pt x="38211" y="55227"/>
                  <a:pt x="0" y="48827"/>
                </a:cubicBezTo>
                <a:lnTo>
                  <a:pt x="2716" y="0"/>
                </a:lnTo>
                <a:cubicBezTo>
                  <a:pt x="81377" y="10827"/>
                  <a:pt x="120000" y="81905"/>
                  <a:pt x="120000" y="81905"/>
                </a:cubicBezTo>
                <a:lnTo>
                  <a:pt x="101044" y="120000"/>
                </a:lnTo>
              </a:path>
            </a:pathLst>
          </a:custGeom>
          <a:solidFill>
            <a:srgbClr val="F67A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47" name="Shape 447"/>
          <p:cNvSpPr/>
          <p:nvPr/>
        </p:nvSpPr>
        <p:spPr>
          <a:xfrm>
            <a:off x="5081342" y="2872511"/>
            <a:ext cx="1184471" cy="697930"/>
          </a:xfrm>
          <a:custGeom>
            <a:avLst/>
            <a:gdLst/>
            <a:ahLst/>
            <a:cxnLst/>
            <a:rect l="0" t="0" r="0" b="0"/>
            <a:pathLst>
              <a:path w="120000" h="120000" extrusionOk="0">
                <a:moveTo>
                  <a:pt x="120000" y="49440"/>
                </a:moveTo>
                <a:cubicBezTo>
                  <a:pt x="81611" y="55043"/>
                  <a:pt x="46694" y="80768"/>
                  <a:pt x="18427" y="120000"/>
                </a:cubicBezTo>
                <a:lnTo>
                  <a:pt x="0" y="81570"/>
                </a:lnTo>
                <a:cubicBezTo>
                  <a:pt x="52344" y="-300"/>
                  <a:pt x="117350" y="0"/>
                  <a:pt x="117350" y="0"/>
                </a:cubicBezTo>
                <a:lnTo>
                  <a:pt x="120000" y="49440"/>
                </a:ln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48" name="Shape 448"/>
          <p:cNvSpPr/>
          <p:nvPr/>
        </p:nvSpPr>
        <p:spPr>
          <a:xfrm>
            <a:off x="4883792" y="3696710"/>
            <a:ext cx="3040374" cy="1902582"/>
          </a:xfrm>
          <a:prstGeom prst="rect">
            <a:avLst/>
          </a:prstGeom>
          <a:noFill/>
          <a:ln>
            <a:noFill/>
          </a:ln>
        </p:spPr>
        <p:txBody>
          <a:bodyPr lIns="0" tIns="0" rIns="0" bIns="0" anchor="t" anchorCtr="0">
            <a:noAutofit/>
          </a:bodyPr>
          <a:lstStyle/>
          <a:p>
            <a:pPr marL="0" marR="0" lvl="0" indent="0" algn="ctr" rtl="0">
              <a:lnSpc>
                <a:spcPct val="112000"/>
              </a:lnSpc>
              <a:spcBef>
                <a:spcPts val="0"/>
              </a:spcBef>
              <a:spcAft>
                <a:spcPts val="0"/>
              </a:spcAft>
              <a:buClr>
                <a:srgbClr val="FEFFFE"/>
              </a:buClr>
              <a:buSzPct val="25000"/>
              <a:buFont typeface="Roboto Black"/>
              <a:buNone/>
            </a:pPr>
            <a:r>
              <a:rPr lang="cs-CZ" sz="3000" b="1" i="0" u="none" strike="noStrike" cap="none">
                <a:solidFill>
                  <a:srgbClr val="FEFFFE"/>
                </a:solidFill>
              </a:rPr>
              <a:t>Působnost</a:t>
            </a:r>
          </a:p>
          <a:p>
            <a:pPr marL="0" marR="0" lvl="0" indent="0" algn="ctr" rtl="0">
              <a:lnSpc>
                <a:spcPct val="112000"/>
              </a:lnSpc>
              <a:spcBef>
                <a:spcPts val="0"/>
              </a:spcBef>
              <a:spcAft>
                <a:spcPts val="0"/>
              </a:spcAft>
              <a:buClr>
                <a:srgbClr val="FEFFFE"/>
              </a:buClr>
              <a:buSzPct val="25000"/>
              <a:buFont typeface="Roboto Black"/>
              <a:buNone/>
            </a:pPr>
            <a:r>
              <a:rPr lang="cs-CZ" sz="3000" b="1" i="0" u="none" strike="noStrike" cap="none">
                <a:solidFill>
                  <a:srgbClr val="FEFFFE"/>
                </a:solidFill>
              </a:rPr>
              <a:t>BIS</a:t>
            </a:r>
          </a:p>
          <a:p>
            <a:pPr marL="0" marR="0" lvl="0" indent="0" algn="ctr" rtl="0">
              <a:lnSpc>
                <a:spcPct val="112000"/>
              </a:lnSpc>
              <a:spcBef>
                <a:spcPts val="0"/>
              </a:spcBef>
              <a:spcAft>
                <a:spcPts val="0"/>
              </a:spcAft>
              <a:buClr>
                <a:srgbClr val="FEFFFE"/>
              </a:buClr>
              <a:buSzPct val="25000"/>
              <a:buFont typeface="Roboto Black"/>
              <a:buNone/>
            </a:pPr>
            <a:r>
              <a:rPr lang="cs-CZ" sz="3000" b="1" i="0" u="none" strike="noStrike" cap="none">
                <a:solidFill>
                  <a:srgbClr val="FEFFFE"/>
                </a:solidFill>
              </a:rPr>
              <a:t>Získává, soustřeďuje a vyhodnocuje informace:</a:t>
            </a:r>
          </a:p>
        </p:txBody>
      </p:sp>
      <p:sp>
        <p:nvSpPr>
          <p:cNvPr id="449" name="Shape 449"/>
          <p:cNvSpPr/>
          <p:nvPr/>
        </p:nvSpPr>
        <p:spPr>
          <a:xfrm>
            <a:off x="10911199" y="4055732"/>
            <a:ext cx="499603" cy="594510"/>
          </a:xfrm>
          <a:custGeom>
            <a:avLst/>
            <a:gdLst/>
            <a:ahLst/>
            <a:cxnLst/>
            <a:rect l="0" t="0" r="0" b="0"/>
            <a:pathLst>
              <a:path w="120000" h="120000" extrusionOk="0">
                <a:moveTo>
                  <a:pt x="13844" y="32644"/>
                </a:moveTo>
                <a:cubicBezTo>
                  <a:pt x="18461" y="15500"/>
                  <a:pt x="41116" y="0"/>
                  <a:pt x="65733" y="0"/>
                </a:cubicBezTo>
                <a:cubicBezTo>
                  <a:pt x="95666" y="0"/>
                  <a:pt x="120000" y="20311"/>
                  <a:pt x="120000" y="45555"/>
                </a:cubicBezTo>
                <a:cubicBezTo>
                  <a:pt x="120000" y="60116"/>
                  <a:pt x="111888" y="73033"/>
                  <a:pt x="99161" y="81372"/>
                </a:cubicBezTo>
                <a:lnTo>
                  <a:pt x="99161" y="120000"/>
                </a:lnTo>
                <a:lnTo>
                  <a:pt x="85733" y="120000"/>
                </a:lnTo>
                <a:lnTo>
                  <a:pt x="85733" y="113777"/>
                </a:lnTo>
                <a:lnTo>
                  <a:pt x="73005" y="113777"/>
                </a:lnTo>
                <a:lnTo>
                  <a:pt x="73005" y="120000"/>
                </a:lnTo>
                <a:lnTo>
                  <a:pt x="41538" y="120000"/>
                </a:lnTo>
                <a:lnTo>
                  <a:pt x="41538" y="106027"/>
                </a:lnTo>
                <a:lnTo>
                  <a:pt x="33005" y="106027"/>
                </a:lnTo>
                <a:cubicBezTo>
                  <a:pt x="21261" y="106027"/>
                  <a:pt x="11611" y="97927"/>
                  <a:pt x="11611" y="88061"/>
                </a:cubicBezTo>
                <a:lnTo>
                  <a:pt x="11611" y="75383"/>
                </a:lnTo>
                <a:lnTo>
                  <a:pt x="4333" y="75383"/>
                </a:lnTo>
                <a:cubicBezTo>
                  <a:pt x="1816" y="75383"/>
                  <a:pt x="0" y="73622"/>
                  <a:pt x="0" y="71744"/>
                </a:cubicBezTo>
                <a:cubicBezTo>
                  <a:pt x="0" y="71155"/>
                  <a:pt x="0" y="70800"/>
                  <a:pt x="277" y="70216"/>
                </a:cubicBezTo>
                <a:lnTo>
                  <a:pt x="11611" y="46377"/>
                </a:lnTo>
                <a:cubicBezTo>
                  <a:pt x="11611" y="46377"/>
                  <a:pt x="12727" y="36400"/>
                  <a:pt x="13844" y="32644"/>
                </a:cubicBezTo>
                <a:close/>
                <a:moveTo>
                  <a:pt x="73005" y="88766"/>
                </a:moveTo>
                <a:lnTo>
                  <a:pt x="73005" y="94638"/>
                </a:lnTo>
                <a:lnTo>
                  <a:pt x="85733" y="94638"/>
                </a:lnTo>
                <a:lnTo>
                  <a:pt x="85733" y="88766"/>
                </a:lnTo>
                <a:lnTo>
                  <a:pt x="73005" y="88766"/>
                </a:lnTo>
                <a:close/>
                <a:moveTo>
                  <a:pt x="73005" y="80550"/>
                </a:moveTo>
                <a:lnTo>
                  <a:pt x="73005" y="86416"/>
                </a:lnTo>
                <a:lnTo>
                  <a:pt x="85733" y="86416"/>
                </a:lnTo>
                <a:lnTo>
                  <a:pt x="85733" y="80550"/>
                </a:lnTo>
                <a:lnTo>
                  <a:pt x="73005" y="80550"/>
                </a:lnTo>
                <a:close/>
                <a:moveTo>
                  <a:pt x="73005" y="97105"/>
                </a:moveTo>
                <a:lnTo>
                  <a:pt x="73005" y="102972"/>
                </a:lnTo>
                <a:lnTo>
                  <a:pt x="85733" y="102972"/>
                </a:lnTo>
                <a:lnTo>
                  <a:pt x="85733" y="97105"/>
                </a:lnTo>
                <a:lnTo>
                  <a:pt x="73005" y="97105"/>
                </a:lnTo>
                <a:close/>
                <a:moveTo>
                  <a:pt x="73005" y="105438"/>
                </a:moveTo>
                <a:lnTo>
                  <a:pt x="73005" y="111311"/>
                </a:lnTo>
                <a:lnTo>
                  <a:pt x="85733" y="111311"/>
                </a:lnTo>
                <a:lnTo>
                  <a:pt x="85733" y="105438"/>
                </a:lnTo>
                <a:lnTo>
                  <a:pt x="73005" y="105438"/>
                </a:lnTo>
                <a:close/>
                <a:moveTo>
                  <a:pt x="73005" y="72211"/>
                </a:moveTo>
                <a:lnTo>
                  <a:pt x="73005" y="78083"/>
                </a:lnTo>
                <a:lnTo>
                  <a:pt x="85872" y="78083"/>
                </a:lnTo>
                <a:lnTo>
                  <a:pt x="85872" y="72211"/>
                </a:lnTo>
                <a:lnTo>
                  <a:pt x="73005" y="72211"/>
                </a:lnTo>
                <a:close/>
                <a:moveTo>
                  <a:pt x="104894" y="46733"/>
                </a:moveTo>
                <a:cubicBezTo>
                  <a:pt x="107133" y="44500"/>
                  <a:pt x="108672" y="41683"/>
                  <a:pt x="108672" y="38627"/>
                </a:cubicBezTo>
                <a:cubicBezTo>
                  <a:pt x="108672" y="35811"/>
                  <a:pt x="107411" y="33344"/>
                  <a:pt x="105455" y="31583"/>
                </a:cubicBezTo>
                <a:cubicBezTo>
                  <a:pt x="105733" y="30527"/>
                  <a:pt x="105872" y="29588"/>
                  <a:pt x="105872" y="28533"/>
                </a:cubicBezTo>
                <a:cubicBezTo>
                  <a:pt x="105872" y="23133"/>
                  <a:pt x="101677" y="18788"/>
                  <a:pt x="95944" y="17261"/>
                </a:cubicBezTo>
                <a:cubicBezTo>
                  <a:pt x="93844" y="13150"/>
                  <a:pt x="88950" y="10333"/>
                  <a:pt x="83355" y="10333"/>
                </a:cubicBezTo>
                <a:cubicBezTo>
                  <a:pt x="82100" y="10333"/>
                  <a:pt x="81116" y="10450"/>
                  <a:pt x="80138" y="10683"/>
                </a:cubicBezTo>
                <a:cubicBezTo>
                  <a:pt x="77622" y="8688"/>
                  <a:pt x="74266" y="7516"/>
                  <a:pt x="70627" y="7516"/>
                </a:cubicBezTo>
                <a:cubicBezTo>
                  <a:pt x="67833" y="7516"/>
                  <a:pt x="65172" y="8216"/>
                  <a:pt x="62938" y="9394"/>
                </a:cubicBezTo>
                <a:cubicBezTo>
                  <a:pt x="61116" y="8572"/>
                  <a:pt x="58738" y="8100"/>
                  <a:pt x="56361" y="8100"/>
                </a:cubicBezTo>
                <a:cubicBezTo>
                  <a:pt x="51466" y="8100"/>
                  <a:pt x="47272" y="10216"/>
                  <a:pt x="44755" y="13266"/>
                </a:cubicBezTo>
                <a:lnTo>
                  <a:pt x="43777" y="13266"/>
                </a:lnTo>
                <a:cubicBezTo>
                  <a:pt x="37061" y="13266"/>
                  <a:pt x="31327" y="17144"/>
                  <a:pt x="30072" y="22427"/>
                </a:cubicBezTo>
                <a:cubicBezTo>
                  <a:pt x="25172" y="24188"/>
                  <a:pt x="21538" y="28416"/>
                  <a:pt x="21538" y="33344"/>
                </a:cubicBezTo>
                <a:cubicBezTo>
                  <a:pt x="21538" y="39922"/>
                  <a:pt x="27833" y="45322"/>
                  <a:pt x="35805" y="45322"/>
                </a:cubicBezTo>
                <a:cubicBezTo>
                  <a:pt x="38600" y="45322"/>
                  <a:pt x="41400" y="44616"/>
                  <a:pt x="43638" y="43444"/>
                </a:cubicBezTo>
                <a:cubicBezTo>
                  <a:pt x="45733" y="44616"/>
                  <a:pt x="48533" y="45322"/>
                  <a:pt x="51466" y="45322"/>
                </a:cubicBezTo>
                <a:cubicBezTo>
                  <a:pt x="54405" y="45322"/>
                  <a:pt x="57061" y="44616"/>
                  <a:pt x="59300" y="43444"/>
                </a:cubicBezTo>
                <a:cubicBezTo>
                  <a:pt x="60977" y="44855"/>
                  <a:pt x="63077" y="46027"/>
                  <a:pt x="65172" y="46733"/>
                </a:cubicBezTo>
                <a:cubicBezTo>
                  <a:pt x="69511" y="48138"/>
                  <a:pt x="73005" y="52600"/>
                  <a:pt x="73005" y="57183"/>
                </a:cubicBezTo>
                <a:lnTo>
                  <a:pt x="73005" y="69744"/>
                </a:lnTo>
                <a:lnTo>
                  <a:pt x="77900" y="69744"/>
                </a:lnTo>
                <a:lnTo>
                  <a:pt x="77900" y="56594"/>
                </a:lnTo>
                <a:cubicBezTo>
                  <a:pt x="77900" y="51900"/>
                  <a:pt x="80000" y="48138"/>
                  <a:pt x="84194" y="46027"/>
                </a:cubicBezTo>
                <a:cubicBezTo>
                  <a:pt x="85316" y="45438"/>
                  <a:pt x="86433" y="44855"/>
                  <a:pt x="87272" y="44150"/>
                </a:cubicBezTo>
                <a:lnTo>
                  <a:pt x="87550" y="43916"/>
                </a:lnTo>
                <a:cubicBezTo>
                  <a:pt x="88672" y="42738"/>
                  <a:pt x="89372" y="41683"/>
                  <a:pt x="89650" y="40388"/>
                </a:cubicBezTo>
                <a:cubicBezTo>
                  <a:pt x="88672" y="39922"/>
                  <a:pt x="87694" y="39805"/>
                  <a:pt x="86572" y="39805"/>
                </a:cubicBezTo>
                <a:cubicBezTo>
                  <a:pt x="85033" y="39805"/>
                  <a:pt x="83638" y="39922"/>
                  <a:pt x="82238" y="40511"/>
                </a:cubicBezTo>
                <a:cubicBezTo>
                  <a:pt x="81538" y="40861"/>
                  <a:pt x="80700" y="40511"/>
                  <a:pt x="80422" y="39805"/>
                </a:cubicBezTo>
                <a:cubicBezTo>
                  <a:pt x="80000" y="39216"/>
                  <a:pt x="80422" y="38511"/>
                  <a:pt x="81116" y="38277"/>
                </a:cubicBezTo>
                <a:cubicBezTo>
                  <a:pt x="82938" y="37688"/>
                  <a:pt x="84616" y="37455"/>
                  <a:pt x="86433" y="37455"/>
                </a:cubicBezTo>
                <a:cubicBezTo>
                  <a:pt x="87694" y="37455"/>
                  <a:pt x="88811" y="37572"/>
                  <a:pt x="90072" y="37805"/>
                </a:cubicBezTo>
                <a:cubicBezTo>
                  <a:pt x="90072" y="32644"/>
                  <a:pt x="85033" y="28533"/>
                  <a:pt x="78883" y="28533"/>
                </a:cubicBezTo>
                <a:cubicBezTo>
                  <a:pt x="76644" y="28533"/>
                  <a:pt x="74544" y="28061"/>
                  <a:pt x="72727" y="27238"/>
                </a:cubicBezTo>
                <a:cubicBezTo>
                  <a:pt x="70911" y="29000"/>
                  <a:pt x="70072" y="31233"/>
                  <a:pt x="70072" y="33344"/>
                </a:cubicBezTo>
                <a:lnTo>
                  <a:pt x="70072" y="33816"/>
                </a:lnTo>
                <a:cubicBezTo>
                  <a:pt x="70072" y="36044"/>
                  <a:pt x="71050" y="38277"/>
                  <a:pt x="73288" y="39922"/>
                </a:cubicBezTo>
                <a:cubicBezTo>
                  <a:pt x="73844" y="40511"/>
                  <a:pt x="73844" y="41211"/>
                  <a:pt x="73288" y="41683"/>
                </a:cubicBezTo>
                <a:cubicBezTo>
                  <a:pt x="73005" y="41916"/>
                  <a:pt x="72588" y="42033"/>
                  <a:pt x="72305" y="42033"/>
                </a:cubicBezTo>
                <a:cubicBezTo>
                  <a:pt x="72027" y="42033"/>
                  <a:pt x="71466" y="41916"/>
                  <a:pt x="71188" y="41683"/>
                </a:cubicBezTo>
                <a:cubicBezTo>
                  <a:pt x="69088" y="39688"/>
                  <a:pt x="67694" y="37222"/>
                  <a:pt x="67411" y="34755"/>
                </a:cubicBezTo>
                <a:cubicBezTo>
                  <a:pt x="66711" y="34522"/>
                  <a:pt x="65872" y="34522"/>
                  <a:pt x="65172" y="34522"/>
                </a:cubicBezTo>
                <a:cubicBezTo>
                  <a:pt x="63355" y="34522"/>
                  <a:pt x="61677" y="34872"/>
                  <a:pt x="59861" y="35577"/>
                </a:cubicBezTo>
                <a:cubicBezTo>
                  <a:pt x="59577" y="35694"/>
                  <a:pt x="59438" y="35694"/>
                  <a:pt x="59161" y="35694"/>
                </a:cubicBezTo>
                <a:cubicBezTo>
                  <a:pt x="58600" y="35694"/>
                  <a:pt x="58183" y="35577"/>
                  <a:pt x="57900" y="35105"/>
                </a:cubicBezTo>
                <a:cubicBezTo>
                  <a:pt x="57483" y="34522"/>
                  <a:pt x="57761" y="33700"/>
                  <a:pt x="58461" y="33344"/>
                </a:cubicBezTo>
                <a:cubicBezTo>
                  <a:pt x="60422" y="32522"/>
                  <a:pt x="62794" y="32055"/>
                  <a:pt x="65033" y="32055"/>
                </a:cubicBezTo>
                <a:cubicBezTo>
                  <a:pt x="65733" y="32055"/>
                  <a:pt x="66572" y="32055"/>
                  <a:pt x="67272" y="32172"/>
                </a:cubicBezTo>
                <a:cubicBezTo>
                  <a:pt x="67550" y="29938"/>
                  <a:pt x="68672" y="27944"/>
                  <a:pt x="70350" y="26066"/>
                </a:cubicBezTo>
                <a:cubicBezTo>
                  <a:pt x="68672" y="24894"/>
                  <a:pt x="67133" y="23366"/>
                  <a:pt x="66294" y="21605"/>
                </a:cubicBezTo>
                <a:cubicBezTo>
                  <a:pt x="63777" y="23133"/>
                  <a:pt x="60977" y="23833"/>
                  <a:pt x="58044" y="23833"/>
                </a:cubicBezTo>
                <a:cubicBezTo>
                  <a:pt x="56922" y="23833"/>
                  <a:pt x="55944" y="23833"/>
                  <a:pt x="54966" y="23600"/>
                </a:cubicBezTo>
                <a:cubicBezTo>
                  <a:pt x="53983" y="29355"/>
                  <a:pt x="48111" y="33700"/>
                  <a:pt x="40977" y="33700"/>
                </a:cubicBezTo>
                <a:lnTo>
                  <a:pt x="40838" y="33700"/>
                </a:lnTo>
                <a:cubicBezTo>
                  <a:pt x="37761" y="33700"/>
                  <a:pt x="35105" y="34755"/>
                  <a:pt x="33144" y="36283"/>
                </a:cubicBezTo>
                <a:cubicBezTo>
                  <a:pt x="32866" y="36516"/>
                  <a:pt x="32450" y="36633"/>
                  <a:pt x="32166" y="36633"/>
                </a:cubicBezTo>
                <a:cubicBezTo>
                  <a:pt x="31888" y="36633"/>
                  <a:pt x="31327" y="36516"/>
                  <a:pt x="31050" y="36283"/>
                </a:cubicBezTo>
                <a:cubicBezTo>
                  <a:pt x="30488" y="35811"/>
                  <a:pt x="30488" y="35105"/>
                  <a:pt x="31050" y="34638"/>
                </a:cubicBezTo>
                <a:cubicBezTo>
                  <a:pt x="33566" y="32522"/>
                  <a:pt x="37061" y="31350"/>
                  <a:pt x="40838" y="31350"/>
                </a:cubicBezTo>
                <a:lnTo>
                  <a:pt x="40977" y="31350"/>
                </a:lnTo>
                <a:cubicBezTo>
                  <a:pt x="41955" y="31350"/>
                  <a:pt x="43077" y="31233"/>
                  <a:pt x="43916" y="31000"/>
                </a:cubicBezTo>
                <a:cubicBezTo>
                  <a:pt x="42377" y="29472"/>
                  <a:pt x="40561" y="28300"/>
                  <a:pt x="38461" y="27355"/>
                </a:cubicBezTo>
                <a:cubicBezTo>
                  <a:pt x="37622" y="27238"/>
                  <a:pt x="37205" y="26538"/>
                  <a:pt x="37483" y="25950"/>
                </a:cubicBezTo>
                <a:cubicBezTo>
                  <a:pt x="37761" y="25244"/>
                  <a:pt x="38600" y="24894"/>
                  <a:pt x="39438" y="25127"/>
                </a:cubicBezTo>
                <a:cubicBezTo>
                  <a:pt x="42516" y="25950"/>
                  <a:pt x="45172" y="27594"/>
                  <a:pt x="46994" y="29822"/>
                </a:cubicBezTo>
                <a:cubicBezTo>
                  <a:pt x="49788" y="28416"/>
                  <a:pt x="52027" y="25716"/>
                  <a:pt x="52305" y="22661"/>
                </a:cubicBezTo>
                <a:cubicBezTo>
                  <a:pt x="50911" y="22072"/>
                  <a:pt x="49372" y="21133"/>
                  <a:pt x="48250" y="20194"/>
                </a:cubicBezTo>
                <a:cubicBezTo>
                  <a:pt x="47694" y="19727"/>
                  <a:pt x="47694" y="18905"/>
                  <a:pt x="48250" y="18433"/>
                </a:cubicBezTo>
                <a:cubicBezTo>
                  <a:pt x="48811" y="17850"/>
                  <a:pt x="49788" y="17850"/>
                  <a:pt x="50350" y="18433"/>
                </a:cubicBezTo>
                <a:cubicBezTo>
                  <a:pt x="51611" y="19372"/>
                  <a:pt x="52866" y="20194"/>
                  <a:pt x="54405" y="20666"/>
                </a:cubicBezTo>
                <a:cubicBezTo>
                  <a:pt x="55522" y="21016"/>
                  <a:pt x="56783" y="21250"/>
                  <a:pt x="58183" y="21250"/>
                </a:cubicBezTo>
                <a:cubicBezTo>
                  <a:pt x="60700" y="21250"/>
                  <a:pt x="63355" y="20427"/>
                  <a:pt x="65455" y="19022"/>
                </a:cubicBezTo>
                <a:cubicBezTo>
                  <a:pt x="65316" y="18200"/>
                  <a:pt x="65172" y="17494"/>
                  <a:pt x="65172" y="16672"/>
                </a:cubicBezTo>
                <a:cubicBezTo>
                  <a:pt x="65172" y="16083"/>
                  <a:pt x="65733" y="15383"/>
                  <a:pt x="66572" y="15383"/>
                </a:cubicBezTo>
                <a:cubicBezTo>
                  <a:pt x="67272" y="15383"/>
                  <a:pt x="67972" y="16083"/>
                  <a:pt x="67972" y="16672"/>
                </a:cubicBezTo>
                <a:cubicBezTo>
                  <a:pt x="67972" y="21372"/>
                  <a:pt x="72305" y="25361"/>
                  <a:pt x="77761" y="25950"/>
                </a:cubicBezTo>
                <a:cubicBezTo>
                  <a:pt x="78183" y="23250"/>
                  <a:pt x="79722" y="20783"/>
                  <a:pt x="81816" y="19022"/>
                </a:cubicBezTo>
                <a:cubicBezTo>
                  <a:pt x="82238" y="18433"/>
                  <a:pt x="83355" y="18433"/>
                  <a:pt x="83916" y="19022"/>
                </a:cubicBezTo>
                <a:cubicBezTo>
                  <a:pt x="84477" y="19488"/>
                  <a:pt x="84477" y="20194"/>
                  <a:pt x="83916" y="20666"/>
                </a:cubicBezTo>
                <a:cubicBezTo>
                  <a:pt x="82100" y="22194"/>
                  <a:pt x="80977" y="24072"/>
                  <a:pt x="80700" y="26183"/>
                </a:cubicBezTo>
                <a:cubicBezTo>
                  <a:pt x="85316" y="26655"/>
                  <a:pt x="89233" y="29000"/>
                  <a:pt x="91466" y="32288"/>
                </a:cubicBezTo>
                <a:cubicBezTo>
                  <a:pt x="94127" y="32055"/>
                  <a:pt x="96361" y="31000"/>
                  <a:pt x="98183" y="29355"/>
                </a:cubicBezTo>
                <a:cubicBezTo>
                  <a:pt x="98600" y="28766"/>
                  <a:pt x="99577" y="28766"/>
                  <a:pt x="100138" y="29238"/>
                </a:cubicBezTo>
                <a:cubicBezTo>
                  <a:pt x="100977" y="29588"/>
                  <a:pt x="100977" y="30411"/>
                  <a:pt x="100277" y="31000"/>
                </a:cubicBezTo>
                <a:cubicBezTo>
                  <a:pt x="98322" y="32761"/>
                  <a:pt x="95522" y="34166"/>
                  <a:pt x="92450" y="34638"/>
                </a:cubicBezTo>
                <a:cubicBezTo>
                  <a:pt x="92866" y="35694"/>
                  <a:pt x="93005" y="36750"/>
                  <a:pt x="93005" y="37927"/>
                </a:cubicBezTo>
                <a:cubicBezTo>
                  <a:pt x="93005" y="40511"/>
                  <a:pt x="92305" y="42505"/>
                  <a:pt x="91050" y="44266"/>
                </a:cubicBezTo>
                <a:cubicBezTo>
                  <a:pt x="93705" y="45205"/>
                  <a:pt x="95805" y="46966"/>
                  <a:pt x="97483" y="49077"/>
                </a:cubicBezTo>
                <a:cubicBezTo>
                  <a:pt x="97900" y="49783"/>
                  <a:pt x="97622" y="50488"/>
                  <a:pt x="96783" y="50838"/>
                </a:cubicBezTo>
                <a:cubicBezTo>
                  <a:pt x="96644" y="50961"/>
                  <a:pt x="96361" y="50961"/>
                  <a:pt x="96083" y="50961"/>
                </a:cubicBezTo>
                <a:cubicBezTo>
                  <a:pt x="95522" y="50961"/>
                  <a:pt x="95105" y="50722"/>
                  <a:pt x="94827" y="50372"/>
                </a:cubicBezTo>
                <a:cubicBezTo>
                  <a:pt x="93288" y="48377"/>
                  <a:pt x="91188" y="46966"/>
                  <a:pt x="88811" y="46261"/>
                </a:cubicBezTo>
                <a:cubicBezTo>
                  <a:pt x="87972" y="46966"/>
                  <a:pt x="86855" y="47555"/>
                  <a:pt x="85594" y="48138"/>
                </a:cubicBezTo>
                <a:cubicBezTo>
                  <a:pt x="82377" y="49900"/>
                  <a:pt x="80838" y="52483"/>
                  <a:pt x="80838" y="56594"/>
                </a:cubicBezTo>
                <a:lnTo>
                  <a:pt x="80838" y="69861"/>
                </a:lnTo>
                <a:lnTo>
                  <a:pt x="86155" y="69861"/>
                </a:lnTo>
                <a:cubicBezTo>
                  <a:pt x="87411" y="64111"/>
                  <a:pt x="90766" y="59411"/>
                  <a:pt x="96361" y="56594"/>
                </a:cubicBezTo>
                <a:cubicBezTo>
                  <a:pt x="101116" y="54833"/>
                  <a:pt x="104333" y="51077"/>
                  <a:pt x="104894" y="46733"/>
                </a:cubicBezTo>
                <a:close/>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50" name="Shape 450"/>
          <p:cNvSpPr/>
          <p:nvPr/>
        </p:nvSpPr>
        <p:spPr>
          <a:xfrm>
            <a:off x="8479922" y="2133326"/>
            <a:ext cx="599640" cy="561163"/>
          </a:xfrm>
          <a:custGeom>
            <a:avLst/>
            <a:gdLst/>
            <a:ahLst/>
            <a:cxnLst/>
            <a:rect l="0" t="0" r="0" b="0"/>
            <a:pathLst>
              <a:path w="120000" h="120000" extrusionOk="0">
                <a:moveTo>
                  <a:pt x="17944" y="21311"/>
                </a:moveTo>
                <a:cubicBezTo>
                  <a:pt x="22366" y="21311"/>
                  <a:pt x="25983" y="25044"/>
                  <a:pt x="25983" y="29783"/>
                </a:cubicBezTo>
                <a:cubicBezTo>
                  <a:pt x="25983" y="32522"/>
                  <a:pt x="24816" y="34888"/>
                  <a:pt x="22950" y="36388"/>
                </a:cubicBezTo>
                <a:cubicBezTo>
                  <a:pt x="21672" y="37633"/>
                  <a:pt x="19805" y="38377"/>
                  <a:pt x="17944" y="38377"/>
                </a:cubicBezTo>
                <a:cubicBezTo>
                  <a:pt x="15377" y="38377"/>
                  <a:pt x="13050" y="37011"/>
                  <a:pt x="11650" y="35016"/>
                </a:cubicBezTo>
                <a:cubicBezTo>
                  <a:pt x="10600" y="33522"/>
                  <a:pt x="9905" y="31650"/>
                  <a:pt x="9905" y="29655"/>
                </a:cubicBezTo>
                <a:cubicBezTo>
                  <a:pt x="9905" y="24922"/>
                  <a:pt x="13516" y="21311"/>
                  <a:pt x="17944" y="21311"/>
                </a:cubicBezTo>
                <a:close/>
                <a:moveTo>
                  <a:pt x="38911" y="21311"/>
                </a:moveTo>
                <a:cubicBezTo>
                  <a:pt x="43338" y="21311"/>
                  <a:pt x="46950" y="25044"/>
                  <a:pt x="46950" y="29783"/>
                </a:cubicBezTo>
                <a:cubicBezTo>
                  <a:pt x="46950" y="34516"/>
                  <a:pt x="43338" y="38377"/>
                  <a:pt x="38911" y="38377"/>
                </a:cubicBezTo>
                <a:cubicBezTo>
                  <a:pt x="34483" y="38377"/>
                  <a:pt x="30872" y="34516"/>
                  <a:pt x="30872" y="29783"/>
                </a:cubicBezTo>
                <a:cubicBezTo>
                  <a:pt x="30872" y="25044"/>
                  <a:pt x="34600" y="21311"/>
                  <a:pt x="38911" y="21311"/>
                </a:cubicBezTo>
                <a:close/>
                <a:moveTo>
                  <a:pt x="28194" y="0"/>
                </a:moveTo>
                <a:cubicBezTo>
                  <a:pt x="32622" y="0"/>
                  <a:pt x="36233" y="3861"/>
                  <a:pt x="36233" y="8600"/>
                </a:cubicBezTo>
                <a:cubicBezTo>
                  <a:pt x="36233" y="13333"/>
                  <a:pt x="32622" y="17072"/>
                  <a:pt x="28194" y="17072"/>
                </a:cubicBezTo>
                <a:cubicBezTo>
                  <a:pt x="23766" y="17072"/>
                  <a:pt x="20155" y="13211"/>
                  <a:pt x="20155" y="8472"/>
                </a:cubicBezTo>
                <a:cubicBezTo>
                  <a:pt x="20155" y="3738"/>
                  <a:pt x="23766" y="0"/>
                  <a:pt x="28194" y="0"/>
                </a:cubicBezTo>
                <a:close/>
                <a:moveTo>
                  <a:pt x="49633" y="0"/>
                </a:moveTo>
                <a:cubicBezTo>
                  <a:pt x="54055" y="0"/>
                  <a:pt x="57672" y="3861"/>
                  <a:pt x="57672" y="8600"/>
                </a:cubicBezTo>
                <a:cubicBezTo>
                  <a:pt x="57672" y="13333"/>
                  <a:pt x="54055" y="17072"/>
                  <a:pt x="49633" y="17072"/>
                </a:cubicBezTo>
                <a:cubicBezTo>
                  <a:pt x="45205" y="17072"/>
                  <a:pt x="41594" y="13211"/>
                  <a:pt x="41594" y="8472"/>
                </a:cubicBezTo>
                <a:cubicBezTo>
                  <a:pt x="41594" y="3738"/>
                  <a:pt x="45322" y="0"/>
                  <a:pt x="49633" y="0"/>
                </a:cubicBezTo>
                <a:close/>
                <a:moveTo>
                  <a:pt x="70016" y="0"/>
                </a:moveTo>
                <a:cubicBezTo>
                  <a:pt x="74444" y="0"/>
                  <a:pt x="78055" y="3861"/>
                  <a:pt x="78055" y="8600"/>
                </a:cubicBezTo>
                <a:cubicBezTo>
                  <a:pt x="78055" y="13333"/>
                  <a:pt x="74444" y="17072"/>
                  <a:pt x="70016" y="17072"/>
                </a:cubicBezTo>
                <a:cubicBezTo>
                  <a:pt x="65594" y="17072"/>
                  <a:pt x="62094" y="13333"/>
                  <a:pt x="62094" y="8600"/>
                </a:cubicBezTo>
                <a:cubicBezTo>
                  <a:pt x="62094" y="3861"/>
                  <a:pt x="65594" y="0"/>
                  <a:pt x="70016" y="0"/>
                </a:cubicBezTo>
                <a:close/>
                <a:moveTo>
                  <a:pt x="90405" y="0"/>
                </a:moveTo>
                <a:cubicBezTo>
                  <a:pt x="94833" y="0"/>
                  <a:pt x="98444" y="3861"/>
                  <a:pt x="98444" y="8600"/>
                </a:cubicBezTo>
                <a:cubicBezTo>
                  <a:pt x="98444" y="13333"/>
                  <a:pt x="94833" y="17072"/>
                  <a:pt x="90405" y="17072"/>
                </a:cubicBezTo>
                <a:cubicBezTo>
                  <a:pt x="85983" y="17072"/>
                  <a:pt x="82483" y="13211"/>
                  <a:pt x="82483" y="8600"/>
                </a:cubicBezTo>
                <a:cubicBezTo>
                  <a:pt x="82483" y="3988"/>
                  <a:pt x="85983" y="0"/>
                  <a:pt x="90405" y="0"/>
                </a:cubicBezTo>
                <a:close/>
                <a:moveTo>
                  <a:pt x="80505" y="21311"/>
                </a:moveTo>
                <a:cubicBezTo>
                  <a:pt x="84933" y="21311"/>
                  <a:pt x="88544" y="25044"/>
                  <a:pt x="88544" y="29783"/>
                </a:cubicBezTo>
                <a:cubicBezTo>
                  <a:pt x="88544" y="34516"/>
                  <a:pt x="84933" y="38377"/>
                  <a:pt x="80505" y="38377"/>
                </a:cubicBezTo>
                <a:cubicBezTo>
                  <a:pt x="76077" y="38377"/>
                  <a:pt x="72583" y="34516"/>
                  <a:pt x="72583" y="29783"/>
                </a:cubicBezTo>
                <a:cubicBezTo>
                  <a:pt x="72583" y="25044"/>
                  <a:pt x="76077" y="21311"/>
                  <a:pt x="80505" y="21311"/>
                </a:cubicBezTo>
                <a:close/>
                <a:moveTo>
                  <a:pt x="58833" y="21311"/>
                </a:moveTo>
                <a:cubicBezTo>
                  <a:pt x="63261" y="21311"/>
                  <a:pt x="66872" y="25044"/>
                  <a:pt x="66872" y="29783"/>
                </a:cubicBezTo>
                <a:cubicBezTo>
                  <a:pt x="66872" y="34516"/>
                  <a:pt x="63261" y="38377"/>
                  <a:pt x="58833" y="38377"/>
                </a:cubicBezTo>
                <a:cubicBezTo>
                  <a:pt x="54405" y="38377"/>
                  <a:pt x="50794" y="34516"/>
                  <a:pt x="50794" y="29783"/>
                </a:cubicBezTo>
                <a:cubicBezTo>
                  <a:pt x="50794" y="25044"/>
                  <a:pt x="54405" y="21311"/>
                  <a:pt x="58833" y="21311"/>
                </a:cubicBezTo>
                <a:close/>
                <a:moveTo>
                  <a:pt x="101477" y="21311"/>
                </a:moveTo>
                <a:cubicBezTo>
                  <a:pt x="105905" y="21311"/>
                  <a:pt x="109516" y="25044"/>
                  <a:pt x="109516" y="29783"/>
                </a:cubicBezTo>
                <a:cubicBezTo>
                  <a:pt x="109516" y="34516"/>
                  <a:pt x="105905" y="38377"/>
                  <a:pt x="101477" y="38377"/>
                </a:cubicBezTo>
                <a:cubicBezTo>
                  <a:pt x="97050" y="38377"/>
                  <a:pt x="93438" y="34516"/>
                  <a:pt x="93438" y="29783"/>
                </a:cubicBezTo>
                <a:cubicBezTo>
                  <a:pt x="93438" y="25044"/>
                  <a:pt x="97050" y="21311"/>
                  <a:pt x="101477" y="21311"/>
                </a:cubicBezTo>
                <a:close/>
                <a:moveTo>
                  <a:pt x="26794" y="40000"/>
                </a:moveTo>
                <a:cubicBezTo>
                  <a:pt x="32388" y="40000"/>
                  <a:pt x="35766" y="44733"/>
                  <a:pt x="36233" y="50838"/>
                </a:cubicBezTo>
                <a:lnTo>
                  <a:pt x="36233" y="78505"/>
                </a:lnTo>
                <a:cubicBezTo>
                  <a:pt x="36233" y="83488"/>
                  <a:pt x="30055" y="83488"/>
                  <a:pt x="30055" y="78505"/>
                </a:cubicBezTo>
                <a:lnTo>
                  <a:pt x="30055" y="52461"/>
                </a:lnTo>
                <a:cubicBezTo>
                  <a:pt x="30055" y="51961"/>
                  <a:pt x="29711" y="51466"/>
                  <a:pt x="29011" y="51466"/>
                </a:cubicBezTo>
                <a:cubicBezTo>
                  <a:pt x="28544" y="51466"/>
                  <a:pt x="28077" y="51838"/>
                  <a:pt x="28077" y="52461"/>
                </a:cubicBezTo>
                <a:lnTo>
                  <a:pt x="28077" y="115266"/>
                </a:lnTo>
                <a:cubicBezTo>
                  <a:pt x="28077" y="117883"/>
                  <a:pt x="26094" y="120000"/>
                  <a:pt x="23650" y="120000"/>
                </a:cubicBezTo>
                <a:cubicBezTo>
                  <a:pt x="21205" y="120000"/>
                  <a:pt x="19222" y="117883"/>
                  <a:pt x="19222" y="115266"/>
                </a:cubicBezTo>
                <a:lnTo>
                  <a:pt x="19222" y="83988"/>
                </a:lnTo>
                <a:cubicBezTo>
                  <a:pt x="19222" y="83488"/>
                  <a:pt x="18872" y="82988"/>
                  <a:pt x="18172" y="82988"/>
                </a:cubicBezTo>
                <a:lnTo>
                  <a:pt x="17944" y="82988"/>
                </a:lnTo>
                <a:cubicBezTo>
                  <a:pt x="17477" y="82988"/>
                  <a:pt x="17011" y="83366"/>
                  <a:pt x="17011" y="83988"/>
                </a:cubicBezTo>
                <a:lnTo>
                  <a:pt x="17011" y="115266"/>
                </a:lnTo>
                <a:cubicBezTo>
                  <a:pt x="17011" y="117883"/>
                  <a:pt x="15144" y="120000"/>
                  <a:pt x="12583" y="120000"/>
                </a:cubicBezTo>
                <a:cubicBezTo>
                  <a:pt x="10133" y="120000"/>
                  <a:pt x="8155" y="117883"/>
                  <a:pt x="8155" y="115266"/>
                </a:cubicBezTo>
                <a:lnTo>
                  <a:pt x="8155" y="52461"/>
                </a:lnTo>
                <a:cubicBezTo>
                  <a:pt x="8155" y="51838"/>
                  <a:pt x="7688" y="51466"/>
                  <a:pt x="7105" y="51466"/>
                </a:cubicBezTo>
                <a:cubicBezTo>
                  <a:pt x="6638" y="51466"/>
                  <a:pt x="6172" y="51838"/>
                  <a:pt x="6172" y="52461"/>
                </a:cubicBezTo>
                <a:lnTo>
                  <a:pt x="6172" y="78377"/>
                </a:lnTo>
                <a:cubicBezTo>
                  <a:pt x="6172" y="83366"/>
                  <a:pt x="0" y="83366"/>
                  <a:pt x="0" y="78377"/>
                </a:cubicBezTo>
                <a:lnTo>
                  <a:pt x="0" y="50838"/>
                </a:lnTo>
                <a:cubicBezTo>
                  <a:pt x="0" y="44733"/>
                  <a:pt x="3377" y="40000"/>
                  <a:pt x="8855" y="40000"/>
                </a:cubicBezTo>
                <a:lnTo>
                  <a:pt x="26794" y="40000"/>
                </a:lnTo>
                <a:close/>
                <a:moveTo>
                  <a:pt x="67805" y="40000"/>
                </a:moveTo>
                <a:cubicBezTo>
                  <a:pt x="73400" y="40000"/>
                  <a:pt x="76894" y="44733"/>
                  <a:pt x="77244" y="50838"/>
                </a:cubicBezTo>
                <a:lnTo>
                  <a:pt x="77244" y="78505"/>
                </a:lnTo>
                <a:cubicBezTo>
                  <a:pt x="77244" y="83488"/>
                  <a:pt x="71066" y="83488"/>
                  <a:pt x="71066" y="78505"/>
                </a:cubicBezTo>
                <a:lnTo>
                  <a:pt x="71066" y="52461"/>
                </a:lnTo>
                <a:cubicBezTo>
                  <a:pt x="71066" y="51961"/>
                  <a:pt x="70716" y="51466"/>
                  <a:pt x="70016" y="51466"/>
                </a:cubicBezTo>
                <a:cubicBezTo>
                  <a:pt x="69555" y="51466"/>
                  <a:pt x="69088" y="51838"/>
                  <a:pt x="69088" y="52461"/>
                </a:cubicBezTo>
                <a:lnTo>
                  <a:pt x="69088" y="115266"/>
                </a:lnTo>
                <a:cubicBezTo>
                  <a:pt x="69088" y="117883"/>
                  <a:pt x="67105" y="120000"/>
                  <a:pt x="64661" y="120000"/>
                </a:cubicBezTo>
                <a:cubicBezTo>
                  <a:pt x="62211" y="120000"/>
                  <a:pt x="60233" y="117883"/>
                  <a:pt x="60233" y="115266"/>
                </a:cubicBezTo>
                <a:lnTo>
                  <a:pt x="60233" y="83988"/>
                </a:lnTo>
                <a:cubicBezTo>
                  <a:pt x="60233" y="83488"/>
                  <a:pt x="59883" y="82988"/>
                  <a:pt x="59183" y="82988"/>
                </a:cubicBezTo>
                <a:lnTo>
                  <a:pt x="58950" y="82988"/>
                </a:lnTo>
                <a:cubicBezTo>
                  <a:pt x="58483" y="82988"/>
                  <a:pt x="58016" y="83366"/>
                  <a:pt x="58016" y="83988"/>
                </a:cubicBezTo>
                <a:lnTo>
                  <a:pt x="58016" y="115266"/>
                </a:lnTo>
                <a:cubicBezTo>
                  <a:pt x="58016" y="117883"/>
                  <a:pt x="56038" y="120000"/>
                  <a:pt x="53594" y="120000"/>
                </a:cubicBezTo>
                <a:cubicBezTo>
                  <a:pt x="51144" y="120000"/>
                  <a:pt x="49166" y="117883"/>
                  <a:pt x="49166" y="115266"/>
                </a:cubicBezTo>
                <a:lnTo>
                  <a:pt x="49166" y="52461"/>
                </a:lnTo>
                <a:cubicBezTo>
                  <a:pt x="49166" y="51838"/>
                  <a:pt x="48700" y="51466"/>
                  <a:pt x="48116" y="51466"/>
                </a:cubicBezTo>
                <a:cubicBezTo>
                  <a:pt x="47650" y="51466"/>
                  <a:pt x="47183" y="51838"/>
                  <a:pt x="47183" y="52461"/>
                </a:cubicBezTo>
                <a:lnTo>
                  <a:pt x="47183" y="78377"/>
                </a:lnTo>
                <a:cubicBezTo>
                  <a:pt x="47183" y="83366"/>
                  <a:pt x="41011" y="83366"/>
                  <a:pt x="41011" y="78377"/>
                </a:cubicBezTo>
                <a:lnTo>
                  <a:pt x="41011" y="50838"/>
                </a:lnTo>
                <a:cubicBezTo>
                  <a:pt x="41011" y="44733"/>
                  <a:pt x="44388" y="40000"/>
                  <a:pt x="49866" y="40000"/>
                </a:cubicBezTo>
                <a:lnTo>
                  <a:pt x="67805" y="40000"/>
                </a:lnTo>
                <a:close/>
                <a:moveTo>
                  <a:pt x="110561" y="40000"/>
                </a:moveTo>
                <a:cubicBezTo>
                  <a:pt x="116272" y="40000"/>
                  <a:pt x="119533" y="44733"/>
                  <a:pt x="120000" y="50838"/>
                </a:cubicBezTo>
                <a:lnTo>
                  <a:pt x="120000" y="78505"/>
                </a:lnTo>
                <a:cubicBezTo>
                  <a:pt x="120000" y="83488"/>
                  <a:pt x="113827" y="83488"/>
                  <a:pt x="113827" y="78505"/>
                </a:cubicBezTo>
                <a:lnTo>
                  <a:pt x="113827" y="52461"/>
                </a:lnTo>
                <a:cubicBezTo>
                  <a:pt x="113827" y="51961"/>
                  <a:pt x="113477" y="51466"/>
                  <a:pt x="112777" y="51466"/>
                </a:cubicBezTo>
                <a:cubicBezTo>
                  <a:pt x="112311" y="51466"/>
                  <a:pt x="111844" y="51838"/>
                  <a:pt x="111844" y="52461"/>
                </a:cubicBezTo>
                <a:lnTo>
                  <a:pt x="111844" y="115266"/>
                </a:lnTo>
                <a:cubicBezTo>
                  <a:pt x="111844" y="117883"/>
                  <a:pt x="109866" y="120000"/>
                  <a:pt x="107416" y="120000"/>
                </a:cubicBezTo>
                <a:cubicBezTo>
                  <a:pt x="104972" y="120000"/>
                  <a:pt x="102988" y="117883"/>
                  <a:pt x="102988" y="115266"/>
                </a:cubicBezTo>
                <a:lnTo>
                  <a:pt x="102988" y="83988"/>
                </a:lnTo>
                <a:cubicBezTo>
                  <a:pt x="102988" y="83488"/>
                  <a:pt x="102638" y="82988"/>
                  <a:pt x="101944" y="82988"/>
                </a:cubicBezTo>
                <a:lnTo>
                  <a:pt x="101711" y="82988"/>
                </a:lnTo>
                <a:cubicBezTo>
                  <a:pt x="101244" y="82988"/>
                  <a:pt x="100777" y="83366"/>
                  <a:pt x="100777" y="83988"/>
                </a:cubicBezTo>
                <a:lnTo>
                  <a:pt x="100777" y="115266"/>
                </a:lnTo>
                <a:cubicBezTo>
                  <a:pt x="100777" y="117883"/>
                  <a:pt x="98911" y="120000"/>
                  <a:pt x="96350" y="120000"/>
                </a:cubicBezTo>
                <a:cubicBezTo>
                  <a:pt x="93905" y="120000"/>
                  <a:pt x="91922" y="117883"/>
                  <a:pt x="91922" y="115266"/>
                </a:cubicBezTo>
                <a:lnTo>
                  <a:pt x="91922" y="52461"/>
                </a:lnTo>
                <a:cubicBezTo>
                  <a:pt x="91922" y="51838"/>
                  <a:pt x="91455" y="51466"/>
                  <a:pt x="90872" y="51466"/>
                </a:cubicBezTo>
                <a:cubicBezTo>
                  <a:pt x="90405" y="51466"/>
                  <a:pt x="89944" y="51838"/>
                  <a:pt x="89944" y="52461"/>
                </a:cubicBezTo>
                <a:lnTo>
                  <a:pt x="89944" y="78377"/>
                </a:lnTo>
                <a:cubicBezTo>
                  <a:pt x="89944" y="83366"/>
                  <a:pt x="83766" y="83366"/>
                  <a:pt x="83766" y="78377"/>
                </a:cubicBezTo>
                <a:lnTo>
                  <a:pt x="83766" y="50838"/>
                </a:lnTo>
                <a:cubicBezTo>
                  <a:pt x="83766" y="44733"/>
                  <a:pt x="87144" y="40000"/>
                  <a:pt x="92622" y="40000"/>
                </a:cubicBezTo>
                <a:lnTo>
                  <a:pt x="110561" y="40000"/>
                </a:lnTo>
                <a:close/>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grpSp>
        <p:nvGrpSpPr>
          <p:cNvPr id="451" name="Shape 451"/>
          <p:cNvGrpSpPr/>
          <p:nvPr/>
        </p:nvGrpSpPr>
        <p:grpSpPr>
          <a:xfrm>
            <a:off x="4142112" y="7118063"/>
            <a:ext cx="676592" cy="560225"/>
            <a:chOff x="0" y="0"/>
            <a:chExt cx="676590" cy="560224"/>
          </a:xfrm>
        </p:grpSpPr>
        <p:sp>
          <p:nvSpPr>
            <p:cNvPr id="452" name="Shape 452"/>
            <p:cNvSpPr/>
            <p:nvPr/>
          </p:nvSpPr>
          <p:spPr>
            <a:xfrm>
              <a:off x="195886" y="0"/>
              <a:ext cx="110749" cy="110615"/>
            </a:xfrm>
            <a:custGeom>
              <a:avLst/>
              <a:gdLst/>
              <a:ahLst/>
              <a:cxnLst/>
              <a:rect l="0" t="0" r="0" b="0"/>
              <a:pathLst>
                <a:path w="120000" h="120000" extrusionOk="0">
                  <a:moveTo>
                    <a:pt x="102889" y="17284"/>
                  </a:moveTo>
                  <a:cubicBezTo>
                    <a:pt x="110492" y="24858"/>
                    <a:pt x="114925" y="34321"/>
                    <a:pt x="118096" y="44421"/>
                  </a:cubicBezTo>
                  <a:cubicBezTo>
                    <a:pt x="120630" y="55152"/>
                    <a:pt x="120630" y="64615"/>
                    <a:pt x="118096" y="75347"/>
                  </a:cubicBezTo>
                  <a:cubicBezTo>
                    <a:pt x="114925" y="86079"/>
                    <a:pt x="110492" y="94278"/>
                    <a:pt x="102889" y="101852"/>
                  </a:cubicBezTo>
                  <a:cubicBezTo>
                    <a:pt x="94649" y="110057"/>
                    <a:pt x="86415" y="115110"/>
                    <a:pt x="75640" y="117631"/>
                  </a:cubicBezTo>
                  <a:cubicBezTo>
                    <a:pt x="64871" y="120789"/>
                    <a:pt x="55364" y="120789"/>
                    <a:pt x="44595" y="117631"/>
                  </a:cubicBezTo>
                  <a:cubicBezTo>
                    <a:pt x="33821" y="115110"/>
                    <a:pt x="25587" y="110057"/>
                    <a:pt x="17983" y="101852"/>
                  </a:cubicBezTo>
                  <a:cubicBezTo>
                    <a:pt x="9743" y="94278"/>
                    <a:pt x="4674" y="86079"/>
                    <a:pt x="2140" y="75347"/>
                  </a:cubicBezTo>
                  <a:cubicBezTo>
                    <a:pt x="-1025" y="64615"/>
                    <a:pt x="-394" y="54521"/>
                    <a:pt x="2140" y="44421"/>
                  </a:cubicBezTo>
                  <a:cubicBezTo>
                    <a:pt x="5311" y="33689"/>
                    <a:pt x="9743" y="24858"/>
                    <a:pt x="17983" y="17284"/>
                  </a:cubicBezTo>
                  <a:cubicBezTo>
                    <a:pt x="25587" y="9710"/>
                    <a:pt x="33821" y="5289"/>
                    <a:pt x="44595" y="2137"/>
                  </a:cubicBezTo>
                  <a:cubicBezTo>
                    <a:pt x="55364" y="-389"/>
                    <a:pt x="64871" y="-1020"/>
                    <a:pt x="75640" y="2137"/>
                  </a:cubicBezTo>
                  <a:cubicBezTo>
                    <a:pt x="86415" y="4658"/>
                    <a:pt x="94649" y="9710"/>
                    <a:pt x="102889" y="17284"/>
                  </a:cubicBez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53" name="Shape 453"/>
            <p:cNvSpPr/>
            <p:nvPr/>
          </p:nvSpPr>
          <p:spPr>
            <a:xfrm>
              <a:off x="370310" y="0"/>
              <a:ext cx="110749" cy="110615"/>
            </a:xfrm>
            <a:custGeom>
              <a:avLst/>
              <a:gdLst/>
              <a:ahLst/>
              <a:cxnLst/>
              <a:rect l="0" t="0" r="0" b="0"/>
              <a:pathLst>
                <a:path w="120000" h="120000" extrusionOk="0">
                  <a:moveTo>
                    <a:pt x="102889" y="17284"/>
                  </a:moveTo>
                  <a:cubicBezTo>
                    <a:pt x="110492" y="24858"/>
                    <a:pt x="114925" y="34321"/>
                    <a:pt x="118096" y="44421"/>
                  </a:cubicBezTo>
                  <a:cubicBezTo>
                    <a:pt x="120630" y="55152"/>
                    <a:pt x="120630" y="65247"/>
                    <a:pt x="118096" y="75347"/>
                  </a:cubicBezTo>
                  <a:cubicBezTo>
                    <a:pt x="114925" y="86079"/>
                    <a:pt x="110492" y="94278"/>
                    <a:pt x="102889" y="101852"/>
                  </a:cubicBezTo>
                  <a:cubicBezTo>
                    <a:pt x="94649" y="109426"/>
                    <a:pt x="86415" y="115110"/>
                    <a:pt x="75640" y="117631"/>
                  </a:cubicBezTo>
                  <a:cubicBezTo>
                    <a:pt x="64871" y="120789"/>
                    <a:pt x="55364" y="120789"/>
                    <a:pt x="44595" y="117631"/>
                  </a:cubicBezTo>
                  <a:cubicBezTo>
                    <a:pt x="33821" y="115110"/>
                    <a:pt x="25587" y="109426"/>
                    <a:pt x="17983" y="101852"/>
                  </a:cubicBezTo>
                  <a:cubicBezTo>
                    <a:pt x="9743" y="94278"/>
                    <a:pt x="4674" y="86079"/>
                    <a:pt x="2140" y="75347"/>
                  </a:cubicBezTo>
                  <a:cubicBezTo>
                    <a:pt x="-1025" y="65247"/>
                    <a:pt x="-394" y="54521"/>
                    <a:pt x="2140" y="44421"/>
                  </a:cubicBezTo>
                  <a:cubicBezTo>
                    <a:pt x="5311" y="33689"/>
                    <a:pt x="9743" y="24858"/>
                    <a:pt x="17983" y="17284"/>
                  </a:cubicBezTo>
                  <a:cubicBezTo>
                    <a:pt x="25587" y="9710"/>
                    <a:pt x="33821" y="5289"/>
                    <a:pt x="44595" y="2137"/>
                  </a:cubicBezTo>
                  <a:cubicBezTo>
                    <a:pt x="55364" y="-389"/>
                    <a:pt x="64871" y="-1020"/>
                    <a:pt x="75640" y="2137"/>
                  </a:cubicBezTo>
                  <a:cubicBezTo>
                    <a:pt x="86415" y="4658"/>
                    <a:pt x="94649" y="9710"/>
                    <a:pt x="102889" y="17284"/>
                  </a:cubicBez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54" name="Shape 454"/>
            <p:cNvSpPr/>
            <p:nvPr/>
          </p:nvSpPr>
          <p:spPr>
            <a:xfrm>
              <a:off x="0" y="79945"/>
              <a:ext cx="676590" cy="480278"/>
            </a:xfrm>
            <a:custGeom>
              <a:avLst/>
              <a:gdLst/>
              <a:ahLst/>
              <a:cxnLst/>
              <a:rect l="0" t="0" r="0" b="0"/>
              <a:pathLst>
                <a:path w="120000" h="120000" extrusionOk="0">
                  <a:moveTo>
                    <a:pt x="117727" y="33084"/>
                  </a:moveTo>
                  <a:cubicBezTo>
                    <a:pt x="119072" y="34977"/>
                    <a:pt x="119894" y="37744"/>
                    <a:pt x="120000" y="40365"/>
                  </a:cubicBezTo>
                  <a:lnTo>
                    <a:pt x="120000" y="111408"/>
                  </a:lnTo>
                  <a:cubicBezTo>
                    <a:pt x="120000" y="116213"/>
                    <a:pt x="117316" y="120000"/>
                    <a:pt x="113911" y="120000"/>
                  </a:cubicBezTo>
                  <a:cubicBezTo>
                    <a:pt x="110505" y="120000"/>
                    <a:pt x="107822" y="116213"/>
                    <a:pt x="107822" y="111408"/>
                  </a:cubicBezTo>
                  <a:lnTo>
                    <a:pt x="107822" y="55214"/>
                  </a:lnTo>
                  <a:cubicBezTo>
                    <a:pt x="106377" y="54777"/>
                    <a:pt x="105144" y="53903"/>
                    <a:pt x="104005" y="52447"/>
                  </a:cubicBezTo>
                  <a:lnTo>
                    <a:pt x="85844" y="26974"/>
                  </a:lnTo>
                  <a:lnTo>
                    <a:pt x="82133" y="40948"/>
                  </a:lnTo>
                  <a:cubicBezTo>
                    <a:pt x="81722" y="42550"/>
                    <a:pt x="81000" y="43569"/>
                    <a:pt x="79966" y="44297"/>
                  </a:cubicBezTo>
                  <a:lnTo>
                    <a:pt x="62422" y="55942"/>
                  </a:lnTo>
                  <a:cubicBezTo>
                    <a:pt x="61700" y="56524"/>
                    <a:pt x="60772" y="56670"/>
                    <a:pt x="59950" y="56378"/>
                  </a:cubicBezTo>
                  <a:cubicBezTo>
                    <a:pt x="59122" y="56670"/>
                    <a:pt x="58300" y="56524"/>
                    <a:pt x="57366" y="55942"/>
                  </a:cubicBezTo>
                  <a:lnTo>
                    <a:pt x="39827" y="44297"/>
                  </a:lnTo>
                  <a:cubicBezTo>
                    <a:pt x="38794" y="43860"/>
                    <a:pt x="38072" y="42550"/>
                    <a:pt x="37661" y="40948"/>
                  </a:cubicBezTo>
                  <a:lnTo>
                    <a:pt x="34050" y="26974"/>
                  </a:lnTo>
                  <a:lnTo>
                    <a:pt x="15994" y="52447"/>
                  </a:lnTo>
                  <a:cubicBezTo>
                    <a:pt x="14855" y="53903"/>
                    <a:pt x="13411" y="54922"/>
                    <a:pt x="12177" y="55214"/>
                  </a:cubicBezTo>
                  <a:lnTo>
                    <a:pt x="12177" y="111408"/>
                  </a:lnTo>
                  <a:cubicBezTo>
                    <a:pt x="12177" y="116213"/>
                    <a:pt x="9494" y="120000"/>
                    <a:pt x="6088" y="120000"/>
                  </a:cubicBezTo>
                  <a:cubicBezTo>
                    <a:pt x="2683" y="120000"/>
                    <a:pt x="0" y="116213"/>
                    <a:pt x="0" y="111408"/>
                  </a:cubicBezTo>
                  <a:lnTo>
                    <a:pt x="0" y="40365"/>
                  </a:lnTo>
                  <a:cubicBezTo>
                    <a:pt x="0" y="37744"/>
                    <a:pt x="616" y="35269"/>
                    <a:pt x="2166" y="33084"/>
                  </a:cubicBezTo>
                  <a:lnTo>
                    <a:pt x="23422" y="2951"/>
                  </a:lnTo>
                  <a:cubicBezTo>
                    <a:pt x="26416" y="-980"/>
                    <a:pt x="30955" y="-980"/>
                    <a:pt x="33738" y="2951"/>
                  </a:cubicBezTo>
                  <a:cubicBezTo>
                    <a:pt x="34361" y="3825"/>
                    <a:pt x="36527" y="6883"/>
                    <a:pt x="37144" y="7757"/>
                  </a:cubicBezTo>
                  <a:cubicBezTo>
                    <a:pt x="37866" y="8922"/>
                    <a:pt x="38277" y="9936"/>
                    <a:pt x="38694" y="11246"/>
                  </a:cubicBezTo>
                  <a:lnTo>
                    <a:pt x="44783" y="34540"/>
                  </a:lnTo>
                  <a:lnTo>
                    <a:pt x="59950" y="44297"/>
                  </a:lnTo>
                  <a:lnTo>
                    <a:pt x="75011" y="34686"/>
                  </a:lnTo>
                  <a:lnTo>
                    <a:pt x="81100" y="11392"/>
                  </a:lnTo>
                  <a:cubicBezTo>
                    <a:pt x="81511" y="10081"/>
                    <a:pt x="82027" y="8922"/>
                    <a:pt x="82650" y="7902"/>
                  </a:cubicBezTo>
                  <a:cubicBezTo>
                    <a:pt x="83266" y="7029"/>
                    <a:pt x="85433" y="3971"/>
                    <a:pt x="86055" y="3097"/>
                  </a:cubicBezTo>
                  <a:cubicBezTo>
                    <a:pt x="88838" y="-834"/>
                    <a:pt x="93483" y="-834"/>
                    <a:pt x="96372" y="3097"/>
                  </a:cubicBezTo>
                  <a:lnTo>
                    <a:pt x="117727" y="33084"/>
                  </a:ln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grpSp>
      <p:sp>
        <p:nvSpPr>
          <p:cNvPr id="455" name="Shape 455"/>
          <p:cNvSpPr/>
          <p:nvPr/>
        </p:nvSpPr>
        <p:spPr>
          <a:xfrm>
            <a:off x="2310639" y="8123410"/>
            <a:ext cx="2842776" cy="629504"/>
          </a:xfrm>
          <a:prstGeom prst="rect">
            <a:avLst/>
          </a:prstGeom>
          <a:noFill/>
          <a:ln>
            <a:noFill/>
          </a:ln>
        </p:spPr>
        <p:txBody>
          <a:bodyPr lIns="27075" tIns="27075" rIns="27075" bIns="27075" anchor="t" anchorCtr="0">
            <a:noAutofit/>
          </a:bodyPr>
          <a:lstStyle/>
          <a:p>
            <a:pPr marL="0" marR="0" lvl="0" indent="0" algn="l" rtl="0">
              <a:lnSpc>
                <a:spcPct val="93000"/>
              </a:lnSpc>
              <a:spcBef>
                <a:spcPts val="0"/>
              </a:spcBef>
              <a:spcAft>
                <a:spcPts val="0"/>
              </a:spcAft>
              <a:buClr>
                <a:srgbClr val="FFFFFF"/>
              </a:buClr>
              <a:buFont typeface="Roboto"/>
              <a:buNone/>
            </a:pPr>
            <a:endParaRPr sz="1400" b="0" i="0" u="none" strike="noStrike" cap="none">
              <a:solidFill>
                <a:srgbClr val="FFFFFF"/>
              </a:solidFill>
              <a:latin typeface="Roboto"/>
              <a:ea typeface="Roboto"/>
              <a:cs typeface="Roboto"/>
              <a:sym typeface="Roboto"/>
            </a:endParaRPr>
          </a:p>
        </p:txBody>
      </p:sp>
      <p:sp>
        <p:nvSpPr>
          <p:cNvPr id="456" name="Shape 456"/>
          <p:cNvSpPr/>
          <p:nvPr/>
        </p:nvSpPr>
        <p:spPr>
          <a:xfrm>
            <a:off x="2036922" y="4509539"/>
            <a:ext cx="532948" cy="594510"/>
          </a:xfrm>
          <a:custGeom>
            <a:avLst/>
            <a:gdLst/>
            <a:ahLst/>
            <a:cxnLst/>
            <a:rect l="0" t="0" r="0" b="0"/>
            <a:pathLst>
              <a:path w="120000" h="120000" extrusionOk="0">
                <a:moveTo>
                  <a:pt x="26072" y="46261"/>
                </a:moveTo>
                <a:lnTo>
                  <a:pt x="26072" y="18788"/>
                </a:lnTo>
                <a:lnTo>
                  <a:pt x="67988" y="18788"/>
                </a:lnTo>
                <a:lnTo>
                  <a:pt x="67988" y="46261"/>
                </a:lnTo>
                <a:lnTo>
                  <a:pt x="26072" y="46261"/>
                </a:lnTo>
                <a:close/>
                <a:moveTo>
                  <a:pt x="29738" y="21838"/>
                </a:moveTo>
                <a:lnTo>
                  <a:pt x="29738" y="39100"/>
                </a:lnTo>
                <a:lnTo>
                  <a:pt x="39561" y="26538"/>
                </a:lnTo>
                <a:lnTo>
                  <a:pt x="46900" y="38161"/>
                </a:lnTo>
                <a:lnTo>
                  <a:pt x="53188" y="33583"/>
                </a:lnTo>
                <a:lnTo>
                  <a:pt x="64194" y="42272"/>
                </a:lnTo>
                <a:lnTo>
                  <a:pt x="64194" y="21838"/>
                </a:lnTo>
                <a:lnTo>
                  <a:pt x="29738" y="21838"/>
                </a:lnTo>
                <a:close/>
                <a:moveTo>
                  <a:pt x="54888" y="27711"/>
                </a:moveTo>
                <a:cubicBezTo>
                  <a:pt x="54888" y="25950"/>
                  <a:pt x="56333" y="24538"/>
                  <a:pt x="58294" y="24538"/>
                </a:cubicBezTo>
                <a:cubicBezTo>
                  <a:pt x="60133" y="24538"/>
                  <a:pt x="61833" y="25950"/>
                  <a:pt x="61833" y="27711"/>
                </a:cubicBezTo>
                <a:cubicBezTo>
                  <a:pt x="61833" y="29355"/>
                  <a:pt x="60133" y="30761"/>
                  <a:pt x="58294" y="30761"/>
                </a:cubicBezTo>
                <a:cubicBezTo>
                  <a:pt x="56333" y="30761"/>
                  <a:pt x="54888" y="29355"/>
                  <a:pt x="54888" y="27711"/>
                </a:cubicBezTo>
                <a:close/>
                <a:moveTo>
                  <a:pt x="119477" y="75027"/>
                </a:moveTo>
                <a:cubicBezTo>
                  <a:pt x="119738" y="75383"/>
                  <a:pt x="119866" y="75850"/>
                  <a:pt x="120000" y="76438"/>
                </a:cubicBezTo>
                <a:cubicBezTo>
                  <a:pt x="120000" y="78550"/>
                  <a:pt x="118033" y="80311"/>
                  <a:pt x="115544" y="80311"/>
                </a:cubicBezTo>
                <a:lnTo>
                  <a:pt x="108338" y="80311"/>
                </a:lnTo>
                <a:lnTo>
                  <a:pt x="108338" y="92405"/>
                </a:lnTo>
                <a:cubicBezTo>
                  <a:pt x="108338" y="102855"/>
                  <a:pt x="98777" y="111544"/>
                  <a:pt x="86988" y="111544"/>
                </a:cubicBezTo>
                <a:lnTo>
                  <a:pt x="78472" y="111544"/>
                </a:lnTo>
                <a:lnTo>
                  <a:pt x="78472" y="120000"/>
                </a:lnTo>
                <a:lnTo>
                  <a:pt x="20700" y="120000"/>
                </a:lnTo>
                <a:lnTo>
                  <a:pt x="20700" y="86772"/>
                </a:lnTo>
                <a:cubicBezTo>
                  <a:pt x="8122" y="77966"/>
                  <a:pt x="0" y="64111"/>
                  <a:pt x="0" y="48611"/>
                </a:cubicBezTo>
                <a:cubicBezTo>
                  <a:pt x="0" y="21722"/>
                  <a:pt x="24233" y="0"/>
                  <a:pt x="54105" y="0"/>
                </a:cubicBezTo>
                <a:cubicBezTo>
                  <a:pt x="78600" y="0"/>
                  <a:pt x="101266" y="16555"/>
                  <a:pt x="105983" y="34755"/>
                </a:cubicBezTo>
                <a:cubicBezTo>
                  <a:pt x="106900" y="38750"/>
                  <a:pt x="108211" y="49433"/>
                  <a:pt x="108211" y="49433"/>
                </a:cubicBezTo>
                <a:lnTo>
                  <a:pt x="119477" y="75027"/>
                </a:lnTo>
                <a:close/>
                <a:moveTo>
                  <a:pt x="45983" y="53544"/>
                </a:moveTo>
                <a:cubicBezTo>
                  <a:pt x="88166" y="52722"/>
                  <a:pt x="87644" y="19255"/>
                  <a:pt x="87644" y="19138"/>
                </a:cubicBezTo>
                <a:cubicBezTo>
                  <a:pt x="79127" y="11038"/>
                  <a:pt x="67072" y="5988"/>
                  <a:pt x="53583" y="5988"/>
                </a:cubicBezTo>
                <a:cubicBezTo>
                  <a:pt x="27644" y="5988"/>
                  <a:pt x="6811" y="24655"/>
                  <a:pt x="6811" y="47905"/>
                </a:cubicBezTo>
                <a:cubicBezTo>
                  <a:pt x="6811" y="58711"/>
                  <a:pt x="11266" y="68338"/>
                  <a:pt x="18733" y="75850"/>
                </a:cubicBezTo>
                <a:cubicBezTo>
                  <a:pt x="18733" y="75850"/>
                  <a:pt x="16505" y="53544"/>
                  <a:pt x="45983" y="53544"/>
                </a:cubicBezTo>
                <a:close/>
                <a:moveTo>
                  <a:pt x="94844" y="59177"/>
                </a:moveTo>
                <a:cubicBezTo>
                  <a:pt x="98255" y="59177"/>
                  <a:pt x="100872" y="56594"/>
                  <a:pt x="100872" y="53661"/>
                </a:cubicBezTo>
                <a:cubicBezTo>
                  <a:pt x="100872" y="50722"/>
                  <a:pt x="98122" y="48255"/>
                  <a:pt x="94844" y="48255"/>
                </a:cubicBezTo>
                <a:cubicBezTo>
                  <a:pt x="91572" y="48255"/>
                  <a:pt x="88822" y="50722"/>
                  <a:pt x="88822" y="53661"/>
                </a:cubicBezTo>
                <a:cubicBezTo>
                  <a:pt x="88822" y="56594"/>
                  <a:pt x="91438" y="59177"/>
                  <a:pt x="94844" y="59177"/>
                </a:cubicBezTo>
                <a:close/>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57" name="Shape 457"/>
          <p:cNvSpPr/>
          <p:nvPr/>
        </p:nvSpPr>
        <p:spPr>
          <a:xfrm>
            <a:off x="6646020" y="2847680"/>
            <a:ext cx="3044129" cy="509862"/>
          </a:xfrm>
          <a:custGeom>
            <a:avLst/>
            <a:gdLst/>
            <a:ahLst/>
            <a:cxnLst/>
            <a:rect l="0" t="0" r="0" b="0"/>
            <a:pathLst>
              <a:path w="120000" h="120000" extrusionOk="0">
                <a:moveTo>
                  <a:pt x="45044" y="117255"/>
                </a:moveTo>
                <a:cubicBezTo>
                  <a:pt x="32500" y="56227"/>
                  <a:pt x="16972" y="15911"/>
                  <a:pt x="0" y="5894"/>
                </a:cubicBezTo>
                <a:lnTo>
                  <a:pt x="0" y="0"/>
                </a:lnTo>
                <a:cubicBezTo>
                  <a:pt x="16650" y="9327"/>
                  <a:pt x="32250" y="47588"/>
                  <a:pt x="45250" y="110672"/>
                </a:cubicBezTo>
                <a:lnTo>
                  <a:pt x="63188" y="3566"/>
                </a:lnTo>
                <a:lnTo>
                  <a:pt x="63188" y="2333"/>
                </a:lnTo>
                <a:lnTo>
                  <a:pt x="120000" y="2333"/>
                </a:lnTo>
                <a:lnTo>
                  <a:pt x="120000" y="10150"/>
                </a:lnTo>
                <a:lnTo>
                  <a:pt x="63900" y="10150"/>
                </a:lnTo>
                <a:lnTo>
                  <a:pt x="45505" y="120000"/>
                </a:lnTo>
                <a:lnTo>
                  <a:pt x="45044" y="117255"/>
                </a:lnTo>
              </a:path>
            </a:pathLst>
          </a:custGeom>
          <a:solidFill>
            <a:srgbClr val="F67A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58" name="Shape 458"/>
          <p:cNvSpPr/>
          <p:nvPr/>
        </p:nvSpPr>
        <p:spPr>
          <a:xfrm>
            <a:off x="2872836" y="3158050"/>
            <a:ext cx="1918075" cy="1630788"/>
          </a:xfrm>
          <a:custGeom>
            <a:avLst/>
            <a:gdLst/>
            <a:ahLst/>
            <a:cxnLst/>
            <a:rect l="0" t="0" r="0" b="0"/>
            <a:pathLst>
              <a:path w="120000" h="120000" extrusionOk="0">
                <a:moveTo>
                  <a:pt x="117561" y="35594"/>
                </a:moveTo>
                <a:lnTo>
                  <a:pt x="89444" y="2394"/>
                </a:lnTo>
                <a:lnTo>
                  <a:pt x="0" y="2394"/>
                </a:lnTo>
                <a:lnTo>
                  <a:pt x="0" y="0"/>
                </a:lnTo>
                <a:lnTo>
                  <a:pt x="90138" y="0"/>
                </a:lnTo>
                <a:lnTo>
                  <a:pt x="90138" y="855"/>
                </a:lnTo>
                <a:lnTo>
                  <a:pt x="90572" y="344"/>
                </a:lnTo>
                <a:lnTo>
                  <a:pt x="120000" y="34994"/>
                </a:lnTo>
                <a:lnTo>
                  <a:pt x="119311" y="35850"/>
                </a:lnTo>
                <a:lnTo>
                  <a:pt x="119416" y="35977"/>
                </a:lnTo>
                <a:cubicBezTo>
                  <a:pt x="103083" y="59377"/>
                  <a:pt x="92388" y="88383"/>
                  <a:pt x="89738" y="120000"/>
                </a:cubicBezTo>
                <a:lnTo>
                  <a:pt x="88211" y="120000"/>
                </a:lnTo>
                <a:cubicBezTo>
                  <a:pt x="90644" y="88983"/>
                  <a:pt x="100827" y="59894"/>
                  <a:pt x="117561" y="35594"/>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59" name="Shape 459"/>
          <p:cNvSpPr/>
          <p:nvPr/>
        </p:nvSpPr>
        <p:spPr>
          <a:xfrm>
            <a:off x="4480407" y="2682128"/>
            <a:ext cx="582569" cy="590769"/>
          </a:xfrm>
          <a:custGeom>
            <a:avLst/>
            <a:gdLst/>
            <a:ahLst/>
            <a:cxnLst/>
            <a:rect l="0" t="0" r="0" b="0"/>
            <a:pathLst>
              <a:path w="120000" h="120000" extrusionOk="0">
                <a:moveTo>
                  <a:pt x="50372" y="51623"/>
                </a:moveTo>
                <a:lnTo>
                  <a:pt x="53105" y="51523"/>
                </a:lnTo>
                <a:lnTo>
                  <a:pt x="53105" y="68570"/>
                </a:lnTo>
                <a:lnTo>
                  <a:pt x="119900" y="68570"/>
                </a:lnTo>
                <a:lnTo>
                  <a:pt x="119900" y="72951"/>
                </a:lnTo>
                <a:lnTo>
                  <a:pt x="84427" y="72951"/>
                </a:lnTo>
                <a:lnTo>
                  <a:pt x="84427" y="103448"/>
                </a:lnTo>
                <a:lnTo>
                  <a:pt x="98816" y="117603"/>
                </a:lnTo>
                <a:lnTo>
                  <a:pt x="94255" y="117603"/>
                </a:lnTo>
                <a:lnTo>
                  <a:pt x="84427" y="107934"/>
                </a:lnTo>
                <a:lnTo>
                  <a:pt x="84427" y="117603"/>
                </a:lnTo>
                <a:lnTo>
                  <a:pt x="81083" y="117603"/>
                </a:lnTo>
                <a:lnTo>
                  <a:pt x="81083" y="107934"/>
                </a:lnTo>
                <a:lnTo>
                  <a:pt x="71350" y="117603"/>
                </a:lnTo>
                <a:lnTo>
                  <a:pt x="66788" y="117603"/>
                </a:lnTo>
                <a:lnTo>
                  <a:pt x="81083" y="103448"/>
                </a:lnTo>
                <a:lnTo>
                  <a:pt x="81083" y="72951"/>
                </a:lnTo>
                <a:lnTo>
                  <a:pt x="47533" y="72951"/>
                </a:lnTo>
                <a:lnTo>
                  <a:pt x="47533" y="68570"/>
                </a:lnTo>
                <a:lnTo>
                  <a:pt x="50572" y="68570"/>
                </a:lnTo>
                <a:lnTo>
                  <a:pt x="50372" y="51623"/>
                </a:lnTo>
                <a:close/>
                <a:moveTo>
                  <a:pt x="50572" y="34382"/>
                </a:moveTo>
                <a:lnTo>
                  <a:pt x="50572" y="15050"/>
                </a:lnTo>
                <a:lnTo>
                  <a:pt x="47533" y="15050"/>
                </a:lnTo>
                <a:lnTo>
                  <a:pt x="47533" y="10663"/>
                </a:lnTo>
                <a:lnTo>
                  <a:pt x="120000" y="10663"/>
                </a:lnTo>
                <a:lnTo>
                  <a:pt x="120000" y="15050"/>
                </a:lnTo>
                <a:lnTo>
                  <a:pt x="53105" y="15050"/>
                </a:lnTo>
                <a:lnTo>
                  <a:pt x="52805" y="37774"/>
                </a:lnTo>
                <a:lnTo>
                  <a:pt x="50572" y="34382"/>
                </a:lnTo>
                <a:close/>
                <a:moveTo>
                  <a:pt x="114122" y="68570"/>
                </a:moveTo>
                <a:lnTo>
                  <a:pt x="116855" y="68570"/>
                </a:lnTo>
                <a:lnTo>
                  <a:pt x="116855" y="15050"/>
                </a:lnTo>
                <a:lnTo>
                  <a:pt x="114122" y="15050"/>
                </a:lnTo>
                <a:lnTo>
                  <a:pt x="114122" y="68570"/>
                </a:lnTo>
                <a:close/>
                <a:moveTo>
                  <a:pt x="66183" y="62788"/>
                </a:moveTo>
                <a:lnTo>
                  <a:pt x="72366" y="62788"/>
                </a:lnTo>
                <a:lnTo>
                  <a:pt x="72366" y="52819"/>
                </a:lnTo>
                <a:lnTo>
                  <a:pt x="66183" y="52819"/>
                </a:lnTo>
                <a:lnTo>
                  <a:pt x="66183" y="62788"/>
                </a:lnTo>
                <a:close/>
                <a:moveTo>
                  <a:pt x="76522" y="62788"/>
                </a:moveTo>
                <a:lnTo>
                  <a:pt x="82700" y="62788"/>
                </a:lnTo>
                <a:lnTo>
                  <a:pt x="82700" y="42855"/>
                </a:lnTo>
                <a:lnTo>
                  <a:pt x="76522" y="42855"/>
                </a:lnTo>
                <a:lnTo>
                  <a:pt x="76522" y="62788"/>
                </a:lnTo>
                <a:close/>
                <a:moveTo>
                  <a:pt x="86855" y="62788"/>
                </a:moveTo>
                <a:lnTo>
                  <a:pt x="93038" y="62788"/>
                </a:lnTo>
                <a:lnTo>
                  <a:pt x="93038" y="39069"/>
                </a:lnTo>
                <a:lnTo>
                  <a:pt x="86855" y="39069"/>
                </a:lnTo>
                <a:lnTo>
                  <a:pt x="86855" y="62788"/>
                </a:lnTo>
                <a:close/>
                <a:moveTo>
                  <a:pt x="97194" y="62788"/>
                </a:moveTo>
                <a:lnTo>
                  <a:pt x="103477" y="62788"/>
                </a:lnTo>
                <a:lnTo>
                  <a:pt x="103477" y="29701"/>
                </a:lnTo>
                <a:lnTo>
                  <a:pt x="97194" y="29701"/>
                </a:lnTo>
                <a:lnTo>
                  <a:pt x="97194" y="62788"/>
                </a:lnTo>
                <a:close/>
                <a:moveTo>
                  <a:pt x="15405" y="10063"/>
                </a:moveTo>
                <a:cubicBezTo>
                  <a:pt x="15405" y="4586"/>
                  <a:pt x="19966" y="0"/>
                  <a:pt x="25644" y="0"/>
                </a:cubicBezTo>
                <a:cubicBezTo>
                  <a:pt x="31316" y="0"/>
                  <a:pt x="35877" y="4386"/>
                  <a:pt x="35877" y="10063"/>
                </a:cubicBezTo>
                <a:cubicBezTo>
                  <a:pt x="35877" y="15545"/>
                  <a:pt x="31416" y="20132"/>
                  <a:pt x="25644" y="20132"/>
                </a:cubicBezTo>
                <a:cubicBezTo>
                  <a:pt x="20066" y="20032"/>
                  <a:pt x="15405" y="15645"/>
                  <a:pt x="15405" y="10063"/>
                </a:cubicBezTo>
                <a:close/>
                <a:moveTo>
                  <a:pt x="51283" y="49233"/>
                </a:moveTo>
                <a:lnTo>
                  <a:pt x="49461" y="49233"/>
                </a:lnTo>
                <a:cubicBezTo>
                  <a:pt x="47938" y="49233"/>
                  <a:pt x="46316" y="48732"/>
                  <a:pt x="45200" y="47242"/>
                </a:cubicBezTo>
                <a:lnTo>
                  <a:pt x="38211" y="37373"/>
                </a:lnTo>
                <a:lnTo>
                  <a:pt x="38105" y="114212"/>
                </a:lnTo>
                <a:cubicBezTo>
                  <a:pt x="38105" y="118003"/>
                  <a:pt x="35272" y="119994"/>
                  <a:pt x="32533" y="119994"/>
                </a:cubicBezTo>
                <a:cubicBezTo>
                  <a:pt x="29594" y="119994"/>
                  <a:pt x="26655" y="118003"/>
                  <a:pt x="26655" y="114112"/>
                </a:cubicBezTo>
                <a:lnTo>
                  <a:pt x="26555" y="69365"/>
                </a:lnTo>
                <a:lnTo>
                  <a:pt x="24833" y="69365"/>
                </a:lnTo>
                <a:lnTo>
                  <a:pt x="24727" y="114112"/>
                </a:lnTo>
                <a:cubicBezTo>
                  <a:pt x="24727" y="118198"/>
                  <a:pt x="21488" y="120094"/>
                  <a:pt x="18650" y="119994"/>
                </a:cubicBezTo>
                <a:cubicBezTo>
                  <a:pt x="15911" y="119694"/>
                  <a:pt x="13277" y="117903"/>
                  <a:pt x="13277" y="114212"/>
                </a:cubicBezTo>
                <a:lnTo>
                  <a:pt x="13072" y="37373"/>
                </a:lnTo>
                <a:lnTo>
                  <a:pt x="9022" y="43156"/>
                </a:lnTo>
                <a:lnTo>
                  <a:pt x="9022" y="65179"/>
                </a:lnTo>
                <a:cubicBezTo>
                  <a:pt x="9022" y="67569"/>
                  <a:pt x="6894" y="69665"/>
                  <a:pt x="4461" y="69665"/>
                </a:cubicBezTo>
                <a:cubicBezTo>
                  <a:pt x="2027" y="69665"/>
                  <a:pt x="0" y="67569"/>
                  <a:pt x="0" y="65179"/>
                </a:cubicBezTo>
                <a:lnTo>
                  <a:pt x="0" y="39664"/>
                </a:lnTo>
                <a:lnTo>
                  <a:pt x="8616" y="27210"/>
                </a:lnTo>
                <a:cubicBezTo>
                  <a:pt x="11250" y="23618"/>
                  <a:pt x="14494" y="21828"/>
                  <a:pt x="18750" y="21828"/>
                </a:cubicBezTo>
                <a:lnTo>
                  <a:pt x="32333" y="21828"/>
                </a:lnTo>
                <a:cubicBezTo>
                  <a:pt x="36688" y="21828"/>
                  <a:pt x="39833" y="23323"/>
                  <a:pt x="42466" y="27210"/>
                </a:cubicBezTo>
                <a:lnTo>
                  <a:pt x="51283" y="39764"/>
                </a:lnTo>
                <a:lnTo>
                  <a:pt x="51788" y="40365"/>
                </a:lnTo>
                <a:lnTo>
                  <a:pt x="67700" y="40365"/>
                </a:lnTo>
                <a:cubicBezTo>
                  <a:pt x="74088" y="40365"/>
                  <a:pt x="73683" y="49233"/>
                  <a:pt x="68005" y="49233"/>
                </a:cubicBezTo>
                <a:lnTo>
                  <a:pt x="51283" y="49233"/>
                </a:ln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60" name="Shape 460"/>
          <p:cNvSpPr/>
          <p:nvPr/>
        </p:nvSpPr>
        <p:spPr>
          <a:xfrm>
            <a:off x="8312617" y="6371767"/>
            <a:ext cx="768325" cy="634587"/>
          </a:xfrm>
          <a:custGeom>
            <a:avLst/>
            <a:gdLst/>
            <a:ahLst/>
            <a:cxnLst/>
            <a:rect l="0" t="0" r="0" b="0"/>
            <a:pathLst>
              <a:path w="120000" h="120000" extrusionOk="0">
                <a:moveTo>
                  <a:pt x="119308" y="29931"/>
                </a:moveTo>
                <a:lnTo>
                  <a:pt x="92491" y="651"/>
                </a:lnTo>
                <a:cubicBezTo>
                  <a:pt x="91565" y="-261"/>
                  <a:pt x="90138" y="-261"/>
                  <a:pt x="89128" y="957"/>
                </a:cubicBezTo>
                <a:lnTo>
                  <a:pt x="81057" y="11530"/>
                </a:lnTo>
                <a:lnTo>
                  <a:pt x="48691" y="2689"/>
                </a:lnTo>
                <a:cubicBezTo>
                  <a:pt x="47765" y="2382"/>
                  <a:pt x="46756" y="2076"/>
                  <a:pt x="45830" y="2076"/>
                </a:cubicBezTo>
                <a:cubicBezTo>
                  <a:pt x="42718" y="2076"/>
                  <a:pt x="39862" y="4415"/>
                  <a:pt x="38936" y="7872"/>
                </a:cubicBezTo>
                <a:cubicBezTo>
                  <a:pt x="38685" y="8073"/>
                  <a:pt x="38434" y="8685"/>
                  <a:pt x="38434" y="9292"/>
                </a:cubicBezTo>
                <a:cubicBezTo>
                  <a:pt x="38434" y="9292"/>
                  <a:pt x="33470" y="35621"/>
                  <a:pt x="31791" y="44569"/>
                </a:cubicBezTo>
                <a:lnTo>
                  <a:pt x="31791" y="46501"/>
                </a:lnTo>
                <a:cubicBezTo>
                  <a:pt x="31791" y="51178"/>
                  <a:pt x="34904" y="54835"/>
                  <a:pt x="38685" y="54835"/>
                </a:cubicBezTo>
                <a:cubicBezTo>
                  <a:pt x="41797" y="54835"/>
                  <a:pt x="44402" y="52603"/>
                  <a:pt x="45328" y="49145"/>
                </a:cubicBezTo>
                <a:cubicBezTo>
                  <a:pt x="45579" y="48839"/>
                  <a:pt x="45579" y="48533"/>
                  <a:pt x="45579" y="48026"/>
                </a:cubicBezTo>
                <a:lnTo>
                  <a:pt x="48691" y="32169"/>
                </a:lnTo>
                <a:cubicBezTo>
                  <a:pt x="50370" y="30744"/>
                  <a:pt x="52138" y="29931"/>
                  <a:pt x="54324" y="29931"/>
                </a:cubicBezTo>
                <a:cubicBezTo>
                  <a:pt x="57855" y="29931"/>
                  <a:pt x="60962" y="32169"/>
                  <a:pt x="62395" y="35621"/>
                </a:cubicBezTo>
                <a:cubicBezTo>
                  <a:pt x="62395" y="35621"/>
                  <a:pt x="62395" y="35928"/>
                  <a:pt x="62562" y="35928"/>
                </a:cubicBezTo>
                <a:cubicBezTo>
                  <a:pt x="62562" y="36234"/>
                  <a:pt x="62813" y="36540"/>
                  <a:pt x="63064" y="36540"/>
                </a:cubicBezTo>
                <a:lnTo>
                  <a:pt x="82993" y="60631"/>
                </a:lnTo>
                <a:cubicBezTo>
                  <a:pt x="82993" y="60938"/>
                  <a:pt x="83244" y="60938"/>
                  <a:pt x="83244" y="61138"/>
                </a:cubicBezTo>
                <a:lnTo>
                  <a:pt x="88202" y="67240"/>
                </a:lnTo>
                <a:lnTo>
                  <a:pt x="94845" y="74963"/>
                </a:lnTo>
                <a:cubicBezTo>
                  <a:pt x="95603" y="75775"/>
                  <a:pt x="96022" y="77201"/>
                  <a:pt x="96022" y="78726"/>
                </a:cubicBezTo>
                <a:cubicBezTo>
                  <a:pt x="96022" y="81878"/>
                  <a:pt x="93919" y="84417"/>
                  <a:pt x="91314" y="84417"/>
                </a:cubicBezTo>
                <a:cubicBezTo>
                  <a:pt x="89630" y="84417"/>
                  <a:pt x="88453" y="83604"/>
                  <a:pt x="87527" y="82084"/>
                </a:cubicBezTo>
                <a:lnTo>
                  <a:pt x="87276" y="81878"/>
                </a:lnTo>
                <a:lnTo>
                  <a:pt x="83746" y="77507"/>
                </a:lnTo>
                <a:lnTo>
                  <a:pt x="76350" y="68660"/>
                </a:lnTo>
                <a:cubicBezTo>
                  <a:pt x="75842" y="68053"/>
                  <a:pt x="74922" y="68053"/>
                  <a:pt x="74415" y="68660"/>
                </a:cubicBezTo>
                <a:cubicBezTo>
                  <a:pt x="73996" y="69172"/>
                  <a:pt x="73996" y="70392"/>
                  <a:pt x="74415" y="70898"/>
                </a:cubicBezTo>
                <a:lnTo>
                  <a:pt x="85597" y="84417"/>
                </a:lnTo>
                <a:lnTo>
                  <a:pt x="86350" y="85235"/>
                </a:lnTo>
                <a:cubicBezTo>
                  <a:pt x="87025" y="86454"/>
                  <a:pt x="87700" y="87874"/>
                  <a:pt x="87700" y="89299"/>
                </a:cubicBezTo>
                <a:cubicBezTo>
                  <a:pt x="87700" y="92451"/>
                  <a:pt x="85597" y="94990"/>
                  <a:pt x="82993" y="94990"/>
                </a:cubicBezTo>
                <a:cubicBezTo>
                  <a:pt x="81308" y="94990"/>
                  <a:pt x="80132" y="94177"/>
                  <a:pt x="79206" y="92757"/>
                </a:cubicBezTo>
                <a:lnTo>
                  <a:pt x="67604" y="78726"/>
                </a:lnTo>
                <a:cubicBezTo>
                  <a:pt x="67102" y="78114"/>
                  <a:pt x="66177" y="78114"/>
                  <a:pt x="65669" y="78726"/>
                </a:cubicBezTo>
                <a:cubicBezTo>
                  <a:pt x="65167" y="79233"/>
                  <a:pt x="65167" y="80352"/>
                  <a:pt x="65669" y="80965"/>
                </a:cubicBezTo>
                <a:lnTo>
                  <a:pt x="73489" y="90418"/>
                </a:lnTo>
                <a:lnTo>
                  <a:pt x="77019" y="94789"/>
                </a:lnTo>
                <a:cubicBezTo>
                  <a:pt x="77276" y="94990"/>
                  <a:pt x="77276" y="95296"/>
                  <a:pt x="77527" y="95602"/>
                </a:cubicBezTo>
                <a:cubicBezTo>
                  <a:pt x="78280" y="96721"/>
                  <a:pt x="78955" y="98141"/>
                  <a:pt x="78955" y="99666"/>
                </a:cubicBezTo>
                <a:cubicBezTo>
                  <a:pt x="78955" y="102818"/>
                  <a:pt x="76852" y="105362"/>
                  <a:pt x="74247" y="105362"/>
                </a:cubicBezTo>
                <a:cubicBezTo>
                  <a:pt x="72563" y="105362"/>
                  <a:pt x="71386" y="104549"/>
                  <a:pt x="70382" y="103024"/>
                </a:cubicBezTo>
                <a:lnTo>
                  <a:pt x="58775" y="88993"/>
                </a:lnTo>
                <a:cubicBezTo>
                  <a:pt x="58357" y="88486"/>
                  <a:pt x="57431" y="88386"/>
                  <a:pt x="56929" y="88993"/>
                </a:cubicBezTo>
                <a:cubicBezTo>
                  <a:pt x="56505" y="89500"/>
                  <a:pt x="56422" y="90725"/>
                  <a:pt x="56929" y="91332"/>
                </a:cubicBezTo>
                <a:lnTo>
                  <a:pt x="69205" y="106175"/>
                </a:lnTo>
                <a:cubicBezTo>
                  <a:pt x="69958" y="107394"/>
                  <a:pt x="70633" y="108820"/>
                  <a:pt x="70633" y="110239"/>
                </a:cubicBezTo>
                <a:cubicBezTo>
                  <a:pt x="70633" y="113391"/>
                  <a:pt x="68530" y="115935"/>
                  <a:pt x="65926" y="115935"/>
                </a:cubicBezTo>
                <a:cubicBezTo>
                  <a:pt x="64241" y="115935"/>
                  <a:pt x="63064" y="115122"/>
                  <a:pt x="62138" y="113697"/>
                </a:cubicBezTo>
                <a:lnTo>
                  <a:pt x="55501" y="105668"/>
                </a:lnTo>
                <a:lnTo>
                  <a:pt x="55920" y="105056"/>
                </a:lnTo>
                <a:lnTo>
                  <a:pt x="55920" y="104750"/>
                </a:lnTo>
                <a:cubicBezTo>
                  <a:pt x="56929" y="103330"/>
                  <a:pt x="57598" y="101398"/>
                  <a:pt x="57598" y="99059"/>
                </a:cubicBezTo>
                <a:cubicBezTo>
                  <a:pt x="57598" y="94177"/>
                  <a:pt x="54324" y="90112"/>
                  <a:pt x="50370" y="90112"/>
                </a:cubicBezTo>
                <a:cubicBezTo>
                  <a:pt x="49611" y="90112"/>
                  <a:pt x="49109" y="90112"/>
                  <a:pt x="48435" y="90418"/>
                </a:cubicBezTo>
                <a:cubicBezTo>
                  <a:pt x="48691" y="89906"/>
                  <a:pt x="48691" y="88993"/>
                  <a:pt x="48691" y="88180"/>
                </a:cubicBezTo>
                <a:cubicBezTo>
                  <a:pt x="48691" y="83303"/>
                  <a:pt x="45328" y="79233"/>
                  <a:pt x="41290" y="79233"/>
                </a:cubicBezTo>
                <a:cubicBezTo>
                  <a:pt x="40620" y="79233"/>
                  <a:pt x="40113" y="79233"/>
                  <a:pt x="39444" y="79539"/>
                </a:cubicBezTo>
                <a:cubicBezTo>
                  <a:pt x="39695" y="78932"/>
                  <a:pt x="39695" y="78114"/>
                  <a:pt x="39695" y="77507"/>
                </a:cubicBezTo>
                <a:cubicBezTo>
                  <a:pt x="39695" y="72624"/>
                  <a:pt x="36331" y="68660"/>
                  <a:pt x="32293" y="68660"/>
                </a:cubicBezTo>
                <a:cubicBezTo>
                  <a:pt x="31791" y="68660"/>
                  <a:pt x="31373" y="68660"/>
                  <a:pt x="30865" y="68966"/>
                </a:cubicBezTo>
                <a:cubicBezTo>
                  <a:pt x="31116" y="68359"/>
                  <a:pt x="31116" y="67546"/>
                  <a:pt x="31116" y="66934"/>
                </a:cubicBezTo>
                <a:cubicBezTo>
                  <a:pt x="31116" y="62057"/>
                  <a:pt x="27753" y="57987"/>
                  <a:pt x="23804" y="57987"/>
                </a:cubicBezTo>
                <a:cubicBezTo>
                  <a:pt x="21618" y="57987"/>
                  <a:pt x="19766" y="59206"/>
                  <a:pt x="18338" y="60938"/>
                </a:cubicBezTo>
                <a:lnTo>
                  <a:pt x="2615" y="42230"/>
                </a:lnTo>
                <a:cubicBezTo>
                  <a:pt x="1946" y="41417"/>
                  <a:pt x="769" y="41111"/>
                  <a:pt x="262" y="41724"/>
                </a:cubicBezTo>
                <a:cubicBezTo>
                  <a:pt x="-239" y="42230"/>
                  <a:pt x="11" y="43656"/>
                  <a:pt x="769" y="44569"/>
                </a:cubicBezTo>
                <a:lnTo>
                  <a:pt x="16409" y="63477"/>
                </a:lnTo>
                <a:lnTo>
                  <a:pt x="8081" y="73543"/>
                </a:lnTo>
                <a:lnTo>
                  <a:pt x="8081" y="73849"/>
                </a:lnTo>
                <a:cubicBezTo>
                  <a:pt x="7412" y="75269"/>
                  <a:pt x="6653" y="77000"/>
                  <a:pt x="6653" y="78932"/>
                </a:cubicBezTo>
                <a:cubicBezTo>
                  <a:pt x="6653" y="83810"/>
                  <a:pt x="10017" y="87874"/>
                  <a:pt x="14049" y="87874"/>
                </a:cubicBezTo>
                <a:cubicBezTo>
                  <a:pt x="14473" y="87874"/>
                  <a:pt x="14975" y="87874"/>
                  <a:pt x="15483" y="87568"/>
                </a:cubicBezTo>
                <a:cubicBezTo>
                  <a:pt x="15226" y="88180"/>
                  <a:pt x="15226" y="88993"/>
                  <a:pt x="15226" y="89606"/>
                </a:cubicBezTo>
                <a:cubicBezTo>
                  <a:pt x="15226" y="94483"/>
                  <a:pt x="18506" y="98447"/>
                  <a:pt x="22544" y="98447"/>
                </a:cubicBezTo>
                <a:cubicBezTo>
                  <a:pt x="23302" y="98447"/>
                  <a:pt x="23804" y="98447"/>
                  <a:pt x="24479" y="98141"/>
                </a:cubicBezTo>
                <a:cubicBezTo>
                  <a:pt x="24223" y="98753"/>
                  <a:pt x="24223" y="99666"/>
                  <a:pt x="24223" y="100179"/>
                </a:cubicBezTo>
                <a:cubicBezTo>
                  <a:pt x="24223" y="105056"/>
                  <a:pt x="27586" y="109120"/>
                  <a:pt x="31624" y="109120"/>
                </a:cubicBezTo>
                <a:cubicBezTo>
                  <a:pt x="32293" y="109120"/>
                  <a:pt x="32801" y="109120"/>
                  <a:pt x="33470" y="108820"/>
                </a:cubicBezTo>
                <a:cubicBezTo>
                  <a:pt x="33219" y="109426"/>
                  <a:pt x="33219" y="110239"/>
                  <a:pt x="33219" y="111052"/>
                </a:cubicBezTo>
                <a:cubicBezTo>
                  <a:pt x="33219" y="115935"/>
                  <a:pt x="36582" y="119999"/>
                  <a:pt x="40620" y="119999"/>
                </a:cubicBezTo>
                <a:cubicBezTo>
                  <a:pt x="42974" y="119999"/>
                  <a:pt x="45161" y="118574"/>
                  <a:pt x="46505" y="116542"/>
                </a:cubicBezTo>
                <a:lnTo>
                  <a:pt x="53315" y="108207"/>
                </a:lnTo>
                <a:lnTo>
                  <a:pt x="60209" y="116542"/>
                </a:lnTo>
                <a:cubicBezTo>
                  <a:pt x="61636" y="118274"/>
                  <a:pt x="63572" y="119387"/>
                  <a:pt x="65926" y="119387"/>
                </a:cubicBezTo>
                <a:cubicBezTo>
                  <a:pt x="70209" y="119387"/>
                  <a:pt x="73489" y="115423"/>
                  <a:pt x="73489" y="110239"/>
                </a:cubicBezTo>
                <a:cubicBezTo>
                  <a:pt x="73489" y="109632"/>
                  <a:pt x="73489" y="109120"/>
                  <a:pt x="73238" y="108513"/>
                </a:cubicBezTo>
                <a:lnTo>
                  <a:pt x="74415" y="108513"/>
                </a:lnTo>
                <a:cubicBezTo>
                  <a:pt x="78704" y="108513"/>
                  <a:pt x="82067" y="104549"/>
                  <a:pt x="82067" y="99360"/>
                </a:cubicBezTo>
                <a:lnTo>
                  <a:pt x="82067" y="97940"/>
                </a:lnTo>
                <a:cubicBezTo>
                  <a:pt x="82485" y="97940"/>
                  <a:pt x="82993" y="98141"/>
                  <a:pt x="83495" y="98141"/>
                </a:cubicBezTo>
                <a:cubicBezTo>
                  <a:pt x="87700" y="98141"/>
                  <a:pt x="91063" y="94177"/>
                  <a:pt x="91063" y="88993"/>
                </a:cubicBezTo>
                <a:cubicBezTo>
                  <a:pt x="91063" y="88486"/>
                  <a:pt x="91063" y="87874"/>
                  <a:pt x="90807" y="87267"/>
                </a:cubicBezTo>
                <a:lnTo>
                  <a:pt x="91984" y="87267"/>
                </a:lnTo>
                <a:cubicBezTo>
                  <a:pt x="96273" y="87267"/>
                  <a:pt x="99636" y="83303"/>
                  <a:pt x="99636" y="78114"/>
                </a:cubicBezTo>
                <a:cubicBezTo>
                  <a:pt x="99636" y="75575"/>
                  <a:pt x="98627" y="73237"/>
                  <a:pt x="97199" y="71511"/>
                </a:cubicBezTo>
                <a:lnTo>
                  <a:pt x="97199" y="71204"/>
                </a:lnTo>
                <a:lnTo>
                  <a:pt x="92742" y="65815"/>
                </a:lnTo>
                <a:cubicBezTo>
                  <a:pt x="93919" y="65509"/>
                  <a:pt x="95096" y="65208"/>
                  <a:pt x="96022" y="64596"/>
                </a:cubicBezTo>
                <a:cubicBezTo>
                  <a:pt x="97957" y="63783"/>
                  <a:pt x="99803" y="62357"/>
                  <a:pt x="101488" y="60938"/>
                </a:cubicBezTo>
                <a:cubicBezTo>
                  <a:pt x="102916" y="59412"/>
                  <a:pt x="104092" y="58293"/>
                  <a:pt x="105102" y="56567"/>
                </a:cubicBezTo>
                <a:lnTo>
                  <a:pt x="111237" y="45075"/>
                </a:lnTo>
                <a:lnTo>
                  <a:pt x="119308" y="33895"/>
                </a:lnTo>
                <a:cubicBezTo>
                  <a:pt x="120234" y="32776"/>
                  <a:pt x="120234" y="31050"/>
                  <a:pt x="119308" y="29931"/>
                </a:cubicBez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61" name="Shape 461"/>
          <p:cNvSpPr/>
          <p:nvPr/>
        </p:nvSpPr>
        <p:spPr>
          <a:xfrm>
            <a:off x="1731442" y="2449603"/>
            <a:ext cx="2215670" cy="5847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Open Sans Light"/>
              <a:buNone/>
            </a:pPr>
            <a:r>
              <a:rPr lang="cs-CZ" sz="3200" i="0" u="none" strike="noStrike" cap="none">
                <a:solidFill>
                  <a:schemeClr val="lt1"/>
                </a:solidFill>
              </a:rPr>
              <a:t>Terorismus</a:t>
            </a:r>
          </a:p>
        </p:txBody>
      </p:sp>
      <p:sp>
        <p:nvSpPr>
          <p:cNvPr id="462" name="Shape 462"/>
          <p:cNvSpPr/>
          <p:nvPr/>
        </p:nvSpPr>
        <p:spPr>
          <a:xfrm>
            <a:off x="175856" y="4564262"/>
            <a:ext cx="3068756" cy="224676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lt1"/>
              </a:buClr>
              <a:buSzPct val="25000"/>
              <a:buFont typeface="Open Sans Light"/>
              <a:buNone/>
            </a:pPr>
            <a:r>
              <a:rPr lang="cs-CZ" sz="2800" i="0" u="none" strike="noStrike" cap="none">
                <a:solidFill>
                  <a:schemeClr val="lt1"/>
                </a:solidFill>
              </a:rPr>
              <a:t>Ochrana ekonomických zájmů státu</a:t>
            </a:r>
          </a:p>
          <a:p>
            <a:pPr marL="0" marR="0" lvl="0" indent="0" algn="ctr" rtl="0">
              <a:lnSpc>
                <a:spcPct val="100000"/>
              </a:lnSpc>
              <a:spcBef>
                <a:spcPts val="0"/>
              </a:spcBef>
              <a:spcAft>
                <a:spcPts val="0"/>
              </a:spcAft>
              <a:buClr>
                <a:schemeClr val="lt1"/>
              </a:buClr>
              <a:buSzPct val="25000"/>
              <a:buFont typeface="Helvetica Neue Light"/>
              <a:buNone/>
            </a:pPr>
            <a:r>
              <a:rPr lang="cs-CZ" sz="2800" b="0" i="0" u="none" strike="noStrike" cap="none">
                <a:solidFill>
                  <a:schemeClr val="lt1"/>
                </a:solidFill>
                <a:latin typeface="Helvetica Neue Light"/>
                <a:ea typeface="Helvetica Neue Light"/>
                <a:cs typeface="Helvetica Neue Light"/>
                <a:sym typeface="Helvetica Neue Light"/>
              </a:rPr>
              <a:t/>
            </a:r>
            <a:br>
              <a:rPr lang="cs-CZ" sz="2800" b="0" i="0" u="none" strike="noStrike" cap="none">
                <a:solidFill>
                  <a:schemeClr val="lt1"/>
                </a:solidFill>
                <a:latin typeface="Helvetica Neue Light"/>
                <a:ea typeface="Helvetica Neue Light"/>
                <a:cs typeface="Helvetica Neue Light"/>
                <a:sym typeface="Helvetica Neue Light"/>
              </a:rPr>
            </a:br>
            <a:endParaRPr lang="cs-CZ" sz="2800" b="0" i="0" u="none" strike="noStrike" cap="none">
              <a:solidFill>
                <a:schemeClr val="lt1"/>
              </a:solidFill>
              <a:latin typeface="Helvetica Neue Light"/>
              <a:ea typeface="Helvetica Neue Light"/>
              <a:cs typeface="Helvetica Neue Light"/>
              <a:sym typeface="Helvetica Neue Light"/>
            </a:endParaRPr>
          </a:p>
        </p:txBody>
      </p:sp>
      <p:sp>
        <p:nvSpPr>
          <p:cNvPr id="463" name="Shape 463"/>
          <p:cNvSpPr/>
          <p:nvPr/>
        </p:nvSpPr>
        <p:spPr>
          <a:xfrm>
            <a:off x="2502361" y="7797678"/>
            <a:ext cx="2459326" cy="52321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Open Sans Light"/>
              <a:buNone/>
            </a:pPr>
            <a:r>
              <a:rPr lang="cs-CZ" sz="2800" i="0" u="none" strike="noStrike" cap="none">
                <a:solidFill>
                  <a:schemeClr val="lt1"/>
                </a:solidFill>
              </a:rPr>
              <a:t>Kontrašpionáž</a:t>
            </a:r>
          </a:p>
        </p:txBody>
      </p:sp>
      <p:sp>
        <p:nvSpPr>
          <p:cNvPr id="464" name="Shape 464"/>
          <p:cNvSpPr/>
          <p:nvPr/>
        </p:nvSpPr>
        <p:spPr>
          <a:xfrm>
            <a:off x="9002202" y="6797403"/>
            <a:ext cx="3473830" cy="2246769"/>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lt1"/>
              </a:buClr>
              <a:buSzPct val="25000"/>
              <a:buFont typeface="Open Sans Light"/>
              <a:buNone/>
            </a:pPr>
            <a:r>
              <a:rPr lang="cs-CZ" sz="2800" i="0" u="none" strike="noStrike" cap="none">
                <a:solidFill>
                  <a:schemeClr val="lt1"/>
                </a:solidFill>
              </a:rPr>
              <a:t>Ochrana ústavnosti a demokratických principů</a:t>
            </a:r>
          </a:p>
          <a:p>
            <a:pPr marL="0" marR="0" lvl="0" indent="0" rtl="0">
              <a:lnSpc>
                <a:spcPct val="100000"/>
              </a:lnSpc>
              <a:spcBef>
                <a:spcPts val="0"/>
              </a:spcBef>
              <a:spcAft>
                <a:spcPts val="0"/>
              </a:spcAft>
              <a:buClr>
                <a:schemeClr val="lt1"/>
              </a:buClr>
              <a:buSzPct val="25000"/>
              <a:buFont typeface="Helvetica Neue Light"/>
              <a:buNone/>
            </a:pPr>
            <a:r>
              <a:rPr lang="cs-CZ" sz="2800" b="0" i="0" u="none" strike="noStrike" cap="none">
                <a:solidFill>
                  <a:schemeClr val="lt1"/>
                </a:solidFill>
                <a:latin typeface="Helvetica Neue Light"/>
                <a:ea typeface="Helvetica Neue Light"/>
                <a:cs typeface="Helvetica Neue Light"/>
                <a:sym typeface="Helvetica Neue Light"/>
              </a:rPr>
              <a:t/>
            </a:r>
            <a:br>
              <a:rPr lang="cs-CZ" sz="2800" b="0" i="0" u="none" strike="noStrike" cap="none">
                <a:solidFill>
                  <a:schemeClr val="lt1"/>
                </a:solidFill>
                <a:latin typeface="Helvetica Neue Light"/>
                <a:ea typeface="Helvetica Neue Light"/>
                <a:cs typeface="Helvetica Neue Light"/>
                <a:sym typeface="Helvetica Neue Light"/>
              </a:rPr>
            </a:br>
            <a:endParaRPr lang="cs-CZ" sz="2800" b="0" i="0" u="none" strike="noStrike" cap="none">
              <a:solidFill>
                <a:schemeClr val="lt1"/>
              </a:solidFill>
              <a:latin typeface="Helvetica Neue Light"/>
              <a:ea typeface="Helvetica Neue Light"/>
              <a:cs typeface="Helvetica Neue Light"/>
              <a:sym typeface="Helvetica Neue Light"/>
            </a:endParaRPr>
          </a:p>
        </p:txBody>
      </p:sp>
      <p:sp>
        <p:nvSpPr>
          <p:cNvPr id="465" name="Shape 465"/>
          <p:cNvSpPr/>
          <p:nvPr/>
        </p:nvSpPr>
        <p:spPr>
          <a:xfrm>
            <a:off x="10009131" y="4832446"/>
            <a:ext cx="3210906" cy="267765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Open Sans Light"/>
              <a:buNone/>
            </a:pPr>
            <a:r>
              <a:rPr lang="cs-CZ" sz="2800" i="0" u="none" strike="noStrike" cap="none">
                <a:solidFill>
                  <a:schemeClr val="lt1"/>
                </a:solidFill>
              </a:rPr>
              <a:t>Obchod s vojenským materiálem a proliferace</a:t>
            </a:r>
          </a:p>
          <a:p>
            <a:pPr marL="0" marR="0" lvl="0" indent="0" algn="ctr" rtl="0">
              <a:lnSpc>
                <a:spcPct val="100000"/>
              </a:lnSpc>
              <a:spcBef>
                <a:spcPts val="0"/>
              </a:spcBef>
              <a:spcAft>
                <a:spcPts val="0"/>
              </a:spcAft>
              <a:buClr>
                <a:schemeClr val="lt1"/>
              </a:buClr>
              <a:buSzPct val="25000"/>
              <a:buFont typeface="Helvetica Neue Light"/>
              <a:buNone/>
            </a:pPr>
            <a:r>
              <a:rPr lang="cs-CZ" sz="2800" b="0" i="0" u="none" strike="noStrike" cap="none">
                <a:solidFill>
                  <a:schemeClr val="lt1"/>
                </a:solidFill>
                <a:latin typeface="Helvetica Neue Light"/>
                <a:ea typeface="Helvetica Neue Light"/>
                <a:cs typeface="Helvetica Neue Light"/>
                <a:sym typeface="Helvetica Neue Light"/>
              </a:rPr>
              <a:t/>
            </a:r>
            <a:br>
              <a:rPr lang="cs-CZ" sz="2800" b="0" i="0" u="none" strike="noStrike" cap="none">
                <a:solidFill>
                  <a:schemeClr val="lt1"/>
                </a:solidFill>
                <a:latin typeface="Helvetica Neue Light"/>
                <a:ea typeface="Helvetica Neue Light"/>
                <a:cs typeface="Helvetica Neue Light"/>
                <a:sym typeface="Helvetica Neue Light"/>
              </a:rPr>
            </a:br>
            <a:endParaRPr lang="cs-CZ" sz="2800" b="0" i="0" u="none" strike="noStrike" cap="none">
              <a:solidFill>
                <a:schemeClr val="lt1"/>
              </a:solidFill>
              <a:latin typeface="Helvetica Neue Light"/>
              <a:ea typeface="Helvetica Neue Light"/>
              <a:cs typeface="Helvetica Neue Light"/>
              <a:sym typeface="Helvetica Neue Light"/>
            </a:endParaRPr>
          </a:p>
        </p:txBody>
      </p:sp>
      <p:sp>
        <p:nvSpPr>
          <p:cNvPr id="466" name="Shape 466"/>
          <p:cNvSpPr/>
          <p:nvPr/>
        </p:nvSpPr>
        <p:spPr>
          <a:xfrm>
            <a:off x="7774060" y="1469769"/>
            <a:ext cx="4501819" cy="156966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lt1"/>
              </a:buClr>
              <a:buSzPct val="25000"/>
              <a:buFont typeface="Open Sans Light"/>
              <a:buNone/>
            </a:pPr>
            <a:r>
              <a:rPr lang="cs-CZ" sz="2800" i="0" u="none" strike="noStrike" cap="none">
                <a:solidFill>
                  <a:schemeClr val="lt1"/>
                </a:solidFill>
              </a:rPr>
              <a:t>Organizovaný</a:t>
            </a:r>
            <a:r>
              <a:rPr lang="cs-CZ" sz="3200" i="0" u="none" strike="noStrike" cap="none">
                <a:solidFill>
                  <a:schemeClr val="lt1"/>
                </a:solidFill>
              </a:rPr>
              <a:t> zločin</a:t>
            </a:r>
          </a:p>
          <a:p>
            <a:pPr marL="0" marR="0" lvl="0" indent="0" algn="ctr" rtl="0">
              <a:lnSpc>
                <a:spcPct val="100000"/>
              </a:lnSpc>
              <a:spcBef>
                <a:spcPts val="0"/>
              </a:spcBef>
              <a:spcAft>
                <a:spcPts val="0"/>
              </a:spcAft>
              <a:buClr>
                <a:schemeClr val="lt1"/>
              </a:buClr>
              <a:buSzPct val="25000"/>
              <a:buFont typeface="Helvetica Neue Light"/>
              <a:buNone/>
            </a:pPr>
            <a:r>
              <a:rPr lang="cs-CZ" sz="3200" b="0" i="0" u="none" strike="noStrike" cap="none">
                <a:solidFill>
                  <a:schemeClr val="lt1"/>
                </a:solidFill>
                <a:latin typeface="Helvetica Neue Light"/>
                <a:ea typeface="Helvetica Neue Light"/>
                <a:cs typeface="Helvetica Neue Light"/>
                <a:sym typeface="Helvetica Neue Light"/>
              </a:rPr>
              <a:t/>
            </a:r>
            <a:br>
              <a:rPr lang="cs-CZ" sz="3200" b="0" i="0" u="none" strike="noStrike" cap="none">
                <a:solidFill>
                  <a:schemeClr val="lt1"/>
                </a:solidFill>
                <a:latin typeface="Helvetica Neue Light"/>
                <a:ea typeface="Helvetica Neue Light"/>
                <a:cs typeface="Helvetica Neue Light"/>
                <a:sym typeface="Helvetica Neue Light"/>
              </a:rPr>
            </a:br>
            <a:endParaRPr lang="cs-CZ" sz="3200" b="0" i="0" u="none" strike="noStrike" cap="none">
              <a:solidFill>
                <a:schemeClr val="lt1"/>
              </a:solidFill>
              <a:latin typeface="Helvetica Neue Light"/>
              <a:ea typeface="Helvetica Neue Light"/>
              <a:cs typeface="Helvetica Neue Light"/>
              <a:sym typeface="Helvetica Neue Light"/>
            </a:endParaRPr>
          </a:p>
        </p:txBody>
      </p:sp>
      <p:sp>
        <p:nvSpPr>
          <p:cNvPr id="467" name="Shape 467"/>
          <p:cNvSpPr/>
          <p:nvPr/>
        </p:nvSpPr>
        <p:spPr>
          <a:xfrm>
            <a:off x="5063387" y="2208983"/>
            <a:ext cx="1176777" cy="1138300"/>
          </a:xfrm>
          <a:custGeom>
            <a:avLst/>
            <a:gdLst/>
            <a:ahLst/>
            <a:cxnLst/>
            <a:rect l="0" t="0" r="0" b="0"/>
            <a:pathLst>
              <a:path w="120000" h="120000" extrusionOk="0">
                <a:moveTo>
                  <a:pt x="116622" y="67600"/>
                </a:moveTo>
                <a:lnTo>
                  <a:pt x="116622" y="0"/>
                </a:lnTo>
                <a:lnTo>
                  <a:pt x="120000" y="0"/>
                </a:lnTo>
                <a:lnTo>
                  <a:pt x="120000" y="70050"/>
                </a:lnTo>
                <a:lnTo>
                  <a:pt x="118283" y="70050"/>
                </a:lnTo>
                <a:cubicBezTo>
                  <a:pt x="74288" y="74527"/>
                  <a:pt x="34150" y="92544"/>
                  <a:pt x="1838" y="120000"/>
                </a:cubicBezTo>
                <a:lnTo>
                  <a:pt x="0" y="118100"/>
                </a:lnTo>
                <a:cubicBezTo>
                  <a:pt x="33500" y="89600"/>
                  <a:pt x="73638" y="72255"/>
                  <a:pt x="116622" y="67600"/>
                </a:cubicBez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68" name="Shape 468"/>
          <p:cNvSpPr/>
          <p:nvPr/>
        </p:nvSpPr>
        <p:spPr>
          <a:xfrm>
            <a:off x="3152778" y="1320269"/>
            <a:ext cx="6502399" cy="1384995"/>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lt1"/>
              </a:buClr>
              <a:buSzPct val="25000"/>
              <a:buFont typeface="Open Sans Light"/>
              <a:buNone/>
            </a:pPr>
            <a:r>
              <a:rPr lang="cs-CZ" sz="2800" i="0" u="none" strike="noStrike" cap="none">
                <a:solidFill>
                  <a:schemeClr val="lt1"/>
                </a:solidFill>
              </a:rPr>
              <a:t>Kybernetická bezpečnost</a:t>
            </a:r>
          </a:p>
          <a:p>
            <a:pPr marL="0" marR="0" lvl="0" indent="0" algn="ctr" rtl="0">
              <a:lnSpc>
                <a:spcPct val="100000"/>
              </a:lnSpc>
              <a:spcBef>
                <a:spcPts val="0"/>
              </a:spcBef>
              <a:spcAft>
                <a:spcPts val="0"/>
              </a:spcAft>
              <a:buClr>
                <a:schemeClr val="lt1"/>
              </a:buClr>
              <a:buSzPct val="25000"/>
              <a:buFont typeface="Helvetica Neue Light"/>
              <a:buNone/>
            </a:pPr>
            <a:r>
              <a:rPr lang="cs-CZ" sz="2800" b="0" i="0" u="none" strike="noStrike" cap="none">
                <a:solidFill>
                  <a:schemeClr val="lt1"/>
                </a:solidFill>
                <a:latin typeface="Helvetica Neue Light"/>
                <a:ea typeface="Helvetica Neue Light"/>
                <a:cs typeface="Helvetica Neue Light"/>
                <a:sym typeface="Helvetica Neue Light"/>
              </a:rPr>
              <a:t/>
            </a:r>
            <a:br>
              <a:rPr lang="cs-CZ" sz="2800" b="0" i="0" u="none" strike="noStrike" cap="none">
                <a:solidFill>
                  <a:schemeClr val="lt1"/>
                </a:solidFill>
                <a:latin typeface="Helvetica Neue Light"/>
                <a:ea typeface="Helvetica Neue Light"/>
                <a:cs typeface="Helvetica Neue Light"/>
                <a:sym typeface="Helvetica Neue Light"/>
              </a:rPr>
            </a:br>
            <a:endParaRPr lang="cs-CZ" sz="2800" b="0" i="0" u="none" strike="noStrike" cap="none">
              <a:solidFill>
                <a:schemeClr val="lt1"/>
              </a:solidFill>
              <a:latin typeface="Helvetica Neue Light"/>
              <a:ea typeface="Helvetica Neue Light"/>
              <a:cs typeface="Helvetica Neue Light"/>
              <a:sym typeface="Helvetica Neue Light"/>
            </a:endParaRPr>
          </a:p>
        </p:txBody>
      </p:sp>
      <p:sp>
        <p:nvSpPr>
          <p:cNvPr id="469" name="Shape 469"/>
          <p:cNvSpPr/>
          <p:nvPr/>
        </p:nvSpPr>
        <p:spPr>
          <a:xfrm>
            <a:off x="6615240" y="6643949"/>
            <a:ext cx="1176776" cy="1138300"/>
          </a:xfrm>
          <a:custGeom>
            <a:avLst/>
            <a:gdLst/>
            <a:ahLst/>
            <a:cxnLst/>
            <a:rect l="0" t="0" r="0" b="0"/>
            <a:pathLst>
              <a:path w="120000" h="120000" extrusionOk="0">
                <a:moveTo>
                  <a:pt x="3322" y="52400"/>
                </a:moveTo>
                <a:lnTo>
                  <a:pt x="3322" y="120000"/>
                </a:lnTo>
                <a:lnTo>
                  <a:pt x="0" y="120000"/>
                </a:lnTo>
                <a:lnTo>
                  <a:pt x="0" y="49950"/>
                </a:lnTo>
                <a:lnTo>
                  <a:pt x="1661" y="49950"/>
                </a:lnTo>
                <a:cubicBezTo>
                  <a:pt x="45672" y="45472"/>
                  <a:pt x="85833" y="27516"/>
                  <a:pt x="118161" y="0"/>
                </a:cubicBezTo>
                <a:lnTo>
                  <a:pt x="120000" y="1900"/>
                </a:lnTo>
                <a:cubicBezTo>
                  <a:pt x="86544" y="30461"/>
                  <a:pt x="46327" y="47744"/>
                  <a:pt x="3322" y="52400"/>
                </a:cubicBez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70" name="Shape 470"/>
          <p:cNvSpPr/>
          <p:nvPr/>
        </p:nvSpPr>
        <p:spPr>
          <a:xfrm>
            <a:off x="5307764" y="7891900"/>
            <a:ext cx="3517984" cy="1815881"/>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lt1"/>
              </a:buClr>
              <a:buSzPct val="25000"/>
              <a:buFont typeface="Open Sans Light"/>
              <a:buNone/>
            </a:pPr>
            <a:r>
              <a:rPr lang="cs-CZ" sz="2800" i="0" u="none" strike="noStrike" cap="none">
                <a:solidFill>
                  <a:schemeClr val="lt1"/>
                </a:solidFill>
              </a:rPr>
              <a:t>Ochrana utajovaných informací</a:t>
            </a:r>
          </a:p>
          <a:p>
            <a:pPr marL="0" marR="0" lvl="0" indent="0" algn="ctr" rtl="0">
              <a:lnSpc>
                <a:spcPct val="100000"/>
              </a:lnSpc>
              <a:spcBef>
                <a:spcPts val="0"/>
              </a:spcBef>
              <a:spcAft>
                <a:spcPts val="0"/>
              </a:spcAft>
              <a:buClr>
                <a:schemeClr val="lt1"/>
              </a:buClr>
              <a:buSzPct val="25000"/>
              <a:buFont typeface="Helvetica Neue Light"/>
              <a:buNone/>
            </a:pPr>
            <a:r>
              <a:rPr lang="cs-CZ" sz="2800" b="0" i="0" u="none" strike="noStrike" cap="none">
                <a:solidFill>
                  <a:schemeClr val="lt1"/>
                </a:solidFill>
                <a:latin typeface="Helvetica Neue Light"/>
                <a:ea typeface="Helvetica Neue Light"/>
                <a:cs typeface="Helvetica Neue Light"/>
                <a:sym typeface="Helvetica Neue Light"/>
              </a:rPr>
              <a:t/>
            </a:r>
            <a:br>
              <a:rPr lang="cs-CZ" sz="2800" b="0" i="0" u="none" strike="noStrike" cap="none">
                <a:solidFill>
                  <a:schemeClr val="lt1"/>
                </a:solidFill>
                <a:latin typeface="Helvetica Neue Light"/>
                <a:ea typeface="Helvetica Neue Light"/>
                <a:cs typeface="Helvetica Neue Light"/>
                <a:sym typeface="Helvetica Neue Light"/>
              </a:rPr>
            </a:br>
            <a:endParaRPr lang="cs-CZ" sz="2800" b="0" i="0" u="none" strike="noStrike" cap="none">
              <a:solidFill>
                <a:schemeClr val="lt1"/>
              </a:solidFill>
              <a:latin typeface="Helvetica Neue Light"/>
              <a:ea typeface="Helvetica Neue Light"/>
              <a:cs typeface="Helvetica Neue Light"/>
              <a:sym typeface="Helvetica Neue Light"/>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cxnSp>
        <p:nvCxnSpPr>
          <p:cNvPr id="475" name="Shape 475"/>
          <p:cNvCxnSpPr/>
          <p:nvPr/>
        </p:nvCxnSpPr>
        <p:spPr>
          <a:xfrm flipH="1">
            <a:off x="2756262" y="2053430"/>
            <a:ext cx="3739564" cy="2049"/>
          </a:xfrm>
          <a:prstGeom prst="straightConnector1">
            <a:avLst/>
          </a:prstGeom>
          <a:noFill/>
          <a:ln w="12700" cap="flat" cmpd="sng">
            <a:solidFill>
              <a:srgbClr val="F67A83"/>
            </a:solidFill>
            <a:prstDash val="solid"/>
            <a:miter/>
            <a:headEnd type="none" w="med" len="med"/>
            <a:tailEnd type="none" w="med" len="med"/>
          </a:ln>
        </p:spPr>
      </p:cxnSp>
      <p:sp>
        <p:nvSpPr>
          <p:cNvPr id="476" name="Shape 476"/>
          <p:cNvSpPr/>
          <p:nvPr/>
        </p:nvSpPr>
        <p:spPr>
          <a:xfrm>
            <a:off x="1688849" y="1699775"/>
            <a:ext cx="4590600" cy="343500"/>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355C7D"/>
              </a:buClr>
              <a:buSzPct val="25000"/>
              <a:buFont typeface="Roboto"/>
              <a:buNone/>
            </a:pPr>
            <a:r>
              <a:rPr lang="cs-CZ" sz="2400" b="1" i="0" u="none" strike="noStrike" cap="none">
                <a:solidFill>
                  <a:srgbClr val="355C7D"/>
                </a:solidFill>
              </a:rPr>
              <a:t>JE VE SLUŽEBNÍM POMĚRU</a:t>
            </a:r>
          </a:p>
        </p:txBody>
      </p:sp>
      <p:cxnSp>
        <p:nvCxnSpPr>
          <p:cNvPr id="477" name="Shape 477"/>
          <p:cNvCxnSpPr/>
          <p:nvPr/>
        </p:nvCxnSpPr>
        <p:spPr>
          <a:xfrm flipH="1">
            <a:off x="1978678" y="4998450"/>
            <a:ext cx="3741613" cy="2049"/>
          </a:xfrm>
          <a:prstGeom prst="straightConnector1">
            <a:avLst/>
          </a:prstGeom>
          <a:noFill/>
          <a:ln w="12700" cap="flat" cmpd="sng">
            <a:solidFill>
              <a:srgbClr val="F67A83"/>
            </a:solidFill>
            <a:prstDash val="solid"/>
            <a:miter/>
            <a:headEnd type="none" w="med" len="med"/>
            <a:tailEnd type="none" w="med" len="med"/>
          </a:ln>
        </p:spPr>
      </p:cxnSp>
      <p:sp>
        <p:nvSpPr>
          <p:cNvPr id="478" name="Shape 478"/>
          <p:cNvSpPr/>
          <p:nvPr/>
        </p:nvSpPr>
        <p:spPr>
          <a:xfrm>
            <a:off x="1132151" y="4159600"/>
            <a:ext cx="3735600" cy="687000"/>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355C7D"/>
              </a:buClr>
              <a:buSzPct val="25000"/>
              <a:buFont typeface="Roboto"/>
              <a:buNone/>
            </a:pPr>
            <a:r>
              <a:rPr lang="cs-CZ" sz="2400" b="1" i="0" u="none" strike="noStrike" cap="none">
                <a:solidFill>
                  <a:srgbClr val="355C7D"/>
                </a:solidFill>
              </a:rPr>
              <a:t>JE OPRÁVNĚN DRŽET A NOSIT ZBRAŇ</a:t>
            </a:r>
          </a:p>
        </p:txBody>
      </p:sp>
      <p:cxnSp>
        <p:nvCxnSpPr>
          <p:cNvPr id="479" name="Shape 479"/>
          <p:cNvCxnSpPr/>
          <p:nvPr/>
        </p:nvCxnSpPr>
        <p:spPr>
          <a:xfrm>
            <a:off x="6842118" y="2774703"/>
            <a:ext cx="3735466" cy="2049"/>
          </a:xfrm>
          <a:prstGeom prst="straightConnector1">
            <a:avLst/>
          </a:prstGeom>
          <a:noFill/>
          <a:ln w="12700" cap="flat" cmpd="sng">
            <a:solidFill>
              <a:srgbClr val="F67A83"/>
            </a:solidFill>
            <a:prstDash val="solid"/>
            <a:miter/>
            <a:headEnd type="none" w="med" len="med"/>
            <a:tailEnd type="none" w="med" len="med"/>
          </a:ln>
        </p:spPr>
      </p:cxnSp>
      <p:sp>
        <p:nvSpPr>
          <p:cNvPr id="480" name="Shape 480"/>
          <p:cNvSpPr/>
          <p:nvPr/>
        </p:nvSpPr>
        <p:spPr>
          <a:xfrm>
            <a:off x="7291038" y="1564200"/>
            <a:ext cx="5007600" cy="1030500"/>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355C7D"/>
              </a:buClr>
              <a:buSzPct val="25000"/>
              <a:buFont typeface="Roboto"/>
              <a:buNone/>
            </a:pPr>
            <a:r>
              <a:rPr lang="cs-CZ" sz="2400" b="1" i="0" u="none" strike="noStrike" cap="none">
                <a:solidFill>
                  <a:srgbClr val="355C7D"/>
                </a:solidFill>
              </a:rPr>
              <a:t>PŘEDÁVÁ INFORMACE PREZIDENTU, VLÁDĚ, STÁTNÍM A POLICEJNÍM ORGÁNŮM</a:t>
            </a:r>
          </a:p>
        </p:txBody>
      </p:sp>
      <p:cxnSp>
        <p:nvCxnSpPr>
          <p:cNvPr id="481" name="Shape 481"/>
          <p:cNvCxnSpPr/>
          <p:nvPr/>
        </p:nvCxnSpPr>
        <p:spPr>
          <a:xfrm>
            <a:off x="7926079" y="5010246"/>
            <a:ext cx="3737514" cy="2049"/>
          </a:xfrm>
          <a:prstGeom prst="straightConnector1">
            <a:avLst/>
          </a:prstGeom>
          <a:noFill/>
          <a:ln w="12700" cap="flat" cmpd="sng">
            <a:solidFill>
              <a:srgbClr val="F67A83"/>
            </a:solidFill>
            <a:prstDash val="solid"/>
            <a:miter/>
            <a:headEnd type="none" w="med" len="med"/>
            <a:tailEnd type="none" w="med" len="med"/>
          </a:ln>
        </p:spPr>
      </p:cxnSp>
      <p:sp>
        <p:nvSpPr>
          <p:cNvPr id="482" name="Shape 482"/>
          <p:cNvSpPr/>
          <p:nvPr/>
        </p:nvSpPr>
        <p:spPr>
          <a:xfrm>
            <a:off x="7750728" y="4211173"/>
            <a:ext cx="3154996" cy="686983"/>
          </a:xfrm>
          <a:prstGeom prst="rect">
            <a:avLst/>
          </a:prstGeom>
          <a:noFill/>
          <a:ln>
            <a:noFill/>
          </a:ln>
        </p:spPr>
        <p:txBody>
          <a:bodyPr lIns="0" tIns="0" rIns="0" bIns="0" anchor="t" anchorCtr="0">
            <a:noAutofit/>
          </a:bodyPr>
          <a:lstStyle/>
          <a:p>
            <a:pPr marL="0" marR="0" lvl="0" indent="0" algn="r" rtl="0">
              <a:lnSpc>
                <a:spcPct val="93000"/>
              </a:lnSpc>
              <a:spcBef>
                <a:spcPts val="0"/>
              </a:spcBef>
              <a:spcAft>
                <a:spcPts val="0"/>
              </a:spcAft>
              <a:buClr>
                <a:srgbClr val="355C7D"/>
              </a:buClr>
              <a:buSzPct val="25000"/>
              <a:buFont typeface="Roboto"/>
              <a:buNone/>
            </a:pPr>
            <a:r>
              <a:rPr lang="cs-CZ" sz="2400" b="1" i="0" u="none" strike="noStrike" cap="none">
                <a:solidFill>
                  <a:srgbClr val="355C7D"/>
                </a:solidFill>
              </a:rPr>
              <a:t>NEMÁ REPRESIVNÍ PRAVOMOC</a:t>
            </a:r>
          </a:p>
        </p:txBody>
      </p:sp>
      <p:cxnSp>
        <p:nvCxnSpPr>
          <p:cNvPr id="483" name="Shape 483"/>
          <p:cNvCxnSpPr/>
          <p:nvPr/>
        </p:nvCxnSpPr>
        <p:spPr>
          <a:xfrm>
            <a:off x="7437950" y="7288781"/>
            <a:ext cx="2000478" cy="9390"/>
          </a:xfrm>
          <a:prstGeom prst="straightConnector1">
            <a:avLst/>
          </a:prstGeom>
          <a:noFill/>
          <a:ln w="12700" cap="flat" cmpd="sng">
            <a:solidFill>
              <a:srgbClr val="F67A83"/>
            </a:solidFill>
            <a:prstDash val="solid"/>
            <a:miter/>
            <a:headEnd type="none" w="med" len="med"/>
            <a:tailEnd type="none" w="med" len="med"/>
          </a:ln>
        </p:spPr>
      </p:cxnSp>
      <p:sp>
        <p:nvSpPr>
          <p:cNvPr id="484" name="Shape 484"/>
          <p:cNvSpPr/>
          <p:nvPr/>
        </p:nvSpPr>
        <p:spPr>
          <a:xfrm>
            <a:off x="9521297" y="6514630"/>
            <a:ext cx="3196416" cy="1717457"/>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355C7D"/>
              </a:buClr>
              <a:buSzPct val="25000"/>
              <a:buFont typeface="Roboto"/>
              <a:buNone/>
            </a:pPr>
            <a:r>
              <a:rPr lang="cs-CZ" sz="2400" b="1" i="0" u="none" strike="noStrike" cap="none">
                <a:solidFill>
                  <a:srgbClr val="355C7D"/>
                </a:solidFill>
              </a:rPr>
              <a:t>LIDSKÁ PRÁVA A SVOBODY JEN PODLE ZÁKONEM STANOVENÝCH PRAVIDEL</a:t>
            </a:r>
          </a:p>
        </p:txBody>
      </p:sp>
      <p:sp>
        <p:nvSpPr>
          <p:cNvPr id="485" name="Shape 485"/>
          <p:cNvSpPr/>
          <p:nvPr/>
        </p:nvSpPr>
        <p:spPr>
          <a:xfrm>
            <a:off x="3940628" y="5012294"/>
            <a:ext cx="127000" cy="139701"/>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726658"/>
              </a:buClr>
              <a:buSzPct val="25000"/>
              <a:buFont typeface="Roboto"/>
              <a:buNone/>
            </a:pPr>
            <a:r>
              <a:rPr lang="cs-CZ" sz="900" b="0" i="0" u="none" strike="noStrike" cap="none">
                <a:solidFill>
                  <a:srgbClr val="726658"/>
                </a:solidFill>
                <a:latin typeface="Roboto"/>
                <a:ea typeface="Roboto"/>
                <a:cs typeface="Roboto"/>
                <a:sym typeface="Roboto"/>
              </a:rPr>
              <a:t>- </a:t>
            </a:r>
          </a:p>
        </p:txBody>
      </p:sp>
      <p:sp>
        <p:nvSpPr>
          <p:cNvPr id="486" name="Shape 486"/>
          <p:cNvSpPr/>
          <p:nvPr/>
        </p:nvSpPr>
        <p:spPr>
          <a:xfrm>
            <a:off x="10110395" y="2819783"/>
            <a:ext cx="127000" cy="139701"/>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726658"/>
              </a:buClr>
              <a:buSzPct val="25000"/>
              <a:buFont typeface="Roboto"/>
              <a:buNone/>
            </a:pPr>
            <a:r>
              <a:rPr lang="cs-CZ" sz="900" b="0" i="0" u="none" strike="noStrike" cap="none">
                <a:solidFill>
                  <a:srgbClr val="726658"/>
                </a:solidFill>
                <a:latin typeface="Roboto"/>
                <a:ea typeface="Roboto"/>
                <a:cs typeface="Roboto"/>
                <a:sym typeface="Roboto"/>
              </a:rPr>
              <a:t>- </a:t>
            </a:r>
          </a:p>
        </p:txBody>
      </p:sp>
      <p:sp>
        <p:nvSpPr>
          <p:cNvPr id="487" name="Shape 487"/>
          <p:cNvSpPr/>
          <p:nvPr/>
        </p:nvSpPr>
        <p:spPr>
          <a:xfrm>
            <a:off x="11796784" y="6649506"/>
            <a:ext cx="127000" cy="139701"/>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726658"/>
              </a:buClr>
              <a:buSzPct val="25000"/>
              <a:buFont typeface="Roboto"/>
              <a:buNone/>
            </a:pPr>
            <a:r>
              <a:rPr lang="cs-CZ" sz="900" b="0" i="0" u="none" strike="noStrike" cap="none">
                <a:solidFill>
                  <a:srgbClr val="726658"/>
                </a:solidFill>
                <a:latin typeface="Roboto"/>
                <a:ea typeface="Roboto"/>
                <a:cs typeface="Roboto"/>
                <a:sym typeface="Roboto"/>
              </a:rPr>
              <a:t>- </a:t>
            </a:r>
          </a:p>
        </p:txBody>
      </p:sp>
      <p:sp>
        <p:nvSpPr>
          <p:cNvPr id="488" name="Shape 488"/>
          <p:cNvSpPr/>
          <p:nvPr/>
        </p:nvSpPr>
        <p:spPr>
          <a:xfrm>
            <a:off x="11350085" y="8567440"/>
            <a:ext cx="127000" cy="127000"/>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726658"/>
              </a:buClr>
              <a:buSzPct val="25000"/>
              <a:buFont typeface="Roboto"/>
              <a:buNone/>
            </a:pPr>
            <a:r>
              <a:rPr lang="cs-CZ" sz="900" b="0" i="0" u="none" strike="noStrike" cap="none">
                <a:solidFill>
                  <a:srgbClr val="726658"/>
                </a:solidFill>
                <a:latin typeface="Roboto"/>
                <a:ea typeface="Roboto"/>
                <a:cs typeface="Roboto"/>
                <a:sym typeface="Roboto"/>
              </a:rPr>
              <a:t>- </a:t>
            </a:r>
          </a:p>
        </p:txBody>
      </p:sp>
      <p:sp>
        <p:nvSpPr>
          <p:cNvPr id="489" name="Shape 489"/>
          <p:cNvSpPr/>
          <p:nvPr/>
        </p:nvSpPr>
        <p:spPr>
          <a:xfrm>
            <a:off x="6512217" y="9036678"/>
            <a:ext cx="127000" cy="127000"/>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855C5A"/>
              </a:buClr>
              <a:buSzPct val="25000"/>
              <a:buFont typeface="Roboto"/>
              <a:buNone/>
            </a:pPr>
            <a:r>
              <a:rPr lang="cs-CZ" sz="600" b="0" i="0" u="none" strike="noStrike" cap="none">
                <a:solidFill>
                  <a:srgbClr val="855C5A"/>
                </a:solidFill>
                <a:latin typeface="Roboto"/>
                <a:ea typeface="Roboto"/>
                <a:cs typeface="Roboto"/>
                <a:sym typeface="Roboto"/>
              </a:rPr>
              <a:t>...</a:t>
            </a:r>
          </a:p>
        </p:txBody>
      </p:sp>
      <p:sp>
        <p:nvSpPr>
          <p:cNvPr id="490" name="Shape 490"/>
          <p:cNvSpPr/>
          <p:nvPr/>
        </p:nvSpPr>
        <p:spPr>
          <a:xfrm>
            <a:off x="5389414" y="1731724"/>
            <a:ext cx="2625445" cy="7428922"/>
          </a:xfrm>
          <a:custGeom>
            <a:avLst/>
            <a:gdLst/>
            <a:ahLst/>
            <a:cxnLst/>
            <a:rect l="0" t="0" r="0" b="0"/>
            <a:pathLst>
              <a:path w="120000" h="120000" extrusionOk="0">
                <a:moveTo>
                  <a:pt x="115877" y="68475"/>
                </a:moveTo>
                <a:cubicBezTo>
                  <a:pt x="112886" y="69660"/>
                  <a:pt x="109957" y="70250"/>
                  <a:pt x="107129" y="69471"/>
                </a:cubicBezTo>
                <a:cubicBezTo>
                  <a:pt x="104266" y="68681"/>
                  <a:pt x="103415" y="67473"/>
                  <a:pt x="104390" y="67011"/>
                </a:cubicBezTo>
                <a:cubicBezTo>
                  <a:pt x="105286" y="66499"/>
                  <a:pt x="106238" y="66799"/>
                  <a:pt x="106238" y="66799"/>
                </a:cubicBezTo>
                <a:cubicBezTo>
                  <a:pt x="106238" y="66799"/>
                  <a:pt x="106496" y="66231"/>
                  <a:pt x="105773" y="65313"/>
                </a:cubicBezTo>
                <a:cubicBezTo>
                  <a:pt x="105073" y="64405"/>
                  <a:pt x="105880" y="63136"/>
                  <a:pt x="107022" y="62184"/>
                </a:cubicBezTo>
                <a:cubicBezTo>
                  <a:pt x="108148" y="61233"/>
                  <a:pt x="109722" y="58895"/>
                  <a:pt x="105812" y="56005"/>
                </a:cubicBezTo>
                <a:cubicBezTo>
                  <a:pt x="101925" y="53122"/>
                  <a:pt x="95938" y="44332"/>
                  <a:pt x="96112" y="42406"/>
                </a:cubicBezTo>
                <a:cubicBezTo>
                  <a:pt x="96302" y="40475"/>
                  <a:pt x="92224" y="36500"/>
                  <a:pt x="92224" y="36500"/>
                </a:cubicBezTo>
                <a:cubicBezTo>
                  <a:pt x="92224" y="36500"/>
                  <a:pt x="89099" y="39929"/>
                  <a:pt x="85979" y="43230"/>
                </a:cubicBezTo>
                <a:cubicBezTo>
                  <a:pt x="82860" y="46537"/>
                  <a:pt x="89889" y="52905"/>
                  <a:pt x="92947" y="60102"/>
                </a:cubicBezTo>
                <a:cubicBezTo>
                  <a:pt x="96005" y="67311"/>
                  <a:pt x="93473" y="73980"/>
                  <a:pt x="93115" y="77470"/>
                </a:cubicBezTo>
                <a:cubicBezTo>
                  <a:pt x="92757" y="80972"/>
                  <a:pt x="90947" y="81924"/>
                  <a:pt x="93709" y="84273"/>
                </a:cubicBezTo>
                <a:cubicBezTo>
                  <a:pt x="96470" y="86605"/>
                  <a:pt x="95686" y="89700"/>
                  <a:pt x="95686" y="89700"/>
                </a:cubicBezTo>
                <a:cubicBezTo>
                  <a:pt x="101735" y="92305"/>
                  <a:pt x="104031" y="97661"/>
                  <a:pt x="102289" y="104730"/>
                </a:cubicBezTo>
                <a:cubicBezTo>
                  <a:pt x="100547" y="111811"/>
                  <a:pt x="100379" y="112846"/>
                  <a:pt x="100715" y="115307"/>
                </a:cubicBezTo>
                <a:cubicBezTo>
                  <a:pt x="101080" y="117762"/>
                  <a:pt x="107319" y="118124"/>
                  <a:pt x="108467" y="119159"/>
                </a:cubicBezTo>
                <a:cubicBezTo>
                  <a:pt x="109593" y="120178"/>
                  <a:pt x="102054" y="119565"/>
                  <a:pt x="95815" y="119899"/>
                </a:cubicBezTo>
                <a:cubicBezTo>
                  <a:pt x="89592" y="120239"/>
                  <a:pt x="89060" y="119693"/>
                  <a:pt x="88870" y="118307"/>
                </a:cubicBezTo>
                <a:cubicBezTo>
                  <a:pt x="88696" y="116938"/>
                  <a:pt x="89822" y="114054"/>
                  <a:pt x="89631" y="110219"/>
                </a:cubicBezTo>
                <a:cubicBezTo>
                  <a:pt x="89463" y="106384"/>
                  <a:pt x="82266" y="99314"/>
                  <a:pt x="81902" y="96497"/>
                </a:cubicBezTo>
                <a:cubicBezTo>
                  <a:pt x="81543" y="93697"/>
                  <a:pt x="82328" y="91838"/>
                  <a:pt x="77824" y="89756"/>
                </a:cubicBezTo>
                <a:cubicBezTo>
                  <a:pt x="73344" y="87702"/>
                  <a:pt x="70879" y="79469"/>
                  <a:pt x="66208" y="75483"/>
                </a:cubicBezTo>
                <a:cubicBezTo>
                  <a:pt x="61963" y="71859"/>
                  <a:pt x="60221" y="67707"/>
                  <a:pt x="59969" y="66777"/>
                </a:cubicBezTo>
                <a:cubicBezTo>
                  <a:pt x="59733" y="67707"/>
                  <a:pt x="57930" y="71859"/>
                  <a:pt x="53763" y="75483"/>
                </a:cubicBezTo>
                <a:cubicBezTo>
                  <a:pt x="49092" y="79469"/>
                  <a:pt x="46566" y="87685"/>
                  <a:pt x="42130" y="89756"/>
                </a:cubicBezTo>
                <a:cubicBezTo>
                  <a:pt x="37649" y="91816"/>
                  <a:pt x="38478" y="93653"/>
                  <a:pt x="38052" y="96497"/>
                </a:cubicBezTo>
                <a:cubicBezTo>
                  <a:pt x="37711" y="99292"/>
                  <a:pt x="30513" y="106384"/>
                  <a:pt x="30323" y="110219"/>
                </a:cubicBezTo>
                <a:cubicBezTo>
                  <a:pt x="30149" y="114054"/>
                  <a:pt x="31298" y="116960"/>
                  <a:pt x="31107" y="118307"/>
                </a:cubicBezTo>
                <a:cubicBezTo>
                  <a:pt x="30939" y="119693"/>
                  <a:pt x="30323" y="120239"/>
                  <a:pt x="24162" y="119899"/>
                </a:cubicBezTo>
                <a:cubicBezTo>
                  <a:pt x="17917" y="119565"/>
                  <a:pt x="10316" y="120194"/>
                  <a:pt x="11504" y="119159"/>
                </a:cubicBezTo>
                <a:cubicBezTo>
                  <a:pt x="12652" y="118124"/>
                  <a:pt x="18875" y="117784"/>
                  <a:pt x="19233" y="115307"/>
                </a:cubicBezTo>
                <a:cubicBezTo>
                  <a:pt x="19659" y="112824"/>
                  <a:pt x="19429" y="111789"/>
                  <a:pt x="17687" y="104730"/>
                </a:cubicBezTo>
                <a:cubicBezTo>
                  <a:pt x="15945" y="97661"/>
                  <a:pt x="18281" y="92328"/>
                  <a:pt x="24268" y="89700"/>
                </a:cubicBezTo>
                <a:cubicBezTo>
                  <a:pt x="24268" y="89700"/>
                  <a:pt x="23507" y="86622"/>
                  <a:pt x="26262" y="84273"/>
                </a:cubicBezTo>
                <a:cubicBezTo>
                  <a:pt x="29007" y="81946"/>
                  <a:pt x="27220" y="80994"/>
                  <a:pt x="26862" y="77470"/>
                </a:cubicBezTo>
                <a:cubicBezTo>
                  <a:pt x="26436" y="73980"/>
                  <a:pt x="23910" y="67311"/>
                  <a:pt x="27030" y="60102"/>
                </a:cubicBezTo>
                <a:cubicBezTo>
                  <a:pt x="30149" y="52905"/>
                  <a:pt x="37094" y="46514"/>
                  <a:pt x="33997" y="43230"/>
                </a:cubicBezTo>
                <a:cubicBezTo>
                  <a:pt x="30872" y="39951"/>
                  <a:pt x="27752" y="36500"/>
                  <a:pt x="27752" y="36500"/>
                </a:cubicBezTo>
                <a:cubicBezTo>
                  <a:pt x="27752" y="36500"/>
                  <a:pt x="23675" y="40475"/>
                  <a:pt x="23865" y="42406"/>
                </a:cubicBezTo>
                <a:cubicBezTo>
                  <a:pt x="24033" y="44332"/>
                  <a:pt x="18023" y="53122"/>
                  <a:pt x="14142" y="56005"/>
                </a:cubicBezTo>
                <a:cubicBezTo>
                  <a:pt x="10232" y="58883"/>
                  <a:pt x="11761" y="61210"/>
                  <a:pt x="12949" y="62184"/>
                </a:cubicBezTo>
                <a:cubicBezTo>
                  <a:pt x="14097" y="63136"/>
                  <a:pt x="14988" y="64428"/>
                  <a:pt x="14203" y="65313"/>
                </a:cubicBezTo>
                <a:cubicBezTo>
                  <a:pt x="13481" y="66204"/>
                  <a:pt x="13733" y="66799"/>
                  <a:pt x="13733" y="66799"/>
                </a:cubicBezTo>
                <a:cubicBezTo>
                  <a:pt x="13733" y="66799"/>
                  <a:pt x="14691" y="66521"/>
                  <a:pt x="15649" y="67011"/>
                </a:cubicBezTo>
                <a:cubicBezTo>
                  <a:pt x="16539" y="67495"/>
                  <a:pt x="15710" y="68703"/>
                  <a:pt x="12887" y="69471"/>
                </a:cubicBezTo>
                <a:cubicBezTo>
                  <a:pt x="10020" y="70250"/>
                  <a:pt x="7068" y="69638"/>
                  <a:pt x="4139" y="68475"/>
                </a:cubicBezTo>
                <a:cubicBezTo>
                  <a:pt x="1142" y="67289"/>
                  <a:pt x="-470" y="66972"/>
                  <a:pt x="123" y="65719"/>
                </a:cubicBezTo>
                <a:cubicBezTo>
                  <a:pt x="716" y="64450"/>
                  <a:pt x="1736" y="62774"/>
                  <a:pt x="2100" y="61672"/>
                </a:cubicBezTo>
                <a:cubicBezTo>
                  <a:pt x="2458" y="60570"/>
                  <a:pt x="2671" y="56785"/>
                  <a:pt x="3349" y="53528"/>
                </a:cubicBezTo>
                <a:cubicBezTo>
                  <a:pt x="4010" y="50266"/>
                  <a:pt x="5029" y="45557"/>
                  <a:pt x="8446" y="42022"/>
                </a:cubicBezTo>
                <a:cubicBezTo>
                  <a:pt x="11801" y="38487"/>
                  <a:pt x="13839" y="33678"/>
                  <a:pt x="12949" y="31011"/>
                </a:cubicBezTo>
                <a:cubicBezTo>
                  <a:pt x="12058" y="28339"/>
                  <a:pt x="12120" y="21520"/>
                  <a:pt x="26498" y="20357"/>
                </a:cubicBezTo>
                <a:cubicBezTo>
                  <a:pt x="40937" y="19171"/>
                  <a:pt x="48968" y="17796"/>
                  <a:pt x="48968" y="14506"/>
                </a:cubicBezTo>
                <a:cubicBezTo>
                  <a:pt x="48968" y="14506"/>
                  <a:pt x="48733" y="13064"/>
                  <a:pt x="47647" y="12241"/>
                </a:cubicBezTo>
                <a:cubicBezTo>
                  <a:pt x="47647" y="12241"/>
                  <a:pt x="46863" y="12369"/>
                  <a:pt x="46034" y="12074"/>
                </a:cubicBezTo>
                <a:cubicBezTo>
                  <a:pt x="45249" y="11779"/>
                  <a:pt x="45311" y="10949"/>
                  <a:pt x="43698" y="10276"/>
                </a:cubicBezTo>
                <a:cubicBezTo>
                  <a:pt x="42085" y="9596"/>
                  <a:pt x="41004" y="7943"/>
                  <a:pt x="44527" y="7520"/>
                </a:cubicBezTo>
                <a:cubicBezTo>
                  <a:pt x="44527" y="7520"/>
                  <a:pt x="42914" y="3768"/>
                  <a:pt x="46756" y="2031"/>
                </a:cubicBezTo>
                <a:cubicBezTo>
                  <a:pt x="50346" y="406"/>
                  <a:pt x="56866" y="0"/>
                  <a:pt x="60030" y="0"/>
                </a:cubicBezTo>
                <a:cubicBezTo>
                  <a:pt x="63217" y="0"/>
                  <a:pt x="69630" y="406"/>
                  <a:pt x="73215" y="2031"/>
                </a:cubicBezTo>
                <a:cubicBezTo>
                  <a:pt x="76996" y="3751"/>
                  <a:pt x="75450" y="7520"/>
                  <a:pt x="75450" y="7520"/>
                </a:cubicBezTo>
                <a:cubicBezTo>
                  <a:pt x="78973" y="7943"/>
                  <a:pt x="77892" y="9613"/>
                  <a:pt x="76273" y="10276"/>
                </a:cubicBezTo>
                <a:cubicBezTo>
                  <a:pt x="74660" y="10949"/>
                  <a:pt x="74766" y="11801"/>
                  <a:pt x="73937" y="12074"/>
                </a:cubicBezTo>
                <a:cubicBezTo>
                  <a:pt x="73153" y="12369"/>
                  <a:pt x="72324" y="12241"/>
                  <a:pt x="72324" y="12241"/>
                </a:cubicBezTo>
                <a:cubicBezTo>
                  <a:pt x="71243" y="13064"/>
                  <a:pt x="71008" y="14506"/>
                  <a:pt x="71008" y="14506"/>
                </a:cubicBezTo>
                <a:cubicBezTo>
                  <a:pt x="71008" y="17796"/>
                  <a:pt x="79101" y="19193"/>
                  <a:pt x="93473" y="20357"/>
                </a:cubicBezTo>
                <a:cubicBezTo>
                  <a:pt x="107918" y="21542"/>
                  <a:pt x="107918" y="28339"/>
                  <a:pt x="107022" y="31011"/>
                </a:cubicBezTo>
                <a:cubicBezTo>
                  <a:pt x="106176" y="33678"/>
                  <a:pt x="108148" y="38487"/>
                  <a:pt x="111503" y="42022"/>
                </a:cubicBezTo>
                <a:cubicBezTo>
                  <a:pt x="114880" y="45557"/>
                  <a:pt x="115877" y="50266"/>
                  <a:pt x="116600" y="53528"/>
                </a:cubicBezTo>
                <a:cubicBezTo>
                  <a:pt x="117261" y="56785"/>
                  <a:pt x="117513" y="60570"/>
                  <a:pt x="117877" y="61672"/>
                </a:cubicBezTo>
                <a:cubicBezTo>
                  <a:pt x="118235" y="62797"/>
                  <a:pt x="119255" y="64472"/>
                  <a:pt x="119848" y="65719"/>
                </a:cubicBezTo>
                <a:cubicBezTo>
                  <a:pt x="120509" y="66972"/>
                  <a:pt x="118935" y="67289"/>
                  <a:pt x="115877" y="68475"/>
                </a:cubicBezTo>
              </a:path>
            </a:pathLst>
          </a:custGeom>
          <a:solidFill>
            <a:srgbClr val="FC9987"/>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91" name="Shape 491"/>
          <p:cNvSpPr/>
          <p:nvPr/>
        </p:nvSpPr>
        <p:spPr>
          <a:xfrm>
            <a:off x="6702782" y="1731724"/>
            <a:ext cx="1312109" cy="7428922"/>
          </a:xfrm>
          <a:custGeom>
            <a:avLst/>
            <a:gdLst/>
            <a:ahLst/>
            <a:cxnLst/>
            <a:rect l="0" t="0" r="0" b="0"/>
            <a:pathLst>
              <a:path w="120000" h="120000" extrusionOk="0">
                <a:moveTo>
                  <a:pt x="111797" y="68475"/>
                </a:moveTo>
                <a:cubicBezTo>
                  <a:pt x="105808" y="69660"/>
                  <a:pt x="99902" y="70250"/>
                  <a:pt x="94288" y="69471"/>
                </a:cubicBezTo>
                <a:cubicBezTo>
                  <a:pt x="88512" y="68692"/>
                  <a:pt x="86854" y="67484"/>
                  <a:pt x="88770" y="67016"/>
                </a:cubicBezTo>
                <a:cubicBezTo>
                  <a:pt x="90551" y="66504"/>
                  <a:pt x="92507" y="66799"/>
                  <a:pt x="92507" y="66799"/>
                </a:cubicBezTo>
                <a:cubicBezTo>
                  <a:pt x="92507" y="66799"/>
                  <a:pt x="92972" y="66231"/>
                  <a:pt x="91532" y="65318"/>
                </a:cubicBezTo>
                <a:cubicBezTo>
                  <a:pt x="90086" y="64411"/>
                  <a:pt x="91784" y="63136"/>
                  <a:pt x="94036" y="62184"/>
                </a:cubicBezTo>
                <a:cubicBezTo>
                  <a:pt x="96333" y="61233"/>
                  <a:pt x="99432" y="58906"/>
                  <a:pt x="91655" y="56000"/>
                </a:cubicBezTo>
                <a:cubicBezTo>
                  <a:pt x="83839" y="53116"/>
                  <a:pt x="71855" y="44327"/>
                  <a:pt x="72236" y="42406"/>
                </a:cubicBezTo>
                <a:cubicBezTo>
                  <a:pt x="72578" y="40475"/>
                  <a:pt x="64420" y="36494"/>
                  <a:pt x="64420" y="36494"/>
                </a:cubicBezTo>
                <a:cubicBezTo>
                  <a:pt x="64420" y="36494"/>
                  <a:pt x="58173" y="39923"/>
                  <a:pt x="51971" y="43230"/>
                </a:cubicBezTo>
                <a:cubicBezTo>
                  <a:pt x="45724" y="46537"/>
                  <a:pt x="59742" y="52905"/>
                  <a:pt x="65866" y="60114"/>
                </a:cubicBezTo>
                <a:cubicBezTo>
                  <a:pt x="71984" y="67311"/>
                  <a:pt x="66925" y="73980"/>
                  <a:pt x="66202" y="77482"/>
                </a:cubicBezTo>
                <a:cubicBezTo>
                  <a:pt x="65524" y="80972"/>
                  <a:pt x="61910" y="81924"/>
                  <a:pt x="67434" y="84273"/>
                </a:cubicBezTo>
                <a:cubicBezTo>
                  <a:pt x="72959" y="86605"/>
                  <a:pt x="71390" y="89700"/>
                  <a:pt x="71390" y="89700"/>
                </a:cubicBezTo>
                <a:cubicBezTo>
                  <a:pt x="83497" y="92305"/>
                  <a:pt x="88047" y="97661"/>
                  <a:pt x="84562" y="104730"/>
                </a:cubicBezTo>
                <a:cubicBezTo>
                  <a:pt x="81077" y="111811"/>
                  <a:pt x="80735" y="112846"/>
                  <a:pt x="81458" y="115307"/>
                </a:cubicBezTo>
                <a:cubicBezTo>
                  <a:pt x="82181" y="117762"/>
                  <a:pt x="94630" y="118124"/>
                  <a:pt x="96927" y="119159"/>
                </a:cubicBezTo>
                <a:cubicBezTo>
                  <a:pt x="99219" y="120178"/>
                  <a:pt x="84091" y="119565"/>
                  <a:pt x="71597" y="119899"/>
                </a:cubicBezTo>
                <a:cubicBezTo>
                  <a:pt x="59148" y="120239"/>
                  <a:pt x="58089" y="119693"/>
                  <a:pt x="57702" y="118307"/>
                </a:cubicBezTo>
                <a:cubicBezTo>
                  <a:pt x="57366" y="116938"/>
                  <a:pt x="59619" y="114054"/>
                  <a:pt x="59277" y="110219"/>
                </a:cubicBezTo>
                <a:cubicBezTo>
                  <a:pt x="58896" y="106389"/>
                  <a:pt x="44530" y="99314"/>
                  <a:pt x="43808" y="96497"/>
                </a:cubicBezTo>
                <a:cubicBezTo>
                  <a:pt x="43085" y="93697"/>
                  <a:pt x="44659" y="91838"/>
                  <a:pt x="35650" y="89756"/>
                </a:cubicBezTo>
                <a:cubicBezTo>
                  <a:pt x="26641" y="87707"/>
                  <a:pt x="21755" y="79469"/>
                  <a:pt x="12365" y="75483"/>
                </a:cubicBezTo>
                <a:cubicBezTo>
                  <a:pt x="4336" y="72071"/>
                  <a:pt x="806" y="68180"/>
                  <a:pt x="0" y="66972"/>
                </a:cubicBezTo>
                <a:lnTo>
                  <a:pt x="0" y="0"/>
                </a:lnTo>
                <a:cubicBezTo>
                  <a:pt x="44" y="0"/>
                  <a:pt x="44" y="0"/>
                  <a:pt x="44" y="0"/>
                </a:cubicBezTo>
                <a:cubicBezTo>
                  <a:pt x="6375" y="0"/>
                  <a:pt x="19206" y="406"/>
                  <a:pt x="26428" y="2031"/>
                </a:cubicBezTo>
                <a:cubicBezTo>
                  <a:pt x="33952" y="3751"/>
                  <a:pt x="30848" y="7520"/>
                  <a:pt x="30848" y="7520"/>
                </a:cubicBezTo>
                <a:cubicBezTo>
                  <a:pt x="37902" y="7943"/>
                  <a:pt x="35779" y="9613"/>
                  <a:pt x="32507" y="10276"/>
                </a:cubicBezTo>
                <a:cubicBezTo>
                  <a:pt x="29280" y="10949"/>
                  <a:pt x="29532" y="11801"/>
                  <a:pt x="27834" y="12074"/>
                </a:cubicBezTo>
                <a:cubicBezTo>
                  <a:pt x="26304" y="12369"/>
                  <a:pt x="24601" y="12241"/>
                  <a:pt x="24601" y="12241"/>
                </a:cubicBezTo>
                <a:cubicBezTo>
                  <a:pt x="22433" y="13064"/>
                  <a:pt x="21968" y="14506"/>
                  <a:pt x="21968" y="14506"/>
                </a:cubicBezTo>
                <a:cubicBezTo>
                  <a:pt x="21968" y="17796"/>
                  <a:pt x="38160" y="19193"/>
                  <a:pt x="66925" y="20357"/>
                </a:cubicBezTo>
                <a:cubicBezTo>
                  <a:pt x="95863" y="21542"/>
                  <a:pt x="95863" y="28339"/>
                  <a:pt x="94036" y="31006"/>
                </a:cubicBezTo>
                <a:cubicBezTo>
                  <a:pt x="92378" y="33678"/>
                  <a:pt x="96333" y="38487"/>
                  <a:pt x="103046" y="42022"/>
                </a:cubicBezTo>
                <a:cubicBezTo>
                  <a:pt x="109758" y="45557"/>
                  <a:pt x="111797" y="50255"/>
                  <a:pt x="113243" y="53523"/>
                </a:cubicBezTo>
                <a:cubicBezTo>
                  <a:pt x="114559" y="56785"/>
                  <a:pt x="115030" y="60576"/>
                  <a:pt x="115753" y="61672"/>
                </a:cubicBezTo>
                <a:cubicBezTo>
                  <a:pt x="116470" y="62797"/>
                  <a:pt x="118515" y="64472"/>
                  <a:pt x="119703" y="65719"/>
                </a:cubicBezTo>
                <a:cubicBezTo>
                  <a:pt x="121019" y="66972"/>
                  <a:pt x="117915" y="67289"/>
                  <a:pt x="111797" y="68475"/>
                </a:cubicBezTo>
              </a:path>
            </a:pathLst>
          </a:custGeom>
          <a:solidFill>
            <a:srgbClr val="FC9987"/>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492" name="Shape 492"/>
          <p:cNvSpPr/>
          <p:nvPr/>
        </p:nvSpPr>
        <p:spPr>
          <a:xfrm>
            <a:off x="1636562" y="5152342"/>
            <a:ext cx="2061306" cy="741569"/>
          </a:xfrm>
          <a:prstGeom prst="rect">
            <a:avLst/>
          </a:prstGeom>
          <a:noFill/>
          <a:ln>
            <a:noFill/>
          </a:ln>
        </p:spPr>
        <p:txBody>
          <a:bodyPr lIns="27075" tIns="27075" rIns="27075" bIns="27075" anchor="ctr" anchorCtr="0">
            <a:noAutofit/>
          </a:bodyPr>
          <a:lstStyle/>
          <a:p>
            <a:pPr marL="171450" marR="0" lvl="0" indent="-171450" algn="l" rtl="0">
              <a:lnSpc>
                <a:spcPct val="93000"/>
              </a:lnSpc>
              <a:spcBef>
                <a:spcPts val="0"/>
              </a:spcBef>
              <a:spcAft>
                <a:spcPts val="0"/>
              </a:spcAft>
              <a:buClr>
                <a:srgbClr val="726658"/>
              </a:buClr>
              <a:buSzPct val="100000"/>
              <a:buFont typeface="Arial"/>
              <a:buChar char="•"/>
            </a:pPr>
            <a:r>
              <a:rPr lang="cs-CZ" sz="1200" b="0" i="0" u="none" strike="noStrike" cap="none">
                <a:solidFill>
                  <a:srgbClr val="726658"/>
                </a:solidFill>
                <a:latin typeface="Roboto"/>
                <a:ea typeface="Roboto"/>
                <a:cs typeface="Roboto"/>
                <a:sym typeface="Roboto"/>
              </a:rPr>
              <a:t>Použít zbraň mohou ale pouze v případech nutné obrany a krajní nouze, stejně jako kterýkoliv občan.</a:t>
            </a:r>
          </a:p>
        </p:txBody>
      </p:sp>
      <p:sp>
        <p:nvSpPr>
          <p:cNvPr id="493" name="Shape 493"/>
          <p:cNvSpPr/>
          <p:nvPr/>
        </p:nvSpPr>
        <p:spPr>
          <a:xfrm>
            <a:off x="2806439" y="2149451"/>
            <a:ext cx="2061306" cy="455466"/>
          </a:xfrm>
          <a:prstGeom prst="rect">
            <a:avLst/>
          </a:prstGeom>
          <a:noFill/>
          <a:ln>
            <a:noFill/>
          </a:ln>
        </p:spPr>
        <p:txBody>
          <a:bodyPr lIns="27075" tIns="27075" rIns="27075" bIns="27075" anchor="ctr" anchorCtr="0">
            <a:noAutofit/>
          </a:bodyPr>
          <a:lstStyle/>
          <a:p>
            <a:pPr marL="171450" marR="0" lvl="0" indent="-171450" algn="l" rtl="0">
              <a:lnSpc>
                <a:spcPct val="93000"/>
              </a:lnSpc>
              <a:spcBef>
                <a:spcPts val="0"/>
              </a:spcBef>
              <a:spcAft>
                <a:spcPts val="0"/>
              </a:spcAft>
              <a:buClr>
                <a:srgbClr val="726658"/>
              </a:buClr>
              <a:buSzPct val="100000"/>
              <a:buFont typeface="Arial"/>
              <a:buChar char="•"/>
            </a:pPr>
            <a:r>
              <a:rPr lang="cs-CZ" sz="1400" b="0" i="0" u="none" strike="noStrike" cap="none">
                <a:solidFill>
                  <a:srgbClr val="726658"/>
                </a:solidFill>
                <a:latin typeface="Roboto"/>
                <a:ea typeface="Roboto"/>
                <a:cs typeface="Roboto"/>
                <a:sym typeface="Roboto"/>
              </a:rPr>
              <a:t>mají služební hodnosti</a:t>
            </a:r>
          </a:p>
          <a:p>
            <a:pPr marL="171450" marR="0" lvl="0" indent="-171450" algn="l" rtl="0">
              <a:lnSpc>
                <a:spcPct val="93000"/>
              </a:lnSpc>
              <a:spcBef>
                <a:spcPts val="0"/>
              </a:spcBef>
              <a:spcAft>
                <a:spcPts val="0"/>
              </a:spcAft>
              <a:buClr>
                <a:srgbClr val="726658"/>
              </a:buClr>
              <a:buSzPct val="100000"/>
              <a:buFont typeface="Arial"/>
              <a:buChar char="•"/>
            </a:pPr>
            <a:r>
              <a:rPr lang="cs-CZ" sz="1400" b="0" i="0" u="none" strike="noStrike" cap="none">
                <a:solidFill>
                  <a:srgbClr val="726658"/>
                </a:solidFill>
                <a:latin typeface="Roboto"/>
                <a:ea typeface="Roboto"/>
                <a:cs typeface="Roboto"/>
                <a:sym typeface="Roboto"/>
              </a:rPr>
              <a:t>hodnostní označení</a:t>
            </a:r>
          </a:p>
        </p:txBody>
      </p:sp>
      <p:sp>
        <p:nvSpPr>
          <p:cNvPr id="494" name="Shape 494"/>
          <p:cNvSpPr/>
          <p:nvPr/>
        </p:nvSpPr>
        <p:spPr>
          <a:xfrm>
            <a:off x="8883746" y="5047398"/>
            <a:ext cx="2061306" cy="397341"/>
          </a:xfrm>
          <a:prstGeom prst="rect">
            <a:avLst/>
          </a:prstGeom>
          <a:noFill/>
          <a:ln>
            <a:noFill/>
          </a:ln>
        </p:spPr>
        <p:txBody>
          <a:bodyPr lIns="27075" tIns="27075" rIns="27075" bIns="27075" anchor="ctr" anchorCtr="0">
            <a:noAutofit/>
          </a:bodyPr>
          <a:lstStyle/>
          <a:p>
            <a:pPr marL="171450" marR="0" lvl="0" indent="-171450" algn="r" rtl="0">
              <a:lnSpc>
                <a:spcPct val="93000"/>
              </a:lnSpc>
              <a:spcBef>
                <a:spcPts val="0"/>
              </a:spcBef>
              <a:spcAft>
                <a:spcPts val="0"/>
              </a:spcAft>
              <a:buClr>
                <a:srgbClr val="726658"/>
              </a:buClr>
              <a:buSzPct val="100000"/>
              <a:buFont typeface="Arial"/>
              <a:buChar char="•"/>
            </a:pPr>
            <a:r>
              <a:rPr lang="cs-CZ" sz="1200" b="0" i="0" u="none" strike="noStrike" cap="none">
                <a:solidFill>
                  <a:srgbClr val="726658"/>
                </a:solidFill>
                <a:latin typeface="Roboto"/>
                <a:ea typeface="Roboto"/>
                <a:cs typeface="Roboto"/>
                <a:sym typeface="Roboto"/>
              </a:rPr>
              <a:t>Nemůže zadržet, zatýkat ani vyslýchat.</a:t>
            </a:r>
          </a:p>
        </p:txBody>
      </p:sp>
      <p:sp>
        <p:nvSpPr>
          <p:cNvPr id="495" name="Shape 495"/>
          <p:cNvSpPr/>
          <p:nvPr/>
        </p:nvSpPr>
        <p:spPr>
          <a:xfrm>
            <a:off x="5497164" y="477637"/>
            <a:ext cx="2589063" cy="577934"/>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Příslušník BIS</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pSp>
        <p:nvGrpSpPr>
          <p:cNvPr id="500" name="Shape 500"/>
          <p:cNvGrpSpPr/>
          <p:nvPr/>
        </p:nvGrpSpPr>
        <p:grpSpPr>
          <a:xfrm>
            <a:off x="1209958" y="1287814"/>
            <a:ext cx="11155922" cy="5837463"/>
            <a:chOff x="0" y="-216760"/>
            <a:chExt cx="11155919" cy="5837463"/>
          </a:xfrm>
        </p:grpSpPr>
        <p:sp>
          <p:nvSpPr>
            <p:cNvPr id="501" name="Shape 501"/>
            <p:cNvSpPr/>
            <p:nvPr/>
          </p:nvSpPr>
          <p:spPr>
            <a:xfrm>
              <a:off x="2838133" y="298585"/>
              <a:ext cx="4827224" cy="3292564"/>
            </a:xfrm>
            <a:custGeom>
              <a:avLst/>
              <a:gdLst/>
              <a:ahLst/>
              <a:cxnLst/>
              <a:rect l="0" t="0" r="0" b="0"/>
              <a:pathLst>
                <a:path w="120000" h="120000" extrusionOk="0">
                  <a:moveTo>
                    <a:pt x="0" y="120000"/>
                  </a:moveTo>
                  <a:cubicBezTo>
                    <a:pt x="60005" y="120000"/>
                    <a:pt x="60005" y="0"/>
                    <a:pt x="120000" y="0"/>
                  </a:cubicBezTo>
                </a:path>
              </a:pathLst>
            </a:custGeom>
            <a:noFill/>
            <a:ln w="381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02" name="Shape 502"/>
            <p:cNvSpPr/>
            <p:nvPr/>
          </p:nvSpPr>
          <p:spPr>
            <a:xfrm>
              <a:off x="7577377" y="210046"/>
              <a:ext cx="176519" cy="176517"/>
            </a:xfrm>
            <a:custGeom>
              <a:avLst/>
              <a:gdLst/>
              <a:ahLst/>
              <a:cxnLst/>
              <a:rect l="0" t="0" r="0" b="0"/>
              <a:pathLst>
                <a:path w="120000" h="120000" extrusionOk="0">
                  <a:moveTo>
                    <a:pt x="120000" y="60000"/>
                  </a:moveTo>
                  <a:cubicBezTo>
                    <a:pt x="120000" y="71011"/>
                    <a:pt x="117722" y="80127"/>
                    <a:pt x="112027" y="90000"/>
                  </a:cubicBezTo>
                  <a:cubicBezTo>
                    <a:pt x="106711" y="99494"/>
                    <a:pt x="99872" y="106327"/>
                    <a:pt x="90000" y="112027"/>
                  </a:cubicBezTo>
                  <a:cubicBezTo>
                    <a:pt x="80505" y="117344"/>
                    <a:pt x="71011" y="120000"/>
                    <a:pt x="60000" y="120000"/>
                  </a:cubicBezTo>
                  <a:cubicBezTo>
                    <a:pt x="48988" y="120000"/>
                    <a:pt x="39872" y="117344"/>
                    <a:pt x="30000" y="112027"/>
                  </a:cubicBezTo>
                  <a:cubicBezTo>
                    <a:pt x="20505" y="106327"/>
                    <a:pt x="13672" y="99494"/>
                    <a:pt x="7972" y="90000"/>
                  </a:cubicBezTo>
                  <a:cubicBezTo>
                    <a:pt x="2655" y="80127"/>
                    <a:pt x="0" y="71011"/>
                    <a:pt x="0" y="60000"/>
                  </a:cubicBezTo>
                  <a:cubicBezTo>
                    <a:pt x="0" y="48988"/>
                    <a:pt x="2655" y="39494"/>
                    <a:pt x="7972" y="30000"/>
                  </a:cubicBezTo>
                  <a:cubicBezTo>
                    <a:pt x="13672" y="20127"/>
                    <a:pt x="20505" y="13672"/>
                    <a:pt x="30000" y="8355"/>
                  </a:cubicBezTo>
                  <a:cubicBezTo>
                    <a:pt x="39872" y="2655"/>
                    <a:pt x="48988" y="0"/>
                    <a:pt x="60000" y="0"/>
                  </a:cubicBezTo>
                  <a:cubicBezTo>
                    <a:pt x="71011" y="0"/>
                    <a:pt x="80505" y="2655"/>
                    <a:pt x="90000" y="8355"/>
                  </a:cubicBezTo>
                  <a:cubicBezTo>
                    <a:pt x="99872" y="13672"/>
                    <a:pt x="106711" y="20127"/>
                    <a:pt x="112027" y="30000"/>
                  </a:cubicBezTo>
                  <a:cubicBezTo>
                    <a:pt x="117722" y="39494"/>
                    <a:pt x="120000" y="48988"/>
                    <a:pt x="120000" y="60000"/>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pic>
          <p:nvPicPr>
            <p:cNvPr id="503" name="Shape 503"/>
            <p:cNvPicPr preferRelativeResize="0"/>
            <p:nvPr/>
          </p:nvPicPr>
          <p:blipFill rotWithShape="1">
            <a:blip r:embed="rId3">
              <a:alphaModFix/>
            </a:blip>
            <a:srcRect/>
            <a:stretch/>
          </p:blipFill>
          <p:spPr>
            <a:xfrm>
              <a:off x="287747" y="4927155"/>
              <a:ext cx="1908487" cy="693547"/>
            </a:xfrm>
            <a:prstGeom prst="rect">
              <a:avLst/>
            </a:prstGeom>
            <a:noFill/>
            <a:ln>
              <a:noFill/>
            </a:ln>
          </p:spPr>
        </p:pic>
        <p:sp>
          <p:nvSpPr>
            <p:cNvPr id="504" name="Shape 504"/>
            <p:cNvSpPr/>
            <p:nvPr/>
          </p:nvSpPr>
          <p:spPr>
            <a:xfrm>
              <a:off x="457933" y="4698432"/>
              <a:ext cx="262038" cy="502338"/>
            </a:xfrm>
            <a:custGeom>
              <a:avLst/>
              <a:gdLst/>
              <a:ahLst/>
              <a:cxnLst/>
              <a:rect l="0" t="0" r="0" b="0"/>
              <a:pathLst>
                <a:path w="120000" h="120000" extrusionOk="0">
                  <a:moveTo>
                    <a:pt x="9035" y="11305"/>
                  </a:moveTo>
                  <a:cubicBezTo>
                    <a:pt x="-4725" y="17290"/>
                    <a:pt x="-1158" y="24737"/>
                    <a:pt x="9035" y="38971"/>
                  </a:cubicBezTo>
                  <a:cubicBezTo>
                    <a:pt x="18969" y="53338"/>
                    <a:pt x="26104" y="54399"/>
                    <a:pt x="26104" y="54399"/>
                  </a:cubicBezTo>
                  <a:cubicBezTo>
                    <a:pt x="26104" y="54399"/>
                    <a:pt x="37060" y="68633"/>
                    <a:pt x="37828" y="76212"/>
                  </a:cubicBezTo>
                  <a:cubicBezTo>
                    <a:pt x="38336" y="83263"/>
                    <a:pt x="78084" y="113321"/>
                    <a:pt x="93883" y="118641"/>
                  </a:cubicBezTo>
                  <a:cubicBezTo>
                    <a:pt x="109682" y="123829"/>
                    <a:pt x="123189" y="113321"/>
                    <a:pt x="117584" y="100949"/>
                  </a:cubicBezTo>
                  <a:cubicBezTo>
                    <a:pt x="111719" y="88583"/>
                    <a:pt x="108920" y="54003"/>
                    <a:pt x="119108" y="38971"/>
                  </a:cubicBezTo>
                  <a:cubicBezTo>
                    <a:pt x="129048" y="23940"/>
                    <a:pt x="52859" y="0"/>
                    <a:pt x="52859" y="0"/>
                  </a:cubicBezTo>
                  <a:cubicBezTo>
                    <a:pt x="52859" y="0"/>
                    <a:pt x="23305" y="5188"/>
                    <a:pt x="9035" y="11305"/>
                  </a:cubicBezTo>
                </a:path>
              </a:pathLst>
            </a:custGeom>
            <a:solidFill>
              <a:srgbClr val="0E504E"/>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05" name="Shape 505"/>
            <p:cNvSpPr/>
            <p:nvPr/>
          </p:nvSpPr>
          <p:spPr>
            <a:xfrm>
              <a:off x="1350500" y="5266878"/>
              <a:ext cx="498842" cy="261805"/>
            </a:xfrm>
            <a:custGeom>
              <a:avLst/>
              <a:gdLst/>
              <a:ahLst/>
              <a:cxnLst/>
              <a:rect l="0" t="0" r="0" b="0"/>
              <a:pathLst>
                <a:path w="120000" h="120000" extrusionOk="0">
                  <a:moveTo>
                    <a:pt x="5332" y="11145"/>
                  </a:moveTo>
                  <a:cubicBezTo>
                    <a:pt x="5332" y="11145"/>
                    <a:pt x="-4210" y="79081"/>
                    <a:pt x="2243" y="90620"/>
                  </a:cubicBezTo>
                  <a:cubicBezTo>
                    <a:pt x="8286" y="102415"/>
                    <a:pt x="27911" y="114722"/>
                    <a:pt x="37454" y="98569"/>
                  </a:cubicBezTo>
                  <a:cubicBezTo>
                    <a:pt x="46862" y="82671"/>
                    <a:pt x="48069" y="106517"/>
                    <a:pt x="48069" y="106517"/>
                  </a:cubicBezTo>
                  <a:cubicBezTo>
                    <a:pt x="48069" y="106517"/>
                    <a:pt x="84494" y="124719"/>
                    <a:pt x="106136" y="118825"/>
                  </a:cubicBezTo>
                  <a:cubicBezTo>
                    <a:pt x="128176" y="113180"/>
                    <a:pt x="120245" y="80623"/>
                    <a:pt x="107748" y="66005"/>
                  </a:cubicBezTo>
                  <a:cubicBezTo>
                    <a:pt x="95110" y="51650"/>
                    <a:pt x="65948" y="48060"/>
                    <a:pt x="57214" y="16271"/>
                  </a:cubicBezTo>
                  <a:cubicBezTo>
                    <a:pt x="48069" y="-17059"/>
                    <a:pt x="5332" y="11145"/>
                    <a:pt x="5332" y="11145"/>
                  </a:cubicBezTo>
                </a:path>
              </a:pathLst>
            </a:custGeom>
            <a:solidFill>
              <a:srgbClr val="0E504E"/>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06" name="Shape 506"/>
            <p:cNvSpPr/>
            <p:nvPr/>
          </p:nvSpPr>
          <p:spPr>
            <a:xfrm>
              <a:off x="541102" y="3906507"/>
              <a:ext cx="776573" cy="1022549"/>
            </a:xfrm>
            <a:custGeom>
              <a:avLst/>
              <a:gdLst/>
              <a:ahLst/>
              <a:cxnLst/>
              <a:rect l="0" t="0" r="0" b="0"/>
              <a:pathLst>
                <a:path w="120000" h="120000" extrusionOk="0">
                  <a:moveTo>
                    <a:pt x="87859" y="5566"/>
                  </a:moveTo>
                  <a:cubicBezTo>
                    <a:pt x="87859" y="5566"/>
                    <a:pt x="77605" y="30916"/>
                    <a:pt x="64246" y="42183"/>
                  </a:cubicBezTo>
                  <a:cubicBezTo>
                    <a:pt x="50808" y="53450"/>
                    <a:pt x="4967" y="84888"/>
                    <a:pt x="831" y="88950"/>
                  </a:cubicBezTo>
                  <a:cubicBezTo>
                    <a:pt x="-3047" y="93011"/>
                    <a:pt x="7639" y="105261"/>
                    <a:pt x="12287" y="109844"/>
                  </a:cubicBezTo>
                  <a:cubicBezTo>
                    <a:pt x="16856" y="114500"/>
                    <a:pt x="33661" y="120000"/>
                    <a:pt x="33661" y="120000"/>
                  </a:cubicBezTo>
                  <a:lnTo>
                    <a:pt x="61147" y="96550"/>
                  </a:lnTo>
                  <a:lnTo>
                    <a:pt x="99577" y="68583"/>
                  </a:lnTo>
                  <a:lnTo>
                    <a:pt x="120000" y="46244"/>
                  </a:lnTo>
                  <a:lnTo>
                    <a:pt x="111210" y="0"/>
                  </a:lnTo>
                  <a:lnTo>
                    <a:pt x="87859" y="5566"/>
                  </a:lnTo>
                </a:path>
              </a:pathLst>
            </a:custGeom>
            <a:solidFill>
              <a:srgbClr val="145678"/>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07" name="Shape 507"/>
            <p:cNvSpPr/>
            <p:nvPr/>
          </p:nvSpPr>
          <p:spPr>
            <a:xfrm>
              <a:off x="1000970" y="3667948"/>
              <a:ext cx="587238" cy="1698880"/>
            </a:xfrm>
            <a:custGeom>
              <a:avLst/>
              <a:gdLst/>
              <a:ahLst/>
              <a:cxnLst/>
              <a:rect l="0" t="0" r="0" b="0"/>
              <a:pathLst>
                <a:path w="120000" h="120000" extrusionOk="0">
                  <a:moveTo>
                    <a:pt x="0" y="0"/>
                  </a:moveTo>
                  <a:cubicBezTo>
                    <a:pt x="0" y="0"/>
                    <a:pt x="23661" y="18800"/>
                    <a:pt x="27866" y="25144"/>
                  </a:cubicBezTo>
                  <a:cubicBezTo>
                    <a:pt x="32644" y="32155"/>
                    <a:pt x="34577" y="52966"/>
                    <a:pt x="41627" y="56077"/>
                  </a:cubicBezTo>
                  <a:cubicBezTo>
                    <a:pt x="48455" y="59194"/>
                    <a:pt x="47772" y="77438"/>
                    <a:pt x="51300" y="82638"/>
                  </a:cubicBezTo>
                  <a:cubicBezTo>
                    <a:pt x="54822" y="87883"/>
                    <a:pt x="68927" y="107783"/>
                    <a:pt x="68927" y="107783"/>
                  </a:cubicBezTo>
                  <a:lnTo>
                    <a:pt x="69272" y="120000"/>
                  </a:lnTo>
                  <a:cubicBezTo>
                    <a:pt x="69272" y="120000"/>
                    <a:pt x="86561" y="119683"/>
                    <a:pt x="103277" y="119133"/>
                  </a:cubicBezTo>
                  <a:cubicBezTo>
                    <a:pt x="120000" y="118461"/>
                    <a:pt x="120000" y="118461"/>
                    <a:pt x="120000" y="118461"/>
                  </a:cubicBezTo>
                  <a:cubicBezTo>
                    <a:pt x="120000" y="118461"/>
                    <a:pt x="115788" y="82638"/>
                    <a:pt x="111922" y="74405"/>
                  </a:cubicBezTo>
                  <a:cubicBezTo>
                    <a:pt x="108400" y="66205"/>
                    <a:pt x="99411" y="32827"/>
                    <a:pt x="98844" y="29477"/>
                  </a:cubicBezTo>
                  <a:cubicBezTo>
                    <a:pt x="98161" y="26166"/>
                    <a:pt x="90200" y="1694"/>
                    <a:pt x="90200" y="1694"/>
                  </a:cubicBezTo>
                  <a:lnTo>
                    <a:pt x="0" y="0"/>
                  </a:lnTo>
                </a:path>
              </a:pathLst>
            </a:custGeom>
            <a:solidFill>
              <a:srgbClr val="2D6CA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08" name="Shape 508"/>
            <p:cNvSpPr/>
            <p:nvPr/>
          </p:nvSpPr>
          <p:spPr>
            <a:xfrm>
              <a:off x="1584695" y="2194773"/>
              <a:ext cx="507852" cy="1321315"/>
            </a:xfrm>
            <a:custGeom>
              <a:avLst/>
              <a:gdLst/>
              <a:ahLst/>
              <a:cxnLst/>
              <a:rect l="0" t="0" r="0" b="0"/>
              <a:pathLst>
                <a:path w="120000" h="120000" extrusionOk="0">
                  <a:moveTo>
                    <a:pt x="6265" y="0"/>
                  </a:moveTo>
                  <a:cubicBezTo>
                    <a:pt x="6265" y="0"/>
                    <a:pt x="34799" y="8557"/>
                    <a:pt x="34799" y="26591"/>
                  </a:cubicBezTo>
                  <a:cubicBezTo>
                    <a:pt x="34799" y="44470"/>
                    <a:pt x="47422" y="55306"/>
                    <a:pt x="51497" y="60320"/>
                  </a:cubicBezTo>
                  <a:cubicBezTo>
                    <a:pt x="55571" y="65334"/>
                    <a:pt x="119741" y="97748"/>
                    <a:pt x="119741" y="97748"/>
                  </a:cubicBezTo>
                  <a:cubicBezTo>
                    <a:pt x="119741" y="97748"/>
                    <a:pt x="124609" y="113654"/>
                    <a:pt x="91866" y="119782"/>
                  </a:cubicBezTo>
                  <a:cubicBezTo>
                    <a:pt x="88973" y="120339"/>
                    <a:pt x="81477" y="119782"/>
                    <a:pt x="77138" y="118618"/>
                  </a:cubicBezTo>
                  <a:cubicBezTo>
                    <a:pt x="44394" y="104890"/>
                    <a:pt x="19541" y="84633"/>
                    <a:pt x="15073" y="77591"/>
                  </a:cubicBezTo>
                  <a:cubicBezTo>
                    <a:pt x="15073" y="77591"/>
                    <a:pt x="5077" y="53127"/>
                    <a:pt x="6265" y="44013"/>
                  </a:cubicBezTo>
                  <a:cubicBezTo>
                    <a:pt x="7311" y="34848"/>
                    <a:pt x="-8333" y="6278"/>
                    <a:pt x="6265" y="0"/>
                  </a:cubicBezTo>
                </a:path>
              </a:pathLst>
            </a:custGeom>
            <a:solidFill>
              <a:srgbClr val="084A61"/>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09" name="Shape 509"/>
            <p:cNvSpPr/>
            <p:nvPr/>
          </p:nvSpPr>
          <p:spPr>
            <a:xfrm>
              <a:off x="910549" y="2142966"/>
              <a:ext cx="790917" cy="1642041"/>
            </a:xfrm>
            <a:custGeom>
              <a:avLst/>
              <a:gdLst/>
              <a:ahLst/>
              <a:cxnLst/>
              <a:rect l="0" t="0" r="0" b="0"/>
              <a:pathLst>
                <a:path w="120000" h="120000" extrusionOk="0">
                  <a:moveTo>
                    <a:pt x="1371" y="19310"/>
                  </a:moveTo>
                  <a:cubicBezTo>
                    <a:pt x="1371" y="19310"/>
                    <a:pt x="10172" y="11487"/>
                    <a:pt x="29977" y="6435"/>
                  </a:cubicBezTo>
                  <a:cubicBezTo>
                    <a:pt x="38352" y="4356"/>
                    <a:pt x="57480" y="-1427"/>
                    <a:pt x="67976" y="322"/>
                  </a:cubicBezTo>
                  <a:cubicBezTo>
                    <a:pt x="78472" y="2033"/>
                    <a:pt x="101153" y="815"/>
                    <a:pt x="108342" y="5375"/>
                  </a:cubicBezTo>
                  <a:cubicBezTo>
                    <a:pt x="115285" y="9981"/>
                    <a:pt x="124085" y="21837"/>
                    <a:pt x="117909" y="35772"/>
                  </a:cubicBezTo>
                  <a:cubicBezTo>
                    <a:pt x="111726" y="49667"/>
                    <a:pt x="105718" y="55168"/>
                    <a:pt x="106484" y="60583"/>
                  </a:cubicBezTo>
                  <a:cubicBezTo>
                    <a:pt x="107413" y="66129"/>
                    <a:pt x="101153" y="95058"/>
                    <a:pt x="102842" y="99335"/>
                  </a:cubicBezTo>
                  <a:cubicBezTo>
                    <a:pt x="104537" y="103572"/>
                    <a:pt x="97594" y="117467"/>
                    <a:pt x="88794" y="119178"/>
                  </a:cubicBezTo>
                  <a:cubicBezTo>
                    <a:pt x="79910" y="120929"/>
                    <a:pt x="51981" y="119705"/>
                    <a:pt x="37933" y="117139"/>
                  </a:cubicBezTo>
                  <a:cubicBezTo>
                    <a:pt x="23801" y="114612"/>
                    <a:pt x="4672" y="115060"/>
                    <a:pt x="8986" y="101980"/>
                  </a:cubicBezTo>
                  <a:cubicBezTo>
                    <a:pt x="13305" y="88861"/>
                    <a:pt x="17792" y="53128"/>
                    <a:pt x="15929" y="44614"/>
                  </a:cubicBezTo>
                  <a:cubicBezTo>
                    <a:pt x="14491" y="36219"/>
                    <a:pt x="-5313" y="22409"/>
                    <a:pt x="1371" y="19310"/>
                  </a:cubicBezTo>
                </a:path>
              </a:pathLst>
            </a:custGeom>
            <a:solidFill>
              <a:srgbClr val="2D6CA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10" name="Shape 510"/>
            <p:cNvSpPr/>
            <p:nvPr/>
          </p:nvSpPr>
          <p:spPr>
            <a:xfrm>
              <a:off x="978566" y="2181184"/>
              <a:ext cx="724725" cy="1615503"/>
            </a:xfrm>
            <a:custGeom>
              <a:avLst/>
              <a:gdLst/>
              <a:ahLst/>
              <a:cxnLst/>
              <a:rect l="0" t="0" r="0" b="0"/>
              <a:pathLst>
                <a:path w="120000" h="120000" extrusionOk="0">
                  <a:moveTo>
                    <a:pt x="63982" y="24214"/>
                  </a:moveTo>
                  <a:cubicBezTo>
                    <a:pt x="63982" y="24214"/>
                    <a:pt x="74698" y="47372"/>
                    <a:pt x="79131" y="55076"/>
                  </a:cubicBezTo>
                  <a:cubicBezTo>
                    <a:pt x="83285" y="62786"/>
                    <a:pt x="86430" y="75297"/>
                    <a:pt x="84858" y="81513"/>
                  </a:cubicBezTo>
                  <a:cubicBezTo>
                    <a:pt x="83285" y="87564"/>
                    <a:pt x="81532" y="110227"/>
                    <a:pt x="75526" y="112341"/>
                  </a:cubicBezTo>
                  <a:cubicBezTo>
                    <a:pt x="62688" y="116772"/>
                    <a:pt x="14465" y="111966"/>
                    <a:pt x="3840" y="110682"/>
                  </a:cubicBezTo>
                  <a:cubicBezTo>
                    <a:pt x="-6875" y="109398"/>
                    <a:pt x="6706" y="113625"/>
                    <a:pt x="21764" y="116437"/>
                  </a:cubicBezTo>
                  <a:cubicBezTo>
                    <a:pt x="36913" y="119340"/>
                    <a:pt x="56495" y="119465"/>
                    <a:pt x="66104" y="119920"/>
                  </a:cubicBezTo>
                  <a:cubicBezTo>
                    <a:pt x="79681" y="120624"/>
                    <a:pt x="96868" y="116437"/>
                    <a:pt x="101301" y="112920"/>
                  </a:cubicBezTo>
                  <a:cubicBezTo>
                    <a:pt x="105455" y="109398"/>
                    <a:pt x="107862" y="109063"/>
                    <a:pt x="107862" y="93654"/>
                  </a:cubicBezTo>
                  <a:cubicBezTo>
                    <a:pt x="107862" y="90382"/>
                    <a:pt x="107306" y="55076"/>
                    <a:pt x="111460" y="51224"/>
                  </a:cubicBezTo>
                  <a:cubicBezTo>
                    <a:pt x="115621" y="47372"/>
                    <a:pt x="121626" y="27112"/>
                    <a:pt x="119594" y="19777"/>
                  </a:cubicBezTo>
                  <a:cubicBezTo>
                    <a:pt x="117466" y="12402"/>
                    <a:pt x="123749" y="3039"/>
                    <a:pt x="97418" y="221"/>
                  </a:cubicBezTo>
                  <a:cubicBezTo>
                    <a:pt x="77099" y="-2096"/>
                    <a:pt x="59361" y="14147"/>
                    <a:pt x="63982" y="24214"/>
                  </a:cubicBezTo>
                </a:path>
              </a:pathLst>
            </a:custGeom>
            <a:solidFill>
              <a:srgbClr val="145678"/>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11" name="Shape 511"/>
            <p:cNvSpPr/>
            <p:nvPr/>
          </p:nvSpPr>
          <p:spPr>
            <a:xfrm>
              <a:off x="958933" y="2296466"/>
              <a:ext cx="236230" cy="962665"/>
            </a:xfrm>
            <a:custGeom>
              <a:avLst/>
              <a:gdLst/>
              <a:ahLst/>
              <a:cxnLst/>
              <a:rect l="0" t="0" r="0" b="0"/>
              <a:pathLst>
                <a:path w="120000" h="120000" extrusionOk="0">
                  <a:moveTo>
                    <a:pt x="37159" y="120000"/>
                  </a:moveTo>
                  <a:cubicBezTo>
                    <a:pt x="37159" y="120000"/>
                    <a:pt x="59626" y="79571"/>
                    <a:pt x="74980" y="71501"/>
                  </a:cubicBezTo>
                  <a:cubicBezTo>
                    <a:pt x="90052" y="63426"/>
                    <a:pt x="137255" y="20631"/>
                    <a:pt x="113372" y="9431"/>
                  </a:cubicBezTo>
                  <a:cubicBezTo>
                    <a:pt x="89200" y="-1773"/>
                    <a:pt x="33179" y="-6853"/>
                    <a:pt x="9008" y="16526"/>
                  </a:cubicBezTo>
                  <a:cubicBezTo>
                    <a:pt x="-14874" y="39700"/>
                    <a:pt x="15551" y="49443"/>
                    <a:pt x="22094" y="56537"/>
                  </a:cubicBezTo>
                  <a:cubicBezTo>
                    <a:pt x="28348" y="63567"/>
                    <a:pt x="30905" y="85626"/>
                    <a:pt x="28348" y="93906"/>
                  </a:cubicBezTo>
                  <a:cubicBezTo>
                    <a:pt x="26073" y="101559"/>
                    <a:pt x="37159" y="120000"/>
                    <a:pt x="37159" y="120000"/>
                  </a:cubicBezTo>
                </a:path>
              </a:pathLst>
            </a:custGeom>
            <a:solidFill>
              <a:srgbClr val="145678"/>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12" name="Shape 512"/>
            <p:cNvSpPr/>
            <p:nvPr/>
          </p:nvSpPr>
          <p:spPr>
            <a:xfrm>
              <a:off x="424674" y="2341739"/>
              <a:ext cx="712439" cy="1188719"/>
            </a:xfrm>
            <a:custGeom>
              <a:avLst/>
              <a:gdLst/>
              <a:ahLst/>
              <a:cxnLst/>
              <a:rect l="0" t="0" r="0" b="0"/>
              <a:pathLst>
                <a:path w="120000" h="120000" extrusionOk="0">
                  <a:moveTo>
                    <a:pt x="107674" y="943"/>
                  </a:moveTo>
                  <a:cubicBezTo>
                    <a:pt x="107674" y="943"/>
                    <a:pt x="123897" y="8720"/>
                    <a:pt x="119114" y="21279"/>
                  </a:cubicBezTo>
                  <a:cubicBezTo>
                    <a:pt x="115642" y="30466"/>
                    <a:pt x="102701" y="45897"/>
                    <a:pt x="86569" y="54969"/>
                  </a:cubicBezTo>
                  <a:cubicBezTo>
                    <a:pt x="75410" y="61162"/>
                    <a:pt x="57961" y="78349"/>
                    <a:pt x="56932" y="84992"/>
                  </a:cubicBezTo>
                  <a:cubicBezTo>
                    <a:pt x="55806" y="91358"/>
                    <a:pt x="41266" y="111866"/>
                    <a:pt x="39392" y="117104"/>
                  </a:cubicBezTo>
                  <a:cubicBezTo>
                    <a:pt x="37610" y="122400"/>
                    <a:pt x="281" y="120316"/>
                    <a:pt x="0" y="111751"/>
                  </a:cubicBezTo>
                  <a:cubicBezTo>
                    <a:pt x="-281" y="104430"/>
                    <a:pt x="31516" y="60207"/>
                    <a:pt x="34419" y="54969"/>
                  </a:cubicBezTo>
                  <a:cubicBezTo>
                    <a:pt x="37328" y="49731"/>
                    <a:pt x="77284" y="12547"/>
                    <a:pt x="83096" y="7252"/>
                  </a:cubicBezTo>
                  <a:cubicBezTo>
                    <a:pt x="89196" y="2181"/>
                    <a:pt x="103172" y="-1928"/>
                    <a:pt x="107674" y="943"/>
                  </a:cubicBezTo>
                </a:path>
              </a:pathLst>
            </a:custGeom>
            <a:solidFill>
              <a:srgbClr val="3A7CBA"/>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13" name="Shape 513"/>
            <p:cNvSpPr/>
            <p:nvPr/>
          </p:nvSpPr>
          <p:spPr>
            <a:xfrm>
              <a:off x="1205100" y="2007026"/>
              <a:ext cx="306739" cy="403616"/>
            </a:xfrm>
            <a:custGeom>
              <a:avLst/>
              <a:gdLst/>
              <a:ahLst/>
              <a:cxnLst/>
              <a:rect l="0" t="0" r="0" b="0"/>
              <a:pathLst>
                <a:path w="120000" h="120000" extrusionOk="0">
                  <a:moveTo>
                    <a:pt x="15952" y="4579"/>
                  </a:moveTo>
                  <a:cubicBezTo>
                    <a:pt x="17265" y="-9989"/>
                    <a:pt x="108384" y="14846"/>
                    <a:pt x="108384" y="14846"/>
                  </a:cubicBezTo>
                  <a:cubicBezTo>
                    <a:pt x="108384" y="14846"/>
                    <a:pt x="111447" y="56744"/>
                    <a:pt x="117780" y="70320"/>
                  </a:cubicBezTo>
                  <a:cubicBezTo>
                    <a:pt x="123900" y="83735"/>
                    <a:pt x="117126" y="119999"/>
                    <a:pt x="100520" y="119999"/>
                  </a:cubicBezTo>
                  <a:cubicBezTo>
                    <a:pt x="83690" y="119999"/>
                    <a:pt x="3057" y="73636"/>
                    <a:pt x="0" y="64363"/>
                  </a:cubicBezTo>
                  <a:cubicBezTo>
                    <a:pt x="0" y="64363"/>
                    <a:pt x="14638" y="18986"/>
                    <a:pt x="15952" y="4579"/>
                  </a:cubicBezTo>
                </a:path>
              </a:pathLst>
            </a:custGeom>
            <a:solidFill>
              <a:srgbClr val="CCDFAC"/>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14" name="Shape 514"/>
            <p:cNvSpPr/>
            <p:nvPr/>
          </p:nvSpPr>
          <p:spPr>
            <a:xfrm>
              <a:off x="1214095" y="2022616"/>
              <a:ext cx="172761" cy="232413"/>
            </a:xfrm>
            <a:custGeom>
              <a:avLst/>
              <a:gdLst/>
              <a:ahLst/>
              <a:cxnLst/>
              <a:rect l="0" t="0" r="0" b="0"/>
              <a:pathLst>
                <a:path w="120000" h="120000" extrusionOk="0">
                  <a:moveTo>
                    <a:pt x="22609" y="0"/>
                  </a:moveTo>
                  <a:cubicBezTo>
                    <a:pt x="22609" y="0"/>
                    <a:pt x="111086" y="37089"/>
                    <a:pt x="118853" y="69579"/>
                  </a:cubicBezTo>
                  <a:cubicBezTo>
                    <a:pt x="126612" y="102063"/>
                    <a:pt x="94792" y="136853"/>
                    <a:pt x="32313" y="110977"/>
                  </a:cubicBezTo>
                  <a:cubicBezTo>
                    <a:pt x="-30165" y="85964"/>
                    <a:pt x="16011" y="70441"/>
                    <a:pt x="22609" y="0"/>
                  </a:cubicBezTo>
                </a:path>
              </a:pathLst>
            </a:custGeom>
            <a:solidFill>
              <a:srgbClr val="E1FFDC"/>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15" name="Shape 515"/>
            <p:cNvSpPr/>
            <p:nvPr/>
          </p:nvSpPr>
          <p:spPr>
            <a:xfrm>
              <a:off x="1247290" y="1978550"/>
              <a:ext cx="258802" cy="320994"/>
            </a:xfrm>
            <a:custGeom>
              <a:avLst/>
              <a:gdLst/>
              <a:ahLst/>
              <a:cxnLst/>
              <a:rect l="0" t="0" r="0" b="0"/>
              <a:pathLst>
                <a:path w="120000" h="120000" extrusionOk="0">
                  <a:moveTo>
                    <a:pt x="464" y="17056"/>
                  </a:moveTo>
                  <a:cubicBezTo>
                    <a:pt x="464" y="17056"/>
                    <a:pt x="49734" y="110254"/>
                    <a:pt x="91261" y="119653"/>
                  </a:cubicBezTo>
                  <a:cubicBezTo>
                    <a:pt x="108804" y="123835"/>
                    <a:pt x="136407" y="89566"/>
                    <a:pt x="107257" y="33147"/>
                  </a:cubicBezTo>
                  <a:cubicBezTo>
                    <a:pt x="78366" y="-23061"/>
                    <a:pt x="-7018" y="7025"/>
                    <a:pt x="464" y="17056"/>
                  </a:cubicBezTo>
                </a:path>
              </a:pathLst>
            </a:custGeom>
            <a:solidFill>
              <a:srgbClr val="8BAC88"/>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16" name="Shape 516"/>
            <p:cNvSpPr/>
            <p:nvPr/>
          </p:nvSpPr>
          <p:spPr>
            <a:xfrm>
              <a:off x="1204319" y="2140666"/>
              <a:ext cx="236326" cy="326540"/>
            </a:xfrm>
            <a:custGeom>
              <a:avLst/>
              <a:gdLst/>
              <a:ahLst/>
              <a:cxnLst/>
              <a:rect l="0" t="0" r="0" b="0"/>
              <a:pathLst>
                <a:path w="120000" h="120000" extrusionOk="0">
                  <a:moveTo>
                    <a:pt x="10673" y="0"/>
                  </a:moveTo>
                  <a:cubicBezTo>
                    <a:pt x="10673" y="0"/>
                    <a:pt x="-13340" y="35344"/>
                    <a:pt x="10673" y="61027"/>
                  </a:cubicBezTo>
                  <a:cubicBezTo>
                    <a:pt x="34686" y="86505"/>
                    <a:pt x="67170" y="120000"/>
                    <a:pt x="67170" y="120000"/>
                  </a:cubicBezTo>
                  <a:cubicBezTo>
                    <a:pt x="67170" y="120000"/>
                    <a:pt x="113499" y="87533"/>
                    <a:pt x="120000" y="71916"/>
                  </a:cubicBezTo>
                  <a:cubicBezTo>
                    <a:pt x="69713" y="54038"/>
                    <a:pt x="32143" y="38216"/>
                    <a:pt x="10673" y="0"/>
                  </a:cubicBezTo>
                </a:path>
              </a:pathLst>
            </a:custGeom>
            <a:solidFill>
              <a:srgbClr val="E3FFFF"/>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17" name="Shape 517"/>
            <p:cNvSpPr/>
            <p:nvPr/>
          </p:nvSpPr>
          <p:spPr>
            <a:xfrm>
              <a:off x="1318232" y="2300526"/>
              <a:ext cx="233921" cy="540509"/>
            </a:xfrm>
            <a:custGeom>
              <a:avLst/>
              <a:gdLst/>
              <a:ahLst/>
              <a:cxnLst/>
              <a:rect l="0" t="0" r="0" b="0"/>
              <a:pathLst>
                <a:path w="120000" h="120000" extrusionOk="0">
                  <a:moveTo>
                    <a:pt x="0" y="14705"/>
                  </a:moveTo>
                  <a:cubicBezTo>
                    <a:pt x="0" y="14705"/>
                    <a:pt x="9776" y="22000"/>
                    <a:pt x="20124" y="31761"/>
                  </a:cubicBezTo>
                  <a:cubicBezTo>
                    <a:pt x="29039" y="39794"/>
                    <a:pt x="36514" y="57961"/>
                    <a:pt x="41402" y="65994"/>
                  </a:cubicBezTo>
                  <a:cubicBezTo>
                    <a:pt x="59231" y="94544"/>
                    <a:pt x="81949" y="112711"/>
                    <a:pt x="90858" y="120000"/>
                  </a:cubicBezTo>
                  <a:cubicBezTo>
                    <a:pt x="108687" y="100844"/>
                    <a:pt x="123352" y="76744"/>
                    <a:pt x="119326" y="41155"/>
                  </a:cubicBezTo>
                  <a:cubicBezTo>
                    <a:pt x="114437" y="5561"/>
                    <a:pt x="99772" y="0"/>
                    <a:pt x="99772" y="0"/>
                  </a:cubicBezTo>
                  <a:cubicBezTo>
                    <a:pt x="99772" y="0"/>
                    <a:pt x="93159" y="16438"/>
                    <a:pt x="28468" y="738"/>
                  </a:cubicBezTo>
                  <a:lnTo>
                    <a:pt x="0" y="14705"/>
                  </a:lnTo>
                </a:path>
              </a:pathLst>
            </a:custGeom>
            <a:solidFill>
              <a:srgbClr val="E3FFFF"/>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18" name="Shape 518"/>
            <p:cNvSpPr/>
            <p:nvPr/>
          </p:nvSpPr>
          <p:spPr>
            <a:xfrm>
              <a:off x="1441200" y="2177140"/>
              <a:ext cx="113376" cy="281792"/>
            </a:xfrm>
            <a:custGeom>
              <a:avLst/>
              <a:gdLst/>
              <a:ahLst/>
              <a:cxnLst/>
              <a:rect l="0" t="0" r="0" b="0"/>
              <a:pathLst>
                <a:path w="120000" h="120000" extrusionOk="0">
                  <a:moveTo>
                    <a:pt x="0" y="67757"/>
                  </a:moveTo>
                  <a:cubicBezTo>
                    <a:pt x="0" y="67757"/>
                    <a:pt x="95750" y="106087"/>
                    <a:pt x="113960" y="118950"/>
                  </a:cubicBezTo>
                  <a:cubicBezTo>
                    <a:pt x="132170" y="130854"/>
                    <a:pt x="107498" y="38227"/>
                    <a:pt x="62854" y="8703"/>
                  </a:cubicBezTo>
                  <a:cubicBezTo>
                    <a:pt x="36420" y="-8201"/>
                    <a:pt x="28196" y="2034"/>
                    <a:pt x="36420" y="17987"/>
                  </a:cubicBezTo>
                  <a:cubicBezTo>
                    <a:pt x="46406" y="40847"/>
                    <a:pt x="24671" y="60373"/>
                    <a:pt x="0" y="67757"/>
                  </a:cubicBezTo>
                </a:path>
              </a:pathLst>
            </a:custGeom>
            <a:solidFill>
              <a:srgbClr val="E3FFFF"/>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19" name="Shape 519"/>
            <p:cNvSpPr/>
            <p:nvPr/>
          </p:nvSpPr>
          <p:spPr>
            <a:xfrm>
              <a:off x="1337907" y="2334958"/>
              <a:ext cx="213407" cy="151929"/>
            </a:xfrm>
            <a:custGeom>
              <a:avLst/>
              <a:gdLst/>
              <a:ahLst/>
              <a:cxnLst/>
              <a:rect l="0" t="0" r="0" b="0"/>
              <a:pathLst>
                <a:path w="120000" h="120000" extrusionOk="0">
                  <a:moveTo>
                    <a:pt x="5355" y="120000"/>
                  </a:moveTo>
                  <a:lnTo>
                    <a:pt x="58900" y="32411"/>
                  </a:lnTo>
                  <a:lnTo>
                    <a:pt x="119372" y="120000"/>
                  </a:lnTo>
                  <a:lnTo>
                    <a:pt x="120000" y="94161"/>
                  </a:lnTo>
                  <a:lnTo>
                    <a:pt x="58900" y="0"/>
                  </a:lnTo>
                  <a:lnTo>
                    <a:pt x="0" y="102483"/>
                  </a:lnTo>
                  <a:lnTo>
                    <a:pt x="5355" y="120000"/>
                  </a:lnTo>
                </a:path>
              </a:pathLst>
            </a:custGeom>
            <a:solidFill>
              <a:srgbClr val="75CBD1"/>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20" name="Shape 520"/>
            <p:cNvSpPr/>
            <p:nvPr/>
          </p:nvSpPr>
          <p:spPr>
            <a:xfrm>
              <a:off x="1396932" y="2357092"/>
              <a:ext cx="130169" cy="486403"/>
            </a:xfrm>
            <a:custGeom>
              <a:avLst/>
              <a:gdLst/>
              <a:ahLst/>
              <a:cxnLst/>
              <a:rect l="0" t="0" r="0" b="0"/>
              <a:pathLst>
                <a:path w="120000" h="120000" extrusionOk="0">
                  <a:moveTo>
                    <a:pt x="30326" y="3022"/>
                  </a:moveTo>
                  <a:lnTo>
                    <a:pt x="0" y="17711"/>
                  </a:lnTo>
                  <a:lnTo>
                    <a:pt x="40608" y="27050"/>
                  </a:lnTo>
                  <a:cubicBezTo>
                    <a:pt x="40608" y="27050"/>
                    <a:pt x="59110" y="79772"/>
                    <a:pt x="47804" y="98716"/>
                  </a:cubicBezTo>
                  <a:lnTo>
                    <a:pt x="88413" y="120000"/>
                  </a:lnTo>
                  <a:cubicBezTo>
                    <a:pt x="88413" y="120000"/>
                    <a:pt x="165000" y="90205"/>
                    <a:pt x="79674" y="27050"/>
                  </a:cubicBezTo>
                  <a:lnTo>
                    <a:pt x="88413" y="13866"/>
                  </a:lnTo>
                  <a:lnTo>
                    <a:pt x="60653" y="0"/>
                  </a:lnTo>
                  <a:lnTo>
                    <a:pt x="30326" y="3022"/>
                  </a:lnTo>
                </a:path>
              </a:pathLst>
            </a:custGeom>
            <a:solidFill>
              <a:srgbClr val="3F7357"/>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21" name="Shape 521"/>
            <p:cNvSpPr/>
            <p:nvPr/>
          </p:nvSpPr>
          <p:spPr>
            <a:xfrm>
              <a:off x="0" y="3572030"/>
              <a:ext cx="820878" cy="978280"/>
            </a:xfrm>
            <a:custGeom>
              <a:avLst/>
              <a:gdLst/>
              <a:ahLst/>
              <a:cxnLst/>
              <a:rect l="0" t="0" r="0" b="0"/>
              <a:pathLst>
                <a:path w="120000" h="120000" extrusionOk="0">
                  <a:moveTo>
                    <a:pt x="27777" y="0"/>
                  </a:moveTo>
                  <a:lnTo>
                    <a:pt x="14911" y="1372"/>
                  </a:lnTo>
                  <a:lnTo>
                    <a:pt x="0" y="80550"/>
                  </a:lnTo>
                  <a:lnTo>
                    <a:pt x="94255" y="120000"/>
                  </a:lnTo>
                  <a:lnTo>
                    <a:pt x="105744" y="115138"/>
                  </a:lnTo>
                  <a:lnTo>
                    <a:pt x="120000" y="38972"/>
                  </a:lnTo>
                  <a:lnTo>
                    <a:pt x="27777" y="0"/>
                  </a:lnTo>
                </a:path>
              </a:pathLst>
            </a:custGeom>
            <a:solidFill>
              <a:srgbClr val="397B79"/>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22" name="Shape 522"/>
            <p:cNvSpPr/>
            <p:nvPr/>
          </p:nvSpPr>
          <p:spPr>
            <a:xfrm>
              <a:off x="7377" y="3599085"/>
              <a:ext cx="727422" cy="936471"/>
            </a:xfrm>
            <a:custGeom>
              <a:avLst/>
              <a:gdLst/>
              <a:ahLst/>
              <a:cxnLst/>
              <a:rect l="0" t="0" r="0" b="0"/>
              <a:pathLst>
                <a:path w="120000" h="120000" extrusionOk="0">
                  <a:moveTo>
                    <a:pt x="16077" y="0"/>
                  </a:moveTo>
                  <a:lnTo>
                    <a:pt x="0" y="79311"/>
                  </a:lnTo>
                  <a:lnTo>
                    <a:pt x="103922" y="120000"/>
                  </a:lnTo>
                  <a:lnTo>
                    <a:pt x="120000" y="40616"/>
                  </a:lnTo>
                  <a:lnTo>
                    <a:pt x="16077" y="0"/>
                  </a:lnTo>
                </a:path>
              </a:pathLst>
            </a:custGeom>
            <a:solidFill>
              <a:srgbClr val="5D917B"/>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23" name="Shape 523"/>
            <p:cNvSpPr/>
            <p:nvPr/>
          </p:nvSpPr>
          <p:spPr>
            <a:xfrm>
              <a:off x="356266" y="3456135"/>
              <a:ext cx="254012" cy="322912"/>
            </a:xfrm>
            <a:custGeom>
              <a:avLst/>
              <a:gdLst/>
              <a:ahLst/>
              <a:cxnLst/>
              <a:rect l="0" t="0" r="0" b="0"/>
              <a:pathLst>
                <a:path w="120000" h="120000" extrusionOk="0">
                  <a:moveTo>
                    <a:pt x="109582" y="36130"/>
                  </a:moveTo>
                  <a:cubicBezTo>
                    <a:pt x="110376" y="23318"/>
                    <a:pt x="47768" y="-14511"/>
                    <a:pt x="39576" y="5952"/>
                  </a:cubicBezTo>
                  <a:cubicBezTo>
                    <a:pt x="31385" y="25797"/>
                    <a:pt x="4440" y="66933"/>
                    <a:pt x="742" y="76237"/>
                  </a:cubicBezTo>
                  <a:cubicBezTo>
                    <a:pt x="-2162" y="85535"/>
                    <a:pt x="2330" y="83883"/>
                    <a:pt x="34295" y="103728"/>
                  </a:cubicBezTo>
                  <a:cubicBezTo>
                    <a:pt x="67049" y="123574"/>
                    <a:pt x="79733" y="111172"/>
                    <a:pt x="89507" y="111790"/>
                  </a:cubicBezTo>
                  <a:cubicBezTo>
                    <a:pt x="98486" y="112408"/>
                    <a:pt x="117240" y="130601"/>
                    <a:pt x="119356" y="110755"/>
                  </a:cubicBezTo>
                  <a:cubicBezTo>
                    <a:pt x="123055" y="91535"/>
                    <a:pt x="109582" y="36130"/>
                    <a:pt x="109582" y="36130"/>
                  </a:cubicBezTo>
                </a:path>
              </a:pathLst>
            </a:custGeom>
            <a:solidFill>
              <a:srgbClr val="CBDEAC"/>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24" name="Shape 524"/>
            <p:cNvSpPr/>
            <p:nvPr/>
          </p:nvSpPr>
          <p:spPr>
            <a:xfrm>
              <a:off x="385028" y="3504464"/>
              <a:ext cx="163461" cy="221169"/>
            </a:xfrm>
            <a:custGeom>
              <a:avLst/>
              <a:gdLst/>
              <a:ahLst/>
              <a:cxnLst/>
              <a:rect l="0" t="0" r="0" b="0"/>
              <a:pathLst>
                <a:path w="120000" h="120000" extrusionOk="0">
                  <a:moveTo>
                    <a:pt x="119047" y="19527"/>
                  </a:moveTo>
                  <a:cubicBezTo>
                    <a:pt x="117825" y="-1987"/>
                    <a:pt x="48977" y="-11379"/>
                    <a:pt x="29424" y="21348"/>
                  </a:cubicBezTo>
                  <a:cubicBezTo>
                    <a:pt x="9871" y="53768"/>
                    <a:pt x="-19053" y="77405"/>
                    <a:pt x="17608" y="102248"/>
                  </a:cubicBezTo>
                  <a:cubicBezTo>
                    <a:pt x="55905" y="127096"/>
                    <a:pt x="70569" y="125276"/>
                    <a:pt x="98272" y="100433"/>
                  </a:cubicBezTo>
                  <a:cubicBezTo>
                    <a:pt x="126785" y="76495"/>
                    <a:pt x="119047" y="19527"/>
                    <a:pt x="119047" y="19527"/>
                  </a:cubicBezTo>
                </a:path>
              </a:pathLst>
            </a:custGeom>
            <a:solidFill>
              <a:srgbClr val="E1FFDC"/>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25" name="Shape 525"/>
            <p:cNvSpPr/>
            <p:nvPr/>
          </p:nvSpPr>
          <p:spPr>
            <a:xfrm>
              <a:off x="412239" y="3408812"/>
              <a:ext cx="199590" cy="172755"/>
            </a:xfrm>
            <a:custGeom>
              <a:avLst/>
              <a:gdLst/>
              <a:ahLst/>
              <a:cxnLst/>
              <a:rect l="0" t="0" r="0" b="0"/>
              <a:pathLst>
                <a:path w="120000" h="120000" extrusionOk="0">
                  <a:moveTo>
                    <a:pt x="24373" y="5262"/>
                  </a:moveTo>
                  <a:cubicBezTo>
                    <a:pt x="16992" y="30396"/>
                    <a:pt x="-6828" y="80672"/>
                    <a:pt x="1896" y="96911"/>
                  </a:cubicBezTo>
                  <a:cubicBezTo>
                    <a:pt x="56585" y="135198"/>
                    <a:pt x="113623" y="114314"/>
                    <a:pt x="113623" y="114314"/>
                  </a:cubicBezTo>
                  <a:lnTo>
                    <a:pt x="120000" y="53219"/>
                  </a:lnTo>
                  <a:cubicBezTo>
                    <a:pt x="120000" y="53219"/>
                    <a:pt x="32094" y="-19871"/>
                    <a:pt x="24373" y="5262"/>
                  </a:cubicBezTo>
                </a:path>
              </a:pathLst>
            </a:custGeom>
            <a:solidFill>
              <a:srgbClr val="E3FFFF"/>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26" name="Shape 526"/>
            <p:cNvSpPr/>
            <p:nvPr/>
          </p:nvSpPr>
          <p:spPr>
            <a:xfrm>
              <a:off x="518929" y="3682916"/>
              <a:ext cx="53550" cy="104983"/>
            </a:xfrm>
            <a:custGeom>
              <a:avLst/>
              <a:gdLst/>
              <a:ahLst/>
              <a:cxnLst/>
              <a:rect l="0" t="0" r="0" b="0"/>
              <a:pathLst>
                <a:path w="120000" h="120000" extrusionOk="0">
                  <a:moveTo>
                    <a:pt x="25000" y="21134"/>
                  </a:moveTo>
                  <a:cubicBezTo>
                    <a:pt x="0" y="85554"/>
                    <a:pt x="0" y="111070"/>
                    <a:pt x="0" y="111070"/>
                  </a:cubicBezTo>
                  <a:lnTo>
                    <a:pt x="91250" y="120000"/>
                  </a:lnTo>
                  <a:lnTo>
                    <a:pt x="120000" y="30064"/>
                  </a:lnTo>
                  <a:cubicBezTo>
                    <a:pt x="120000" y="30064"/>
                    <a:pt x="87500" y="-31163"/>
                    <a:pt x="25000" y="21134"/>
                  </a:cubicBezTo>
                </a:path>
              </a:pathLst>
            </a:custGeom>
            <a:solidFill>
              <a:srgbClr val="397B79"/>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27" name="Shape 527"/>
            <p:cNvSpPr/>
            <p:nvPr/>
          </p:nvSpPr>
          <p:spPr>
            <a:xfrm>
              <a:off x="427933" y="2300691"/>
              <a:ext cx="715529" cy="1236396"/>
            </a:xfrm>
            <a:custGeom>
              <a:avLst/>
              <a:gdLst/>
              <a:ahLst/>
              <a:cxnLst/>
              <a:rect l="0" t="0" r="0" b="0"/>
              <a:pathLst>
                <a:path w="120000" h="120000" extrusionOk="0">
                  <a:moveTo>
                    <a:pt x="116026" y="4850"/>
                  </a:moveTo>
                  <a:cubicBezTo>
                    <a:pt x="108624" y="-4792"/>
                    <a:pt x="89615" y="1921"/>
                    <a:pt x="85404" y="7883"/>
                  </a:cubicBezTo>
                  <a:cubicBezTo>
                    <a:pt x="81941" y="12595"/>
                    <a:pt x="71639" y="22996"/>
                    <a:pt x="65269" y="30960"/>
                  </a:cubicBezTo>
                  <a:cubicBezTo>
                    <a:pt x="59184" y="38925"/>
                    <a:pt x="34932" y="56475"/>
                    <a:pt x="31463" y="62755"/>
                  </a:cubicBezTo>
                  <a:cubicBezTo>
                    <a:pt x="28000" y="68879"/>
                    <a:pt x="13765" y="92390"/>
                    <a:pt x="11143" y="97154"/>
                  </a:cubicBezTo>
                  <a:cubicBezTo>
                    <a:pt x="8521" y="101865"/>
                    <a:pt x="0" y="111508"/>
                    <a:pt x="0" y="112921"/>
                  </a:cubicBezTo>
                  <a:cubicBezTo>
                    <a:pt x="0" y="114107"/>
                    <a:pt x="2621" y="114379"/>
                    <a:pt x="11143" y="116712"/>
                  </a:cubicBezTo>
                  <a:cubicBezTo>
                    <a:pt x="19571" y="118987"/>
                    <a:pt x="29125" y="120231"/>
                    <a:pt x="33621" y="119959"/>
                  </a:cubicBezTo>
                  <a:cubicBezTo>
                    <a:pt x="38110" y="119635"/>
                    <a:pt x="37176" y="118877"/>
                    <a:pt x="39891" y="116116"/>
                  </a:cubicBezTo>
                  <a:cubicBezTo>
                    <a:pt x="42513" y="113349"/>
                    <a:pt x="63489" y="84153"/>
                    <a:pt x="67422" y="79604"/>
                  </a:cubicBezTo>
                  <a:cubicBezTo>
                    <a:pt x="71354" y="74997"/>
                    <a:pt x="79035" y="61238"/>
                    <a:pt x="98606" y="47642"/>
                  </a:cubicBezTo>
                  <a:cubicBezTo>
                    <a:pt x="117900" y="33883"/>
                    <a:pt x="125296" y="17040"/>
                    <a:pt x="116026" y="4850"/>
                  </a:cubicBezTo>
                </a:path>
              </a:pathLst>
            </a:custGeom>
            <a:solidFill>
              <a:srgbClr val="2D6CA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28" name="Shape 528"/>
            <p:cNvSpPr/>
            <p:nvPr/>
          </p:nvSpPr>
          <p:spPr>
            <a:xfrm>
              <a:off x="1173534" y="1617295"/>
              <a:ext cx="444543" cy="572036"/>
            </a:xfrm>
            <a:custGeom>
              <a:avLst/>
              <a:gdLst/>
              <a:ahLst/>
              <a:cxnLst/>
              <a:rect l="0" t="0" r="0" b="0"/>
              <a:pathLst>
                <a:path w="120000" h="120000" extrusionOk="0">
                  <a:moveTo>
                    <a:pt x="119456" y="79533"/>
                  </a:moveTo>
                  <a:cubicBezTo>
                    <a:pt x="115244" y="44429"/>
                    <a:pt x="99445" y="14115"/>
                    <a:pt x="99445" y="14115"/>
                  </a:cubicBezTo>
                  <a:cubicBezTo>
                    <a:pt x="28137" y="-28477"/>
                    <a:pt x="-13388" y="36234"/>
                    <a:pt x="3914" y="64323"/>
                  </a:cubicBezTo>
                  <a:cubicBezTo>
                    <a:pt x="19257" y="88781"/>
                    <a:pt x="43929" y="112885"/>
                    <a:pt x="75678" y="118502"/>
                  </a:cubicBezTo>
                  <a:cubicBezTo>
                    <a:pt x="107123" y="124118"/>
                    <a:pt x="123219" y="114524"/>
                    <a:pt x="119456" y="79533"/>
                  </a:cubicBezTo>
                </a:path>
              </a:pathLst>
            </a:custGeom>
            <a:solidFill>
              <a:srgbClr val="E1FFDC"/>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29" name="Shape 529"/>
            <p:cNvSpPr/>
            <p:nvPr/>
          </p:nvSpPr>
          <p:spPr>
            <a:xfrm>
              <a:off x="1355123" y="1631574"/>
              <a:ext cx="267511" cy="561084"/>
            </a:xfrm>
            <a:custGeom>
              <a:avLst/>
              <a:gdLst/>
              <a:ahLst/>
              <a:cxnLst/>
              <a:rect l="0" t="0" r="0" b="0"/>
              <a:pathLst>
                <a:path w="120000" h="120000" extrusionOk="0">
                  <a:moveTo>
                    <a:pt x="119267" y="79819"/>
                  </a:moveTo>
                  <a:cubicBezTo>
                    <a:pt x="112015" y="44142"/>
                    <a:pt x="95767" y="8712"/>
                    <a:pt x="95767" y="8712"/>
                  </a:cubicBezTo>
                  <a:cubicBezTo>
                    <a:pt x="75509" y="1314"/>
                    <a:pt x="45756" y="1673"/>
                    <a:pt x="28253" y="0"/>
                  </a:cubicBezTo>
                  <a:cubicBezTo>
                    <a:pt x="31002" y="956"/>
                    <a:pt x="34506" y="2025"/>
                    <a:pt x="38004" y="3340"/>
                  </a:cubicBezTo>
                  <a:cubicBezTo>
                    <a:pt x="38004" y="3340"/>
                    <a:pt x="62760" y="16825"/>
                    <a:pt x="72511" y="39017"/>
                  </a:cubicBezTo>
                  <a:cubicBezTo>
                    <a:pt x="74760" y="43784"/>
                    <a:pt x="64009" y="46056"/>
                    <a:pt x="65508" y="51181"/>
                  </a:cubicBezTo>
                  <a:cubicBezTo>
                    <a:pt x="67008" y="55478"/>
                    <a:pt x="68263" y="65265"/>
                    <a:pt x="70512" y="70032"/>
                  </a:cubicBezTo>
                  <a:cubicBezTo>
                    <a:pt x="86766" y="105709"/>
                    <a:pt x="51509" y="115137"/>
                    <a:pt x="0" y="110124"/>
                  </a:cubicBezTo>
                  <a:cubicBezTo>
                    <a:pt x="14004" y="114779"/>
                    <a:pt x="28253" y="119546"/>
                    <a:pt x="45007" y="119904"/>
                  </a:cubicBezTo>
                  <a:cubicBezTo>
                    <a:pt x="91014" y="120861"/>
                    <a:pt x="125520" y="115137"/>
                    <a:pt x="119267" y="79819"/>
                  </a:cubicBezTo>
                </a:path>
              </a:pathLst>
            </a:custGeom>
            <a:solidFill>
              <a:srgbClr val="CEE2B1"/>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30" name="Shape 530"/>
            <p:cNvSpPr/>
            <p:nvPr/>
          </p:nvSpPr>
          <p:spPr>
            <a:xfrm>
              <a:off x="1109183" y="3648273"/>
              <a:ext cx="503618" cy="1687074"/>
            </a:xfrm>
            <a:custGeom>
              <a:avLst/>
              <a:gdLst/>
              <a:ahLst/>
              <a:cxnLst/>
              <a:rect l="0" t="0" r="0" b="0"/>
              <a:pathLst>
                <a:path w="120000" h="120000" extrusionOk="0">
                  <a:moveTo>
                    <a:pt x="0" y="7058"/>
                  </a:moveTo>
                  <a:cubicBezTo>
                    <a:pt x="0" y="7058"/>
                    <a:pt x="63788" y="12017"/>
                    <a:pt x="69105" y="21494"/>
                  </a:cubicBezTo>
                  <a:cubicBezTo>
                    <a:pt x="74283" y="31009"/>
                    <a:pt x="78805" y="54052"/>
                    <a:pt x="81727" y="59640"/>
                  </a:cubicBezTo>
                  <a:cubicBezTo>
                    <a:pt x="84783" y="65116"/>
                    <a:pt x="90100" y="70705"/>
                    <a:pt x="88905" y="74396"/>
                  </a:cubicBezTo>
                  <a:cubicBezTo>
                    <a:pt x="87838" y="78122"/>
                    <a:pt x="93822" y="97473"/>
                    <a:pt x="96477" y="101479"/>
                  </a:cubicBezTo>
                  <a:cubicBezTo>
                    <a:pt x="99005" y="105524"/>
                    <a:pt x="110700" y="116829"/>
                    <a:pt x="108838" y="119046"/>
                  </a:cubicBezTo>
                  <a:cubicBezTo>
                    <a:pt x="106577" y="121189"/>
                    <a:pt x="120000" y="119046"/>
                    <a:pt x="120000" y="119046"/>
                  </a:cubicBezTo>
                  <a:lnTo>
                    <a:pt x="111761" y="98466"/>
                  </a:lnTo>
                  <a:cubicBezTo>
                    <a:pt x="111761" y="98466"/>
                    <a:pt x="107638" y="73521"/>
                    <a:pt x="105783" y="71064"/>
                  </a:cubicBezTo>
                  <a:cubicBezTo>
                    <a:pt x="103522" y="68606"/>
                    <a:pt x="96344" y="35374"/>
                    <a:pt x="95283" y="30774"/>
                  </a:cubicBezTo>
                  <a:cubicBezTo>
                    <a:pt x="94088" y="26173"/>
                    <a:pt x="96744" y="10508"/>
                    <a:pt x="96744" y="10508"/>
                  </a:cubicBezTo>
                  <a:lnTo>
                    <a:pt x="89300" y="0"/>
                  </a:lnTo>
                  <a:lnTo>
                    <a:pt x="0" y="7058"/>
                  </a:lnTo>
                </a:path>
              </a:pathLst>
            </a:custGeom>
            <a:solidFill>
              <a:srgbClr val="145678"/>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31" name="Shape 531"/>
            <p:cNvSpPr/>
            <p:nvPr/>
          </p:nvSpPr>
          <p:spPr>
            <a:xfrm>
              <a:off x="557777" y="4141789"/>
              <a:ext cx="511499" cy="699740"/>
            </a:xfrm>
            <a:custGeom>
              <a:avLst/>
              <a:gdLst/>
              <a:ahLst/>
              <a:cxnLst/>
              <a:rect l="0" t="0" r="0" b="0"/>
              <a:pathLst>
                <a:path w="120000" h="120000" extrusionOk="0">
                  <a:moveTo>
                    <a:pt x="120000" y="681"/>
                  </a:moveTo>
                  <a:cubicBezTo>
                    <a:pt x="120000" y="681"/>
                    <a:pt x="112939" y="46582"/>
                    <a:pt x="98174" y="64370"/>
                  </a:cubicBezTo>
                  <a:cubicBezTo>
                    <a:pt x="83403" y="82256"/>
                    <a:pt x="47585" y="111038"/>
                    <a:pt x="33598" y="118593"/>
                  </a:cubicBezTo>
                  <a:cubicBezTo>
                    <a:pt x="19483" y="126148"/>
                    <a:pt x="1187" y="100805"/>
                    <a:pt x="11" y="98607"/>
                  </a:cubicBezTo>
                  <a:cubicBezTo>
                    <a:pt x="-1036" y="96404"/>
                    <a:pt x="81178" y="42181"/>
                    <a:pt x="87191" y="36252"/>
                  </a:cubicBezTo>
                  <a:cubicBezTo>
                    <a:pt x="93332" y="30322"/>
                    <a:pt x="120000" y="-5344"/>
                    <a:pt x="120000" y="681"/>
                  </a:cubicBezTo>
                </a:path>
              </a:pathLst>
            </a:custGeom>
            <a:solidFill>
              <a:srgbClr val="2D6CA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32" name="Shape 532"/>
            <p:cNvSpPr/>
            <p:nvPr/>
          </p:nvSpPr>
          <p:spPr>
            <a:xfrm>
              <a:off x="1930583" y="3296580"/>
              <a:ext cx="162155" cy="237517"/>
            </a:xfrm>
            <a:custGeom>
              <a:avLst/>
              <a:gdLst/>
              <a:ahLst/>
              <a:cxnLst/>
              <a:rect l="0" t="0" r="0" b="0"/>
              <a:pathLst>
                <a:path w="120000" h="120000" extrusionOk="0">
                  <a:moveTo>
                    <a:pt x="101202" y="0"/>
                  </a:moveTo>
                  <a:cubicBezTo>
                    <a:pt x="101202" y="0"/>
                    <a:pt x="19777" y="3090"/>
                    <a:pt x="3737" y="46620"/>
                  </a:cubicBezTo>
                  <a:cubicBezTo>
                    <a:pt x="-12713" y="90142"/>
                    <a:pt x="29235" y="131426"/>
                    <a:pt x="50206" y="117103"/>
                  </a:cubicBezTo>
                  <a:cubicBezTo>
                    <a:pt x="69951" y="102780"/>
                    <a:pt x="157958" y="38752"/>
                    <a:pt x="101202" y="0"/>
                  </a:cubicBezTo>
                </a:path>
              </a:pathLst>
            </a:custGeom>
            <a:solidFill>
              <a:srgbClr val="E3FFFF"/>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33" name="Shape 533"/>
            <p:cNvSpPr/>
            <p:nvPr/>
          </p:nvSpPr>
          <p:spPr>
            <a:xfrm>
              <a:off x="1973882" y="3333469"/>
              <a:ext cx="221077" cy="363536"/>
            </a:xfrm>
            <a:custGeom>
              <a:avLst/>
              <a:gdLst/>
              <a:ahLst/>
              <a:cxnLst/>
              <a:rect l="0" t="0" r="0" b="0"/>
              <a:pathLst>
                <a:path w="120000" h="120000" extrusionOk="0">
                  <a:moveTo>
                    <a:pt x="2813" y="17504"/>
                  </a:moveTo>
                  <a:cubicBezTo>
                    <a:pt x="2813" y="17504"/>
                    <a:pt x="-7463" y="38799"/>
                    <a:pt x="11274" y="63581"/>
                  </a:cubicBezTo>
                  <a:cubicBezTo>
                    <a:pt x="30012" y="88546"/>
                    <a:pt x="58113" y="104330"/>
                    <a:pt x="52974" y="113694"/>
                  </a:cubicBezTo>
                  <a:cubicBezTo>
                    <a:pt x="47842" y="122503"/>
                    <a:pt x="102538" y="127276"/>
                    <a:pt x="116138" y="91667"/>
                  </a:cubicBezTo>
                  <a:cubicBezTo>
                    <a:pt x="129737" y="55869"/>
                    <a:pt x="105860" y="29435"/>
                    <a:pt x="69299" y="8140"/>
                  </a:cubicBezTo>
                  <a:cubicBezTo>
                    <a:pt x="40283" y="-8929"/>
                    <a:pt x="8854" y="4105"/>
                    <a:pt x="2813" y="17504"/>
                  </a:cubicBezTo>
                </a:path>
              </a:pathLst>
            </a:custGeom>
            <a:solidFill>
              <a:srgbClr val="CEE2B1"/>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34" name="Shape 534"/>
            <p:cNvSpPr/>
            <p:nvPr/>
          </p:nvSpPr>
          <p:spPr>
            <a:xfrm>
              <a:off x="2015085" y="3345767"/>
              <a:ext cx="180590" cy="231293"/>
            </a:xfrm>
            <a:custGeom>
              <a:avLst/>
              <a:gdLst/>
              <a:ahLst/>
              <a:cxnLst/>
              <a:rect l="0" t="0" r="0" b="0"/>
              <a:pathLst>
                <a:path w="120000" h="120000" extrusionOk="0">
                  <a:moveTo>
                    <a:pt x="27705" y="0"/>
                  </a:moveTo>
                  <a:cubicBezTo>
                    <a:pt x="27705" y="0"/>
                    <a:pt x="-23442" y="14779"/>
                    <a:pt x="13255" y="50705"/>
                  </a:cubicBezTo>
                  <a:cubicBezTo>
                    <a:pt x="49573" y="86637"/>
                    <a:pt x="70705" y="50416"/>
                    <a:pt x="82193" y="94753"/>
                  </a:cubicBezTo>
                  <a:cubicBezTo>
                    <a:pt x="93682" y="138795"/>
                    <a:pt x="120000" y="116195"/>
                    <a:pt x="120000" y="94753"/>
                  </a:cubicBezTo>
                  <a:cubicBezTo>
                    <a:pt x="120000" y="73600"/>
                    <a:pt x="96650" y="17966"/>
                    <a:pt x="27705" y="0"/>
                  </a:cubicBezTo>
                </a:path>
              </a:pathLst>
            </a:custGeom>
            <a:solidFill>
              <a:srgbClr val="DFFFDE"/>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35" name="Shape 535"/>
            <p:cNvSpPr/>
            <p:nvPr/>
          </p:nvSpPr>
          <p:spPr>
            <a:xfrm>
              <a:off x="1131945" y="1582671"/>
              <a:ext cx="463641" cy="446767"/>
            </a:xfrm>
            <a:custGeom>
              <a:avLst/>
              <a:gdLst/>
              <a:ahLst/>
              <a:cxnLst/>
              <a:rect l="0" t="0" r="0" b="0"/>
              <a:pathLst>
                <a:path w="120000" h="120000" extrusionOk="0">
                  <a:moveTo>
                    <a:pt x="120000" y="8574"/>
                  </a:moveTo>
                  <a:cubicBezTo>
                    <a:pt x="120000" y="8574"/>
                    <a:pt x="113935" y="49106"/>
                    <a:pt x="45512" y="51498"/>
                  </a:cubicBezTo>
                  <a:cubicBezTo>
                    <a:pt x="50420" y="63017"/>
                    <a:pt x="48832" y="94576"/>
                    <a:pt x="54457" y="107285"/>
                  </a:cubicBezTo>
                  <a:cubicBezTo>
                    <a:pt x="56479" y="111924"/>
                    <a:pt x="49988" y="109378"/>
                    <a:pt x="49988" y="109378"/>
                  </a:cubicBezTo>
                  <a:cubicBezTo>
                    <a:pt x="33673" y="89192"/>
                    <a:pt x="22700" y="103097"/>
                    <a:pt x="30496" y="120000"/>
                  </a:cubicBezTo>
                  <a:cubicBezTo>
                    <a:pt x="10429" y="111472"/>
                    <a:pt x="-13532" y="51498"/>
                    <a:pt x="9279" y="22931"/>
                  </a:cubicBezTo>
                  <a:cubicBezTo>
                    <a:pt x="39738" y="-6680"/>
                    <a:pt x="79291" y="-2492"/>
                    <a:pt x="103401" y="7231"/>
                  </a:cubicBezTo>
                  <a:cubicBezTo>
                    <a:pt x="108309" y="8873"/>
                    <a:pt x="116389" y="6480"/>
                    <a:pt x="120000" y="8574"/>
                  </a:cubicBezTo>
                </a:path>
              </a:pathLst>
            </a:custGeom>
            <a:solidFill>
              <a:srgbClr val="00262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36" name="Shape 536"/>
            <p:cNvSpPr/>
            <p:nvPr/>
          </p:nvSpPr>
          <p:spPr>
            <a:xfrm>
              <a:off x="2643842" y="3397414"/>
              <a:ext cx="388024" cy="385569"/>
            </a:xfrm>
            <a:custGeom>
              <a:avLst/>
              <a:gdLst/>
              <a:ahLst/>
              <a:cxnLst/>
              <a:rect l="0" t="0" r="0" b="0"/>
              <a:pathLst>
                <a:path w="120000" h="120000" extrusionOk="0">
                  <a:moveTo>
                    <a:pt x="120000" y="60088"/>
                  </a:moveTo>
                  <a:cubicBezTo>
                    <a:pt x="120000" y="70994"/>
                    <a:pt x="117577" y="80522"/>
                    <a:pt x="112044" y="90044"/>
                  </a:cubicBezTo>
                  <a:cubicBezTo>
                    <a:pt x="106511" y="99738"/>
                    <a:pt x="99594" y="106494"/>
                    <a:pt x="90088" y="112033"/>
                  </a:cubicBezTo>
                  <a:cubicBezTo>
                    <a:pt x="80405" y="117577"/>
                    <a:pt x="71066" y="120000"/>
                    <a:pt x="60000" y="120000"/>
                  </a:cubicBezTo>
                  <a:cubicBezTo>
                    <a:pt x="48933" y="120000"/>
                    <a:pt x="39422" y="117577"/>
                    <a:pt x="29911" y="112033"/>
                  </a:cubicBezTo>
                  <a:cubicBezTo>
                    <a:pt x="20227" y="106494"/>
                    <a:pt x="13488" y="99738"/>
                    <a:pt x="7955" y="90044"/>
                  </a:cubicBezTo>
                  <a:cubicBezTo>
                    <a:pt x="2422" y="80522"/>
                    <a:pt x="0" y="70994"/>
                    <a:pt x="0" y="60088"/>
                  </a:cubicBezTo>
                  <a:cubicBezTo>
                    <a:pt x="0" y="49005"/>
                    <a:pt x="2422" y="39655"/>
                    <a:pt x="7955" y="30127"/>
                  </a:cubicBezTo>
                  <a:cubicBezTo>
                    <a:pt x="13488" y="20433"/>
                    <a:pt x="20227" y="13505"/>
                    <a:pt x="29911" y="8138"/>
                  </a:cubicBezTo>
                  <a:cubicBezTo>
                    <a:pt x="39422" y="2600"/>
                    <a:pt x="48933" y="0"/>
                    <a:pt x="60000" y="0"/>
                  </a:cubicBezTo>
                  <a:cubicBezTo>
                    <a:pt x="71066" y="0"/>
                    <a:pt x="80405" y="2600"/>
                    <a:pt x="90088" y="8138"/>
                  </a:cubicBezTo>
                  <a:cubicBezTo>
                    <a:pt x="99594" y="13505"/>
                    <a:pt x="106511" y="20433"/>
                    <a:pt x="112044" y="30127"/>
                  </a:cubicBezTo>
                  <a:cubicBezTo>
                    <a:pt x="117577" y="39655"/>
                    <a:pt x="120000" y="49005"/>
                    <a:pt x="120000" y="60088"/>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37" name="Shape 537"/>
            <p:cNvSpPr/>
            <p:nvPr/>
          </p:nvSpPr>
          <p:spPr>
            <a:xfrm>
              <a:off x="8952600" y="-216760"/>
              <a:ext cx="2203319" cy="426807"/>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726658"/>
                </a:buClr>
                <a:buSzPct val="25000"/>
                <a:buFont typeface="Roboto"/>
                <a:buNone/>
              </a:pPr>
              <a:r>
                <a:rPr lang="cs-CZ" sz="2400" b="1" i="0" u="none" strike="noStrike" cap="none">
                  <a:solidFill>
                    <a:srgbClr val="726658"/>
                  </a:solidFill>
                </a:rPr>
                <a:t>VLÁDA po projednání příslušného výboru PS PČR</a:t>
              </a:r>
            </a:p>
          </p:txBody>
        </p:sp>
        <p:sp>
          <p:nvSpPr>
            <p:cNvPr id="538" name="Shape 538"/>
            <p:cNvSpPr/>
            <p:nvPr/>
          </p:nvSpPr>
          <p:spPr>
            <a:xfrm>
              <a:off x="8475053" y="1552873"/>
              <a:ext cx="41253" cy="41245"/>
            </a:xfrm>
            <a:custGeom>
              <a:avLst/>
              <a:gdLst/>
              <a:ahLst/>
              <a:cxnLst/>
              <a:rect l="0" t="0" r="0" b="0"/>
              <a:pathLst>
                <a:path w="120000" h="120000" extrusionOk="0">
                  <a:moveTo>
                    <a:pt x="120000" y="59177"/>
                  </a:moveTo>
                  <a:cubicBezTo>
                    <a:pt x="120000" y="70683"/>
                    <a:pt x="118377" y="80550"/>
                    <a:pt x="111894" y="90411"/>
                  </a:cubicBezTo>
                  <a:cubicBezTo>
                    <a:pt x="107027" y="100272"/>
                    <a:pt x="98916" y="105205"/>
                    <a:pt x="89188" y="111783"/>
                  </a:cubicBezTo>
                  <a:cubicBezTo>
                    <a:pt x="79461" y="116711"/>
                    <a:pt x="71350" y="120000"/>
                    <a:pt x="60000" y="120000"/>
                  </a:cubicBezTo>
                  <a:cubicBezTo>
                    <a:pt x="48650" y="120000"/>
                    <a:pt x="38916" y="116711"/>
                    <a:pt x="29188" y="111783"/>
                  </a:cubicBezTo>
                  <a:cubicBezTo>
                    <a:pt x="21083" y="105205"/>
                    <a:pt x="12972" y="100272"/>
                    <a:pt x="8105" y="90411"/>
                  </a:cubicBezTo>
                  <a:cubicBezTo>
                    <a:pt x="3244" y="80550"/>
                    <a:pt x="0" y="69038"/>
                    <a:pt x="0" y="59177"/>
                  </a:cubicBezTo>
                  <a:cubicBezTo>
                    <a:pt x="0" y="47672"/>
                    <a:pt x="3244" y="39450"/>
                    <a:pt x="8105" y="29588"/>
                  </a:cubicBezTo>
                  <a:cubicBezTo>
                    <a:pt x="12972" y="19727"/>
                    <a:pt x="21083" y="13150"/>
                    <a:pt x="29188" y="8216"/>
                  </a:cubicBezTo>
                  <a:cubicBezTo>
                    <a:pt x="38916" y="1644"/>
                    <a:pt x="48650" y="0"/>
                    <a:pt x="60000" y="0"/>
                  </a:cubicBezTo>
                  <a:cubicBezTo>
                    <a:pt x="71350" y="0"/>
                    <a:pt x="79461" y="1644"/>
                    <a:pt x="89188" y="8216"/>
                  </a:cubicBezTo>
                  <a:cubicBezTo>
                    <a:pt x="98916" y="13150"/>
                    <a:pt x="107027" y="19727"/>
                    <a:pt x="111894" y="29588"/>
                  </a:cubicBezTo>
                  <a:cubicBezTo>
                    <a:pt x="118377" y="39450"/>
                    <a:pt x="120000" y="49316"/>
                    <a:pt x="120000" y="59177"/>
                  </a:cubicBez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grpSp>
      <p:sp>
        <p:nvSpPr>
          <p:cNvPr id="539" name="Shape 539"/>
          <p:cNvSpPr/>
          <p:nvPr/>
        </p:nvSpPr>
        <p:spPr>
          <a:xfrm>
            <a:off x="3252998" y="438550"/>
            <a:ext cx="6339599" cy="5778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JMENOVÁNÍ ŘEDITELE BIS</a:t>
            </a:r>
          </a:p>
        </p:txBody>
      </p:sp>
      <p:sp>
        <p:nvSpPr>
          <p:cNvPr id="540" name="Shape 540"/>
          <p:cNvSpPr/>
          <p:nvPr/>
        </p:nvSpPr>
        <p:spPr>
          <a:xfrm>
            <a:off x="9368417" y="1531050"/>
            <a:ext cx="631479" cy="591240"/>
          </a:xfrm>
          <a:custGeom>
            <a:avLst/>
            <a:gdLst/>
            <a:ahLst/>
            <a:cxnLst/>
            <a:rect l="0" t="0" r="0" b="0"/>
            <a:pathLst>
              <a:path w="120000" h="120000" extrusionOk="0">
                <a:moveTo>
                  <a:pt x="10265" y="29700"/>
                </a:moveTo>
                <a:cubicBezTo>
                  <a:pt x="10265" y="34483"/>
                  <a:pt x="13903" y="38272"/>
                  <a:pt x="18288" y="38272"/>
                </a:cubicBezTo>
                <a:lnTo>
                  <a:pt x="18382" y="38272"/>
                </a:lnTo>
                <a:cubicBezTo>
                  <a:pt x="22767" y="38272"/>
                  <a:pt x="26216" y="34483"/>
                  <a:pt x="26216" y="29900"/>
                </a:cubicBezTo>
                <a:cubicBezTo>
                  <a:pt x="26216" y="29800"/>
                  <a:pt x="26216" y="29800"/>
                  <a:pt x="26216" y="29800"/>
                </a:cubicBezTo>
                <a:cubicBezTo>
                  <a:pt x="26216" y="29800"/>
                  <a:pt x="26216" y="29800"/>
                  <a:pt x="26216" y="29700"/>
                </a:cubicBezTo>
                <a:cubicBezTo>
                  <a:pt x="26216" y="24916"/>
                  <a:pt x="22672" y="21227"/>
                  <a:pt x="18288" y="21227"/>
                </a:cubicBezTo>
                <a:cubicBezTo>
                  <a:pt x="13903" y="21227"/>
                  <a:pt x="10265" y="24916"/>
                  <a:pt x="10265" y="29700"/>
                </a:cubicBezTo>
                <a:close/>
                <a:moveTo>
                  <a:pt x="31352" y="29700"/>
                </a:moveTo>
                <a:cubicBezTo>
                  <a:pt x="31352" y="34483"/>
                  <a:pt x="34990" y="38272"/>
                  <a:pt x="39375" y="38272"/>
                </a:cubicBezTo>
                <a:cubicBezTo>
                  <a:pt x="43759" y="38272"/>
                  <a:pt x="47303" y="34383"/>
                  <a:pt x="47303" y="29700"/>
                </a:cubicBezTo>
                <a:cubicBezTo>
                  <a:pt x="47303" y="24916"/>
                  <a:pt x="43759" y="21227"/>
                  <a:pt x="39375" y="21227"/>
                </a:cubicBezTo>
                <a:cubicBezTo>
                  <a:pt x="34990" y="21227"/>
                  <a:pt x="31352" y="25016"/>
                  <a:pt x="31352" y="29700"/>
                </a:cubicBezTo>
                <a:close/>
                <a:moveTo>
                  <a:pt x="20524" y="8472"/>
                </a:moveTo>
                <a:cubicBezTo>
                  <a:pt x="20524" y="13255"/>
                  <a:pt x="24074" y="17044"/>
                  <a:pt x="28458" y="17044"/>
                </a:cubicBezTo>
                <a:cubicBezTo>
                  <a:pt x="32843" y="17044"/>
                  <a:pt x="36387" y="13255"/>
                  <a:pt x="36387" y="8472"/>
                </a:cubicBezTo>
                <a:cubicBezTo>
                  <a:pt x="36387" y="3588"/>
                  <a:pt x="32843" y="0"/>
                  <a:pt x="28458" y="0"/>
                </a:cubicBezTo>
                <a:cubicBezTo>
                  <a:pt x="24074" y="0"/>
                  <a:pt x="20524" y="3588"/>
                  <a:pt x="20524" y="8472"/>
                </a:cubicBezTo>
                <a:close/>
                <a:moveTo>
                  <a:pt x="42079" y="8472"/>
                </a:moveTo>
                <a:cubicBezTo>
                  <a:pt x="42079" y="13255"/>
                  <a:pt x="45628" y="17044"/>
                  <a:pt x="50012" y="17044"/>
                </a:cubicBezTo>
                <a:cubicBezTo>
                  <a:pt x="54397" y="17044"/>
                  <a:pt x="57941" y="13255"/>
                  <a:pt x="57941" y="8472"/>
                </a:cubicBezTo>
                <a:cubicBezTo>
                  <a:pt x="57941" y="3588"/>
                  <a:pt x="54397" y="0"/>
                  <a:pt x="50012" y="0"/>
                </a:cubicBezTo>
                <a:cubicBezTo>
                  <a:pt x="45628" y="0"/>
                  <a:pt x="42079" y="3588"/>
                  <a:pt x="42079" y="8472"/>
                </a:cubicBezTo>
                <a:close/>
                <a:moveTo>
                  <a:pt x="62420" y="8472"/>
                </a:moveTo>
                <a:cubicBezTo>
                  <a:pt x="62420" y="13255"/>
                  <a:pt x="66058" y="17044"/>
                  <a:pt x="70443" y="17044"/>
                </a:cubicBezTo>
                <a:cubicBezTo>
                  <a:pt x="74833" y="17044"/>
                  <a:pt x="78377" y="13255"/>
                  <a:pt x="78377" y="8472"/>
                </a:cubicBezTo>
                <a:cubicBezTo>
                  <a:pt x="78377" y="3588"/>
                  <a:pt x="74833" y="0"/>
                  <a:pt x="70443" y="0"/>
                </a:cubicBezTo>
                <a:cubicBezTo>
                  <a:pt x="66058" y="0"/>
                  <a:pt x="62420" y="3588"/>
                  <a:pt x="62420" y="8472"/>
                </a:cubicBezTo>
                <a:close/>
                <a:moveTo>
                  <a:pt x="82856" y="8472"/>
                </a:moveTo>
                <a:cubicBezTo>
                  <a:pt x="82856" y="13155"/>
                  <a:pt x="86400" y="17044"/>
                  <a:pt x="90879" y="17044"/>
                </a:cubicBezTo>
                <a:cubicBezTo>
                  <a:pt x="95357" y="17044"/>
                  <a:pt x="98813" y="13255"/>
                  <a:pt x="98813" y="8472"/>
                </a:cubicBezTo>
                <a:cubicBezTo>
                  <a:pt x="98813" y="3588"/>
                  <a:pt x="95263" y="0"/>
                  <a:pt x="90879" y="0"/>
                </a:cubicBezTo>
                <a:cubicBezTo>
                  <a:pt x="86494" y="0"/>
                  <a:pt x="82856" y="3888"/>
                  <a:pt x="82856" y="8472"/>
                </a:cubicBezTo>
                <a:close/>
                <a:moveTo>
                  <a:pt x="73058" y="29700"/>
                </a:moveTo>
                <a:cubicBezTo>
                  <a:pt x="73058" y="34483"/>
                  <a:pt x="76602" y="38272"/>
                  <a:pt x="80992" y="38272"/>
                </a:cubicBezTo>
                <a:cubicBezTo>
                  <a:pt x="85465" y="38272"/>
                  <a:pt x="88920" y="34383"/>
                  <a:pt x="88920" y="29700"/>
                </a:cubicBezTo>
                <a:cubicBezTo>
                  <a:pt x="88920" y="24916"/>
                  <a:pt x="85376" y="21227"/>
                  <a:pt x="80992" y="21227"/>
                </a:cubicBezTo>
                <a:cubicBezTo>
                  <a:pt x="76602" y="21227"/>
                  <a:pt x="73058" y="25016"/>
                  <a:pt x="73058" y="29700"/>
                </a:cubicBezTo>
                <a:close/>
                <a:moveTo>
                  <a:pt x="51320" y="29700"/>
                </a:moveTo>
                <a:cubicBezTo>
                  <a:pt x="51320" y="34483"/>
                  <a:pt x="54959" y="38272"/>
                  <a:pt x="59343" y="38272"/>
                </a:cubicBezTo>
                <a:cubicBezTo>
                  <a:pt x="63727" y="38272"/>
                  <a:pt x="67271" y="34383"/>
                  <a:pt x="67271" y="29700"/>
                </a:cubicBezTo>
                <a:cubicBezTo>
                  <a:pt x="67271" y="24916"/>
                  <a:pt x="63727" y="21227"/>
                  <a:pt x="59343" y="21227"/>
                </a:cubicBezTo>
                <a:cubicBezTo>
                  <a:pt x="54864" y="21227"/>
                  <a:pt x="51320" y="25016"/>
                  <a:pt x="51320" y="29700"/>
                </a:cubicBezTo>
                <a:close/>
                <a:moveTo>
                  <a:pt x="93961" y="29700"/>
                </a:moveTo>
                <a:cubicBezTo>
                  <a:pt x="93961" y="34483"/>
                  <a:pt x="97600" y="38272"/>
                  <a:pt x="101984" y="38272"/>
                </a:cubicBezTo>
                <a:cubicBezTo>
                  <a:pt x="106368" y="38272"/>
                  <a:pt x="109912" y="34383"/>
                  <a:pt x="109912" y="29700"/>
                </a:cubicBezTo>
                <a:cubicBezTo>
                  <a:pt x="109912" y="24916"/>
                  <a:pt x="106368" y="21227"/>
                  <a:pt x="101984" y="21227"/>
                </a:cubicBezTo>
                <a:cubicBezTo>
                  <a:pt x="97600" y="21227"/>
                  <a:pt x="93961" y="25016"/>
                  <a:pt x="93961" y="29700"/>
                </a:cubicBezTo>
                <a:close/>
                <a:moveTo>
                  <a:pt x="36109" y="50833"/>
                </a:moveTo>
                <a:lnTo>
                  <a:pt x="36109" y="78438"/>
                </a:lnTo>
                <a:cubicBezTo>
                  <a:pt x="36109" y="83422"/>
                  <a:pt x="29949" y="83422"/>
                  <a:pt x="29949" y="78438"/>
                </a:cubicBezTo>
                <a:lnTo>
                  <a:pt x="29949" y="52522"/>
                </a:lnTo>
                <a:cubicBezTo>
                  <a:pt x="29949" y="52027"/>
                  <a:pt x="29577" y="51427"/>
                  <a:pt x="28926" y="51427"/>
                </a:cubicBezTo>
                <a:cubicBezTo>
                  <a:pt x="28458" y="51427"/>
                  <a:pt x="27896" y="51827"/>
                  <a:pt x="27896" y="52522"/>
                </a:cubicBezTo>
                <a:lnTo>
                  <a:pt x="27896" y="115316"/>
                </a:lnTo>
                <a:cubicBezTo>
                  <a:pt x="27896" y="118005"/>
                  <a:pt x="25843" y="120000"/>
                  <a:pt x="23512" y="120000"/>
                </a:cubicBezTo>
                <a:cubicBezTo>
                  <a:pt x="21086" y="120000"/>
                  <a:pt x="19128" y="117805"/>
                  <a:pt x="19128" y="115316"/>
                </a:cubicBezTo>
                <a:lnTo>
                  <a:pt x="19128" y="84122"/>
                </a:lnTo>
                <a:cubicBezTo>
                  <a:pt x="19128" y="83722"/>
                  <a:pt x="18850" y="83122"/>
                  <a:pt x="18099" y="83122"/>
                </a:cubicBezTo>
                <a:lnTo>
                  <a:pt x="17915" y="83122"/>
                </a:lnTo>
                <a:cubicBezTo>
                  <a:pt x="17448" y="83122"/>
                  <a:pt x="16886" y="83422"/>
                  <a:pt x="16886" y="84122"/>
                </a:cubicBezTo>
                <a:lnTo>
                  <a:pt x="16886" y="115316"/>
                </a:lnTo>
                <a:cubicBezTo>
                  <a:pt x="16886" y="118005"/>
                  <a:pt x="14927" y="120000"/>
                  <a:pt x="12501" y="120000"/>
                </a:cubicBezTo>
                <a:cubicBezTo>
                  <a:pt x="10076" y="120000"/>
                  <a:pt x="8117" y="117805"/>
                  <a:pt x="8117" y="115316"/>
                </a:cubicBezTo>
                <a:lnTo>
                  <a:pt x="8117" y="52622"/>
                </a:lnTo>
                <a:cubicBezTo>
                  <a:pt x="8117" y="52027"/>
                  <a:pt x="7839" y="51527"/>
                  <a:pt x="7182" y="51527"/>
                </a:cubicBezTo>
                <a:cubicBezTo>
                  <a:pt x="6715" y="51527"/>
                  <a:pt x="6159" y="51927"/>
                  <a:pt x="6159" y="52622"/>
                </a:cubicBezTo>
                <a:lnTo>
                  <a:pt x="6159" y="78538"/>
                </a:lnTo>
                <a:cubicBezTo>
                  <a:pt x="6159" y="83522"/>
                  <a:pt x="0" y="83522"/>
                  <a:pt x="0" y="78538"/>
                </a:cubicBezTo>
                <a:lnTo>
                  <a:pt x="0" y="50927"/>
                </a:lnTo>
                <a:cubicBezTo>
                  <a:pt x="0" y="44850"/>
                  <a:pt x="3449" y="40066"/>
                  <a:pt x="8863" y="40066"/>
                </a:cubicBezTo>
                <a:lnTo>
                  <a:pt x="26778" y="40066"/>
                </a:lnTo>
                <a:cubicBezTo>
                  <a:pt x="32843" y="39766"/>
                  <a:pt x="36203" y="44550"/>
                  <a:pt x="36109" y="50833"/>
                </a:cubicBezTo>
                <a:close/>
                <a:moveTo>
                  <a:pt x="77069" y="50833"/>
                </a:moveTo>
                <a:lnTo>
                  <a:pt x="77069" y="78438"/>
                </a:lnTo>
                <a:cubicBezTo>
                  <a:pt x="77069" y="83422"/>
                  <a:pt x="70910" y="83422"/>
                  <a:pt x="70910" y="78438"/>
                </a:cubicBezTo>
                <a:lnTo>
                  <a:pt x="70910" y="52522"/>
                </a:lnTo>
                <a:cubicBezTo>
                  <a:pt x="70910" y="52027"/>
                  <a:pt x="70537" y="51427"/>
                  <a:pt x="69886" y="51427"/>
                </a:cubicBezTo>
                <a:cubicBezTo>
                  <a:pt x="69419" y="51427"/>
                  <a:pt x="68857" y="51827"/>
                  <a:pt x="68857" y="52522"/>
                </a:cubicBezTo>
                <a:lnTo>
                  <a:pt x="68857" y="115316"/>
                </a:lnTo>
                <a:cubicBezTo>
                  <a:pt x="68857" y="118005"/>
                  <a:pt x="66804" y="120000"/>
                  <a:pt x="64473" y="120000"/>
                </a:cubicBezTo>
                <a:cubicBezTo>
                  <a:pt x="62047" y="120000"/>
                  <a:pt x="60089" y="117805"/>
                  <a:pt x="60089" y="115316"/>
                </a:cubicBezTo>
                <a:lnTo>
                  <a:pt x="60089" y="84122"/>
                </a:lnTo>
                <a:cubicBezTo>
                  <a:pt x="60089" y="83722"/>
                  <a:pt x="59810" y="83122"/>
                  <a:pt x="59065" y="83122"/>
                </a:cubicBezTo>
                <a:lnTo>
                  <a:pt x="58876" y="83122"/>
                </a:lnTo>
                <a:cubicBezTo>
                  <a:pt x="58408" y="83122"/>
                  <a:pt x="57852" y="83422"/>
                  <a:pt x="57852" y="84122"/>
                </a:cubicBezTo>
                <a:lnTo>
                  <a:pt x="57852" y="115316"/>
                </a:lnTo>
                <a:cubicBezTo>
                  <a:pt x="57852" y="118005"/>
                  <a:pt x="55888" y="120000"/>
                  <a:pt x="53462" y="120000"/>
                </a:cubicBezTo>
                <a:cubicBezTo>
                  <a:pt x="51036" y="120000"/>
                  <a:pt x="49078" y="117805"/>
                  <a:pt x="49078" y="115316"/>
                </a:cubicBezTo>
                <a:lnTo>
                  <a:pt x="49078" y="52622"/>
                </a:lnTo>
                <a:cubicBezTo>
                  <a:pt x="49078" y="52027"/>
                  <a:pt x="48800" y="51527"/>
                  <a:pt x="48143" y="51527"/>
                </a:cubicBezTo>
                <a:cubicBezTo>
                  <a:pt x="47681" y="51527"/>
                  <a:pt x="47119" y="51927"/>
                  <a:pt x="47119" y="52622"/>
                </a:cubicBezTo>
                <a:lnTo>
                  <a:pt x="47119" y="78538"/>
                </a:lnTo>
                <a:cubicBezTo>
                  <a:pt x="47119" y="83522"/>
                  <a:pt x="40960" y="83522"/>
                  <a:pt x="40960" y="78538"/>
                </a:cubicBezTo>
                <a:lnTo>
                  <a:pt x="40960" y="50927"/>
                </a:lnTo>
                <a:cubicBezTo>
                  <a:pt x="40960" y="44850"/>
                  <a:pt x="44415" y="40066"/>
                  <a:pt x="49823" y="40066"/>
                </a:cubicBezTo>
                <a:lnTo>
                  <a:pt x="67739" y="40066"/>
                </a:lnTo>
                <a:cubicBezTo>
                  <a:pt x="73898" y="39766"/>
                  <a:pt x="77258" y="44550"/>
                  <a:pt x="77069" y="50833"/>
                </a:cubicBezTo>
                <a:close/>
                <a:moveTo>
                  <a:pt x="119988" y="50833"/>
                </a:moveTo>
                <a:lnTo>
                  <a:pt x="119988" y="78438"/>
                </a:lnTo>
                <a:cubicBezTo>
                  <a:pt x="119988" y="83422"/>
                  <a:pt x="113835" y="83422"/>
                  <a:pt x="113835" y="78438"/>
                </a:cubicBezTo>
                <a:lnTo>
                  <a:pt x="113835" y="52522"/>
                </a:lnTo>
                <a:cubicBezTo>
                  <a:pt x="113835" y="52027"/>
                  <a:pt x="113551" y="51427"/>
                  <a:pt x="112806" y="51427"/>
                </a:cubicBezTo>
                <a:cubicBezTo>
                  <a:pt x="112433" y="51427"/>
                  <a:pt x="111871" y="51827"/>
                  <a:pt x="111871" y="52522"/>
                </a:cubicBezTo>
                <a:lnTo>
                  <a:pt x="111871" y="115316"/>
                </a:lnTo>
                <a:cubicBezTo>
                  <a:pt x="111871" y="118005"/>
                  <a:pt x="109823" y="120000"/>
                  <a:pt x="107487" y="120000"/>
                </a:cubicBezTo>
                <a:cubicBezTo>
                  <a:pt x="104966" y="120000"/>
                  <a:pt x="103102" y="117805"/>
                  <a:pt x="103102" y="115316"/>
                </a:cubicBezTo>
                <a:lnTo>
                  <a:pt x="103102" y="84122"/>
                </a:lnTo>
                <a:cubicBezTo>
                  <a:pt x="103102" y="83722"/>
                  <a:pt x="102729" y="83122"/>
                  <a:pt x="102079" y="83122"/>
                </a:cubicBezTo>
                <a:lnTo>
                  <a:pt x="101889" y="83122"/>
                </a:lnTo>
                <a:cubicBezTo>
                  <a:pt x="101422" y="83122"/>
                  <a:pt x="100866" y="83422"/>
                  <a:pt x="100866" y="84122"/>
                </a:cubicBezTo>
                <a:lnTo>
                  <a:pt x="100866" y="115316"/>
                </a:lnTo>
                <a:cubicBezTo>
                  <a:pt x="100866" y="118005"/>
                  <a:pt x="98813" y="120000"/>
                  <a:pt x="96476" y="120000"/>
                </a:cubicBezTo>
                <a:cubicBezTo>
                  <a:pt x="93961" y="120000"/>
                  <a:pt x="92091" y="117805"/>
                  <a:pt x="92091" y="115316"/>
                </a:cubicBezTo>
                <a:lnTo>
                  <a:pt x="92091" y="52622"/>
                </a:lnTo>
                <a:cubicBezTo>
                  <a:pt x="92091" y="52027"/>
                  <a:pt x="91719" y="51527"/>
                  <a:pt x="91068" y="51527"/>
                </a:cubicBezTo>
                <a:cubicBezTo>
                  <a:pt x="90600" y="51527"/>
                  <a:pt x="90038" y="51927"/>
                  <a:pt x="90038" y="52622"/>
                </a:cubicBezTo>
                <a:lnTo>
                  <a:pt x="90038" y="78538"/>
                </a:lnTo>
                <a:cubicBezTo>
                  <a:pt x="90038" y="83522"/>
                  <a:pt x="83879" y="83522"/>
                  <a:pt x="83879" y="78538"/>
                </a:cubicBezTo>
                <a:lnTo>
                  <a:pt x="83879" y="50927"/>
                </a:lnTo>
                <a:cubicBezTo>
                  <a:pt x="83879" y="44850"/>
                  <a:pt x="87334" y="40066"/>
                  <a:pt x="92748" y="40066"/>
                </a:cubicBezTo>
                <a:lnTo>
                  <a:pt x="110752" y="40066"/>
                </a:lnTo>
                <a:cubicBezTo>
                  <a:pt x="116817" y="39766"/>
                  <a:pt x="120178" y="44550"/>
                  <a:pt x="119988" y="50833"/>
                </a:cubicBez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545" name="Shape 545"/>
          <p:cNvGrpSpPr/>
          <p:nvPr/>
        </p:nvGrpSpPr>
        <p:grpSpPr>
          <a:xfrm>
            <a:off x="1209958" y="1287814"/>
            <a:ext cx="11155922" cy="5837463"/>
            <a:chOff x="0" y="-216760"/>
            <a:chExt cx="11155919" cy="5837463"/>
          </a:xfrm>
        </p:grpSpPr>
        <p:sp>
          <p:nvSpPr>
            <p:cNvPr id="546" name="Shape 546"/>
            <p:cNvSpPr/>
            <p:nvPr/>
          </p:nvSpPr>
          <p:spPr>
            <a:xfrm>
              <a:off x="2838133" y="298585"/>
              <a:ext cx="4827224" cy="3292564"/>
            </a:xfrm>
            <a:custGeom>
              <a:avLst/>
              <a:gdLst/>
              <a:ahLst/>
              <a:cxnLst/>
              <a:rect l="0" t="0" r="0" b="0"/>
              <a:pathLst>
                <a:path w="120000" h="120000" extrusionOk="0">
                  <a:moveTo>
                    <a:pt x="0" y="120000"/>
                  </a:moveTo>
                  <a:cubicBezTo>
                    <a:pt x="60005" y="120000"/>
                    <a:pt x="60005" y="0"/>
                    <a:pt x="120000" y="0"/>
                  </a:cubicBezTo>
                </a:path>
              </a:pathLst>
            </a:custGeom>
            <a:noFill/>
            <a:ln w="381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47" name="Shape 547"/>
            <p:cNvSpPr/>
            <p:nvPr/>
          </p:nvSpPr>
          <p:spPr>
            <a:xfrm>
              <a:off x="7577377" y="210046"/>
              <a:ext cx="176519" cy="176517"/>
            </a:xfrm>
            <a:custGeom>
              <a:avLst/>
              <a:gdLst/>
              <a:ahLst/>
              <a:cxnLst/>
              <a:rect l="0" t="0" r="0" b="0"/>
              <a:pathLst>
                <a:path w="120000" h="120000" extrusionOk="0">
                  <a:moveTo>
                    <a:pt x="120000" y="60000"/>
                  </a:moveTo>
                  <a:cubicBezTo>
                    <a:pt x="120000" y="71011"/>
                    <a:pt x="117722" y="80127"/>
                    <a:pt x="112027" y="90000"/>
                  </a:cubicBezTo>
                  <a:cubicBezTo>
                    <a:pt x="106711" y="99494"/>
                    <a:pt x="99872" y="106327"/>
                    <a:pt x="90000" y="112027"/>
                  </a:cubicBezTo>
                  <a:cubicBezTo>
                    <a:pt x="80505" y="117344"/>
                    <a:pt x="71011" y="120000"/>
                    <a:pt x="60000" y="120000"/>
                  </a:cubicBezTo>
                  <a:cubicBezTo>
                    <a:pt x="48988" y="120000"/>
                    <a:pt x="39872" y="117344"/>
                    <a:pt x="30000" y="112027"/>
                  </a:cubicBezTo>
                  <a:cubicBezTo>
                    <a:pt x="20505" y="106327"/>
                    <a:pt x="13672" y="99494"/>
                    <a:pt x="7972" y="90000"/>
                  </a:cubicBezTo>
                  <a:cubicBezTo>
                    <a:pt x="2655" y="80127"/>
                    <a:pt x="0" y="71011"/>
                    <a:pt x="0" y="60000"/>
                  </a:cubicBezTo>
                  <a:cubicBezTo>
                    <a:pt x="0" y="48988"/>
                    <a:pt x="2655" y="39494"/>
                    <a:pt x="7972" y="30000"/>
                  </a:cubicBezTo>
                  <a:cubicBezTo>
                    <a:pt x="13672" y="20127"/>
                    <a:pt x="20505" y="13672"/>
                    <a:pt x="30000" y="8355"/>
                  </a:cubicBezTo>
                  <a:cubicBezTo>
                    <a:pt x="39872" y="2655"/>
                    <a:pt x="48988" y="0"/>
                    <a:pt x="60000" y="0"/>
                  </a:cubicBezTo>
                  <a:cubicBezTo>
                    <a:pt x="71011" y="0"/>
                    <a:pt x="80505" y="2655"/>
                    <a:pt x="90000" y="8355"/>
                  </a:cubicBezTo>
                  <a:cubicBezTo>
                    <a:pt x="99872" y="13672"/>
                    <a:pt x="106711" y="20127"/>
                    <a:pt x="112027" y="30000"/>
                  </a:cubicBezTo>
                  <a:cubicBezTo>
                    <a:pt x="117722" y="39494"/>
                    <a:pt x="120000" y="48988"/>
                    <a:pt x="120000" y="60000"/>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pic>
          <p:nvPicPr>
            <p:cNvPr id="548" name="Shape 548"/>
            <p:cNvPicPr preferRelativeResize="0"/>
            <p:nvPr/>
          </p:nvPicPr>
          <p:blipFill rotWithShape="1">
            <a:blip r:embed="rId3">
              <a:alphaModFix/>
            </a:blip>
            <a:srcRect/>
            <a:stretch/>
          </p:blipFill>
          <p:spPr>
            <a:xfrm>
              <a:off x="287747" y="4927155"/>
              <a:ext cx="1908487" cy="693547"/>
            </a:xfrm>
            <a:prstGeom prst="rect">
              <a:avLst/>
            </a:prstGeom>
            <a:noFill/>
            <a:ln>
              <a:noFill/>
            </a:ln>
          </p:spPr>
        </p:pic>
        <p:sp>
          <p:nvSpPr>
            <p:cNvPr id="549" name="Shape 549"/>
            <p:cNvSpPr/>
            <p:nvPr/>
          </p:nvSpPr>
          <p:spPr>
            <a:xfrm>
              <a:off x="457933" y="4698432"/>
              <a:ext cx="262038" cy="502338"/>
            </a:xfrm>
            <a:custGeom>
              <a:avLst/>
              <a:gdLst/>
              <a:ahLst/>
              <a:cxnLst/>
              <a:rect l="0" t="0" r="0" b="0"/>
              <a:pathLst>
                <a:path w="120000" h="120000" extrusionOk="0">
                  <a:moveTo>
                    <a:pt x="9035" y="11305"/>
                  </a:moveTo>
                  <a:cubicBezTo>
                    <a:pt x="-4725" y="17290"/>
                    <a:pt x="-1158" y="24737"/>
                    <a:pt x="9035" y="38971"/>
                  </a:cubicBezTo>
                  <a:cubicBezTo>
                    <a:pt x="18969" y="53338"/>
                    <a:pt x="26104" y="54399"/>
                    <a:pt x="26104" y="54399"/>
                  </a:cubicBezTo>
                  <a:cubicBezTo>
                    <a:pt x="26104" y="54399"/>
                    <a:pt x="37060" y="68633"/>
                    <a:pt x="37828" y="76212"/>
                  </a:cubicBezTo>
                  <a:cubicBezTo>
                    <a:pt x="38336" y="83263"/>
                    <a:pt x="78084" y="113321"/>
                    <a:pt x="93883" y="118641"/>
                  </a:cubicBezTo>
                  <a:cubicBezTo>
                    <a:pt x="109682" y="123829"/>
                    <a:pt x="123189" y="113321"/>
                    <a:pt x="117584" y="100949"/>
                  </a:cubicBezTo>
                  <a:cubicBezTo>
                    <a:pt x="111719" y="88583"/>
                    <a:pt x="108920" y="54003"/>
                    <a:pt x="119108" y="38971"/>
                  </a:cubicBezTo>
                  <a:cubicBezTo>
                    <a:pt x="129048" y="23940"/>
                    <a:pt x="52859" y="0"/>
                    <a:pt x="52859" y="0"/>
                  </a:cubicBezTo>
                  <a:cubicBezTo>
                    <a:pt x="52859" y="0"/>
                    <a:pt x="23305" y="5188"/>
                    <a:pt x="9035" y="11305"/>
                  </a:cubicBezTo>
                </a:path>
              </a:pathLst>
            </a:custGeom>
            <a:solidFill>
              <a:srgbClr val="0E504E"/>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50" name="Shape 550"/>
            <p:cNvSpPr/>
            <p:nvPr/>
          </p:nvSpPr>
          <p:spPr>
            <a:xfrm>
              <a:off x="1350500" y="5266878"/>
              <a:ext cx="498842" cy="261805"/>
            </a:xfrm>
            <a:custGeom>
              <a:avLst/>
              <a:gdLst/>
              <a:ahLst/>
              <a:cxnLst/>
              <a:rect l="0" t="0" r="0" b="0"/>
              <a:pathLst>
                <a:path w="120000" h="120000" extrusionOk="0">
                  <a:moveTo>
                    <a:pt x="5332" y="11145"/>
                  </a:moveTo>
                  <a:cubicBezTo>
                    <a:pt x="5332" y="11145"/>
                    <a:pt x="-4210" y="79081"/>
                    <a:pt x="2243" y="90620"/>
                  </a:cubicBezTo>
                  <a:cubicBezTo>
                    <a:pt x="8286" y="102415"/>
                    <a:pt x="27911" y="114722"/>
                    <a:pt x="37454" y="98569"/>
                  </a:cubicBezTo>
                  <a:cubicBezTo>
                    <a:pt x="46862" y="82671"/>
                    <a:pt x="48069" y="106517"/>
                    <a:pt x="48069" y="106517"/>
                  </a:cubicBezTo>
                  <a:cubicBezTo>
                    <a:pt x="48069" y="106517"/>
                    <a:pt x="84494" y="124719"/>
                    <a:pt x="106136" y="118825"/>
                  </a:cubicBezTo>
                  <a:cubicBezTo>
                    <a:pt x="128176" y="113180"/>
                    <a:pt x="120245" y="80623"/>
                    <a:pt x="107748" y="66005"/>
                  </a:cubicBezTo>
                  <a:cubicBezTo>
                    <a:pt x="95110" y="51650"/>
                    <a:pt x="65948" y="48060"/>
                    <a:pt x="57214" y="16271"/>
                  </a:cubicBezTo>
                  <a:cubicBezTo>
                    <a:pt x="48069" y="-17059"/>
                    <a:pt x="5332" y="11145"/>
                    <a:pt x="5332" y="11145"/>
                  </a:cubicBezTo>
                </a:path>
              </a:pathLst>
            </a:custGeom>
            <a:solidFill>
              <a:srgbClr val="0E504E"/>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51" name="Shape 551"/>
            <p:cNvSpPr/>
            <p:nvPr/>
          </p:nvSpPr>
          <p:spPr>
            <a:xfrm>
              <a:off x="541102" y="3906507"/>
              <a:ext cx="776573" cy="1022549"/>
            </a:xfrm>
            <a:custGeom>
              <a:avLst/>
              <a:gdLst/>
              <a:ahLst/>
              <a:cxnLst/>
              <a:rect l="0" t="0" r="0" b="0"/>
              <a:pathLst>
                <a:path w="120000" h="120000" extrusionOk="0">
                  <a:moveTo>
                    <a:pt x="87859" y="5566"/>
                  </a:moveTo>
                  <a:cubicBezTo>
                    <a:pt x="87859" y="5566"/>
                    <a:pt x="77605" y="30916"/>
                    <a:pt x="64246" y="42183"/>
                  </a:cubicBezTo>
                  <a:cubicBezTo>
                    <a:pt x="50808" y="53450"/>
                    <a:pt x="4967" y="84888"/>
                    <a:pt x="831" y="88950"/>
                  </a:cubicBezTo>
                  <a:cubicBezTo>
                    <a:pt x="-3047" y="93011"/>
                    <a:pt x="7639" y="105261"/>
                    <a:pt x="12287" y="109844"/>
                  </a:cubicBezTo>
                  <a:cubicBezTo>
                    <a:pt x="16856" y="114500"/>
                    <a:pt x="33661" y="120000"/>
                    <a:pt x="33661" y="120000"/>
                  </a:cubicBezTo>
                  <a:lnTo>
                    <a:pt x="61147" y="96550"/>
                  </a:lnTo>
                  <a:lnTo>
                    <a:pt x="99577" y="68583"/>
                  </a:lnTo>
                  <a:lnTo>
                    <a:pt x="120000" y="46244"/>
                  </a:lnTo>
                  <a:lnTo>
                    <a:pt x="111210" y="0"/>
                  </a:lnTo>
                  <a:lnTo>
                    <a:pt x="87859" y="5566"/>
                  </a:lnTo>
                </a:path>
              </a:pathLst>
            </a:custGeom>
            <a:solidFill>
              <a:srgbClr val="145678"/>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52" name="Shape 552"/>
            <p:cNvSpPr/>
            <p:nvPr/>
          </p:nvSpPr>
          <p:spPr>
            <a:xfrm>
              <a:off x="1000970" y="3667948"/>
              <a:ext cx="587238" cy="1698880"/>
            </a:xfrm>
            <a:custGeom>
              <a:avLst/>
              <a:gdLst/>
              <a:ahLst/>
              <a:cxnLst/>
              <a:rect l="0" t="0" r="0" b="0"/>
              <a:pathLst>
                <a:path w="120000" h="120000" extrusionOk="0">
                  <a:moveTo>
                    <a:pt x="0" y="0"/>
                  </a:moveTo>
                  <a:cubicBezTo>
                    <a:pt x="0" y="0"/>
                    <a:pt x="23661" y="18800"/>
                    <a:pt x="27866" y="25144"/>
                  </a:cubicBezTo>
                  <a:cubicBezTo>
                    <a:pt x="32644" y="32155"/>
                    <a:pt x="34577" y="52966"/>
                    <a:pt x="41627" y="56077"/>
                  </a:cubicBezTo>
                  <a:cubicBezTo>
                    <a:pt x="48455" y="59194"/>
                    <a:pt x="47772" y="77438"/>
                    <a:pt x="51300" y="82638"/>
                  </a:cubicBezTo>
                  <a:cubicBezTo>
                    <a:pt x="54822" y="87883"/>
                    <a:pt x="68927" y="107783"/>
                    <a:pt x="68927" y="107783"/>
                  </a:cubicBezTo>
                  <a:lnTo>
                    <a:pt x="69272" y="120000"/>
                  </a:lnTo>
                  <a:cubicBezTo>
                    <a:pt x="69272" y="120000"/>
                    <a:pt x="86561" y="119683"/>
                    <a:pt x="103277" y="119133"/>
                  </a:cubicBezTo>
                  <a:cubicBezTo>
                    <a:pt x="120000" y="118461"/>
                    <a:pt x="120000" y="118461"/>
                    <a:pt x="120000" y="118461"/>
                  </a:cubicBezTo>
                  <a:cubicBezTo>
                    <a:pt x="120000" y="118461"/>
                    <a:pt x="115788" y="82638"/>
                    <a:pt x="111922" y="74405"/>
                  </a:cubicBezTo>
                  <a:cubicBezTo>
                    <a:pt x="108400" y="66205"/>
                    <a:pt x="99411" y="32827"/>
                    <a:pt x="98844" y="29477"/>
                  </a:cubicBezTo>
                  <a:cubicBezTo>
                    <a:pt x="98161" y="26166"/>
                    <a:pt x="90200" y="1694"/>
                    <a:pt x="90200" y="1694"/>
                  </a:cubicBezTo>
                  <a:lnTo>
                    <a:pt x="0" y="0"/>
                  </a:lnTo>
                </a:path>
              </a:pathLst>
            </a:custGeom>
            <a:solidFill>
              <a:srgbClr val="2D6CA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53" name="Shape 553"/>
            <p:cNvSpPr/>
            <p:nvPr/>
          </p:nvSpPr>
          <p:spPr>
            <a:xfrm>
              <a:off x="1584695" y="2194773"/>
              <a:ext cx="507852" cy="1321315"/>
            </a:xfrm>
            <a:custGeom>
              <a:avLst/>
              <a:gdLst/>
              <a:ahLst/>
              <a:cxnLst/>
              <a:rect l="0" t="0" r="0" b="0"/>
              <a:pathLst>
                <a:path w="120000" h="120000" extrusionOk="0">
                  <a:moveTo>
                    <a:pt x="6265" y="0"/>
                  </a:moveTo>
                  <a:cubicBezTo>
                    <a:pt x="6265" y="0"/>
                    <a:pt x="34799" y="8557"/>
                    <a:pt x="34799" y="26591"/>
                  </a:cubicBezTo>
                  <a:cubicBezTo>
                    <a:pt x="34799" y="44470"/>
                    <a:pt x="47422" y="55306"/>
                    <a:pt x="51497" y="60320"/>
                  </a:cubicBezTo>
                  <a:cubicBezTo>
                    <a:pt x="55571" y="65334"/>
                    <a:pt x="119741" y="97748"/>
                    <a:pt x="119741" y="97748"/>
                  </a:cubicBezTo>
                  <a:cubicBezTo>
                    <a:pt x="119741" y="97748"/>
                    <a:pt x="124609" y="113654"/>
                    <a:pt x="91866" y="119782"/>
                  </a:cubicBezTo>
                  <a:cubicBezTo>
                    <a:pt x="88973" y="120339"/>
                    <a:pt x="81477" y="119782"/>
                    <a:pt x="77138" y="118618"/>
                  </a:cubicBezTo>
                  <a:cubicBezTo>
                    <a:pt x="44394" y="104890"/>
                    <a:pt x="19541" y="84633"/>
                    <a:pt x="15073" y="77591"/>
                  </a:cubicBezTo>
                  <a:cubicBezTo>
                    <a:pt x="15073" y="77591"/>
                    <a:pt x="5077" y="53127"/>
                    <a:pt x="6265" y="44013"/>
                  </a:cubicBezTo>
                  <a:cubicBezTo>
                    <a:pt x="7311" y="34848"/>
                    <a:pt x="-8333" y="6278"/>
                    <a:pt x="6265" y="0"/>
                  </a:cubicBezTo>
                </a:path>
              </a:pathLst>
            </a:custGeom>
            <a:solidFill>
              <a:srgbClr val="084A61"/>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54" name="Shape 554"/>
            <p:cNvSpPr/>
            <p:nvPr/>
          </p:nvSpPr>
          <p:spPr>
            <a:xfrm>
              <a:off x="910549" y="2142966"/>
              <a:ext cx="790917" cy="1642041"/>
            </a:xfrm>
            <a:custGeom>
              <a:avLst/>
              <a:gdLst/>
              <a:ahLst/>
              <a:cxnLst/>
              <a:rect l="0" t="0" r="0" b="0"/>
              <a:pathLst>
                <a:path w="120000" h="120000" extrusionOk="0">
                  <a:moveTo>
                    <a:pt x="1371" y="19310"/>
                  </a:moveTo>
                  <a:cubicBezTo>
                    <a:pt x="1371" y="19310"/>
                    <a:pt x="10172" y="11487"/>
                    <a:pt x="29977" y="6435"/>
                  </a:cubicBezTo>
                  <a:cubicBezTo>
                    <a:pt x="38352" y="4356"/>
                    <a:pt x="57480" y="-1427"/>
                    <a:pt x="67976" y="322"/>
                  </a:cubicBezTo>
                  <a:cubicBezTo>
                    <a:pt x="78472" y="2033"/>
                    <a:pt x="101153" y="815"/>
                    <a:pt x="108342" y="5375"/>
                  </a:cubicBezTo>
                  <a:cubicBezTo>
                    <a:pt x="115285" y="9981"/>
                    <a:pt x="124085" y="21837"/>
                    <a:pt x="117909" y="35772"/>
                  </a:cubicBezTo>
                  <a:cubicBezTo>
                    <a:pt x="111726" y="49667"/>
                    <a:pt x="105718" y="55168"/>
                    <a:pt x="106484" y="60583"/>
                  </a:cubicBezTo>
                  <a:cubicBezTo>
                    <a:pt x="107413" y="66129"/>
                    <a:pt x="101153" y="95058"/>
                    <a:pt x="102842" y="99335"/>
                  </a:cubicBezTo>
                  <a:cubicBezTo>
                    <a:pt x="104537" y="103572"/>
                    <a:pt x="97594" y="117467"/>
                    <a:pt x="88794" y="119178"/>
                  </a:cubicBezTo>
                  <a:cubicBezTo>
                    <a:pt x="79910" y="120929"/>
                    <a:pt x="51981" y="119705"/>
                    <a:pt x="37933" y="117139"/>
                  </a:cubicBezTo>
                  <a:cubicBezTo>
                    <a:pt x="23801" y="114612"/>
                    <a:pt x="4672" y="115060"/>
                    <a:pt x="8986" y="101980"/>
                  </a:cubicBezTo>
                  <a:cubicBezTo>
                    <a:pt x="13305" y="88861"/>
                    <a:pt x="17792" y="53128"/>
                    <a:pt x="15929" y="44614"/>
                  </a:cubicBezTo>
                  <a:cubicBezTo>
                    <a:pt x="14491" y="36219"/>
                    <a:pt x="-5313" y="22409"/>
                    <a:pt x="1371" y="19310"/>
                  </a:cubicBezTo>
                </a:path>
              </a:pathLst>
            </a:custGeom>
            <a:solidFill>
              <a:srgbClr val="2D6CA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55" name="Shape 555"/>
            <p:cNvSpPr/>
            <p:nvPr/>
          </p:nvSpPr>
          <p:spPr>
            <a:xfrm>
              <a:off x="978566" y="2181184"/>
              <a:ext cx="724725" cy="1615503"/>
            </a:xfrm>
            <a:custGeom>
              <a:avLst/>
              <a:gdLst/>
              <a:ahLst/>
              <a:cxnLst/>
              <a:rect l="0" t="0" r="0" b="0"/>
              <a:pathLst>
                <a:path w="120000" h="120000" extrusionOk="0">
                  <a:moveTo>
                    <a:pt x="63982" y="24214"/>
                  </a:moveTo>
                  <a:cubicBezTo>
                    <a:pt x="63982" y="24214"/>
                    <a:pt x="74698" y="47372"/>
                    <a:pt x="79131" y="55076"/>
                  </a:cubicBezTo>
                  <a:cubicBezTo>
                    <a:pt x="83285" y="62786"/>
                    <a:pt x="86430" y="75297"/>
                    <a:pt x="84858" y="81513"/>
                  </a:cubicBezTo>
                  <a:cubicBezTo>
                    <a:pt x="83285" y="87564"/>
                    <a:pt x="81532" y="110227"/>
                    <a:pt x="75526" y="112341"/>
                  </a:cubicBezTo>
                  <a:cubicBezTo>
                    <a:pt x="62688" y="116772"/>
                    <a:pt x="14465" y="111966"/>
                    <a:pt x="3840" y="110682"/>
                  </a:cubicBezTo>
                  <a:cubicBezTo>
                    <a:pt x="-6875" y="109398"/>
                    <a:pt x="6706" y="113625"/>
                    <a:pt x="21764" y="116437"/>
                  </a:cubicBezTo>
                  <a:cubicBezTo>
                    <a:pt x="36913" y="119340"/>
                    <a:pt x="56495" y="119465"/>
                    <a:pt x="66104" y="119920"/>
                  </a:cubicBezTo>
                  <a:cubicBezTo>
                    <a:pt x="79681" y="120624"/>
                    <a:pt x="96868" y="116437"/>
                    <a:pt x="101301" y="112920"/>
                  </a:cubicBezTo>
                  <a:cubicBezTo>
                    <a:pt x="105455" y="109398"/>
                    <a:pt x="107862" y="109063"/>
                    <a:pt x="107862" y="93654"/>
                  </a:cubicBezTo>
                  <a:cubicBezTo>
                    <a:pt x="107862" y="90382"/>
                    <a:pt x="107306" y="55076"/>
                    <a:pt x="111460" y="51224"/>
                  </a:cubicBezTo>
                  <a:cubicBezTo>
                    <a:pt x="115621" y="47372"/>
                    <a:pt x="121626" y="27112"/>
                    <a:pt x="119594" y="19777"/>
                  </a:cubicBezTo>
                  <a:cubicBezTo>
                    <a:pt x="117466" y="12402"/>
                    <a:pt x="123749" y="3039"/>
                    <a:pt x="97418" y="221"/>
                  </a:cubicBezTo>
                  <a:cubicBezTo>
                    <a:pt x="77099" y="-2096"/>
                    <a:pt x="59361" y="14147"/>
                    <a:pt x="63982" y="24214"/>
                  </a:cubicBezTo>
                </a:path>
              </a:pathLst>
            </a:custGeom>
            <a:solidFill>
              <a:srgbClr val="145678"/>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56" name="Shape 556"/>
            <p:cNvSpPr/>
            <p:nvPr/>
          </p:nvSpPr>
          <p:spPr>
            <a:xfrm>
              <a:off x="958933" y="2296466"/>
              <a:ext cx="236230" cy="962665"/>
            </a:xfrm>
            <a:custGeom>
              <a:avLst/>
              <a:gdLst/>
              <a:ahLst/>
              <a:cxnLst/>
              <a:rect l="0" t="0" r="0" b="0"/>
              <a:pathLst>
                <a:path w="120000" h="120000" extrusionOk="0">
                  <a:moveTo>
                    <a:pt x="37159" y="120000"/>
                  </a:moveTo>
                  <a:cubicBezTo>
                    <a:pt x="37159" y="120000"/>
                    <a:pt x="59626" y="79571"/>
                    <a:pt x="74980" y="71501"/>
                  </a:cubicBezTo>
                  <a:cubicBezTo>
                    <a:pt x="90052" y="63426"/>
                    <a:pt x="137255" y="20631"/>
                    <a:pt x="113372" y="9431"/>
                  </a:cubicBezTo>
                  <a:cubicBezTo>
                    <a:pt x="89200" y="-1773"/>
                    <a:pt x="33179" y="-6853"/>
                    <a:pt x="9008" y="16526"/>
                  </a:cubicBezTo>
                  <a:cubicBezTo>
                    <a:pt x="-14874" y="39700"/>
                    <a:pt x="15551" y="49443"/>
                    <a:pt x="22094" y="56537"/>
                  </a:cubicBezTo>
                  <a:cubicBezTo>
                    <a:pt x="28348" y="63567"/>
                    <a:pt x="30905" y="85626"/>
                    <a:pt x="28348" y="93906"/>
                  </a:cubicBezTo>
                  <a:cubicBezTo>
                    <a:pt x="26073" y="101559"/>
                    <a:pt x="37159" y="120000"/>
                    <a:pt x="37159" y="120000"/>
                  </a:cubicBezTo>
                </a:path>
              </a:pathLst>
            </a:custGeom>
            <a:solidFill>
              <a:srgbClr val="145678"/>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57" name="Shape 557"/>
            <p:cNvSpPr/>
            <p:nvPr/>
          </p:nvSpPr>
          <p:spPr>
            <a:xfrm>
              <a:off x="424674" y="2341739"/>
              <a:ext cx="712439" cy="1188719"/>
            </a:xfrm>
            <a:custGeom>
              <a:avLst/>
              <a:gdLst/>
              <a:ahLst/>
              <a:cxnLst/>
              <a:rect l="0" t="0" r="0" b="0"/>
              <a:pathLst>
                <a:path w="120000" h="120000" extrusionOk="0">
                  <a:moveTo>
                    <a:pt x="107674" y="943"/>
                  </a:moveTo>
                  <a:cubicBezTo>
                    <a:pt x="107674" y="943"/>
                    <a:pt x="123897" y="8720"/>
                    <a:pt x="119114" y="21279"/>
                  </a:cubicBezTo>
                  <a:cubicBezTo>
                    <a:pt x="115642" y="30466"/>
                    <a:pt x="102701" y="45897"/>
                    <a:pt x="86569" y="54969"/>
                  </a:cubicBezTo>
                  <a:cubicBezTo>
                    <a:pt x="75410" y="61162"/>
                    <a:pt x="57961" y="78349"/>
                    <a:pt x="56932" y="84992"/>
                  </a:cubicBezTo>
                  <a:cubicBezTo>
                    <a:pt x="55806" y="91358"/>
                    <a:pt x="41266" y="111866"/>
                    <a:pt x="39392" y="117104"/>
                  </a:cubicBezTo>
                  <a:cubicBezTo>
                    <a:pt x="37610" y="122400"/>
                    <a:pt x="281" y="120316"/>
                    <a:pt x="0" y="111751"/>
                  </a:cubicBezTo>
                  <a:cubicBezTo>
                    <a:pt x="-281" y="104430"/>
                    <a:pt x="31516" y="60207"/>
                    <a:pt x="34419" y="54969"/>
                  </a:cubicBezTo>
                  <a:cubicBezTo>
                    <a:pt x="37328" y="49731"/>
                    <a:pt x="77284" y="12547"/>
                    <a:pt x="83096" y="7252"/>
                  </a:cubicBezTo>
                  <a:cubicBezTo>
                    <a:pt x="89196" y="2181"/>
                    <a:pt x="103172" y="-1928"/>
                    <a:pt x="107674" y="943"/>
                  </a:cubicBezTo>
                </a:path>
              </a:pathLst>
            </a:custGeom>
            <a:solidFill>
              <a:srgbClr val="3A7CBA"/>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58" name="Shape 558"/>
            <p:cNvSpPr/>
            <p:nvPr/>
          </p:nvSpPr>
          <p:spPr>
            <a:xfrm>
              <a:off x="1205100" y="2007026"/>
              <a:ext cx="306739" cy="403616"/>
            </a:xfrm>
            <a:custGeom>
              <a:avLst/>
              <a:gdLst/>
              <a:ahLst/>
              <a:cxnLst/>
              <a:rect l="0" t="0" r="0" b="0"/>
              <a:pathLst>
                <a:path w="120000" h="120000" extrusionOk="0">
                  <a:moveTo>
                    <a:pt x="15952" y="4579"/>
                  </a:moveTo>
                  <a:cubicBezTo>
                    <a:pt x="17265" y="-9989"/>
                    <a:pt x="108384" y="14846"/>
                    <a:pt x="108384" y="14846"/>
                  </a:cubicBezTo>
                  <a:cubicBezTo>
                    <a:pt x="108384" y="14846"/>
                    <a:pt x="111447" y="56744"/>
                    <a:pt x="117780" y="70320"/>
                  </a:cubicBezTo>
                  <a:cubicBezTo>
                    <a:pt x="123900" y="83735"/>
                    <a:pt x="117126" y="119999"/>
                    <a:pt x="100520" y="119999"/>
                  </a:cubicBezTo>
                  <a:cubicBezTo>
                    <a:pt x="83690" y="119999"/>
                    <a:pt x="3057" y="73636"/>
                    <a:pt x="0" y="64363"/>
                  </a:cubicBezTo>
                  <a:cubicBezTo>
                    <a:pt x="0" y="64363"/>
                    <a:pt x="14638" y="18986"/>
                    <a:pt x="15952" y="4579"/>
                  </a:cubicBezTo>
                </a:path>
              </a:pathLst>
            </a:custGeom>
            <a:solidFill>
              <a:srgbClr val="CCDFAC"/>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59" name="Shape 559"/>
            <p:cNvSpPr/>
            <p:nvPr/>
          </p:nvSpPr>
          <p:spPr>
            <a:xfrm>
              <a:off x="1214095" y="2022616"/>
              <a:ext cx="172761" cy="232413"/>
            </a:xfrm>
            <a:custGeom>
              <a:avLst/>
              <a:gdLst/>
              <a:ahLst/>
              <a:cxnLst/>
              <a:rect l="0" t="0" r="0" b="0"/>
              <a:pathLst>
                <a:path w="120000" h="120000" extrusionOk="0">
                  <a:moveTo>
                    <a:pt x="22609" y="0"/>
                  </a:moveTo>
                  <a:cubicBezTo>
                    <a:pt x="22609" y="0"/>
                    <a:pt x="111086" y="37089"/>
                    <a:pt x="118853" y="69579"/>
                  </a:cubicBezTo>
                  <a:cubicBezTo>
                    <a:pt x="126612" y="102063"/>
                    <a:pt x="94792" y="136853"/>
                    <a:pt x="32313" y="110977"/>
                  </a:cubicBezTo>
                  <a:cubicBezTo>
                    <a:pt x="-30165" y="85964"/>
                    <a:pt x="16011" y="70441"/>
                    <a:pt x="22609" y="0"/>
                  </a:cubicBezTo>
                </a:path>
              </a:pathLst>
            </a:custGeom>
            <a:solidFill>
              <a:srgbClr val="E1FFDC"/>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60" name="Shape 560"/>
            <p:cNvSpPr/>
            <p:nvPr/>
          </p:nvSpPr>
          <p:spPr>
            <a:xfrm>
              <a:off x="1247290" y="1978550"/>
              <a:ext cx="258802" cy="320994"/>
            </a:xfrm>
            <a:custGeom>
              <a:avLst/>
              <a:gdLst/>
              <a:ahLst/>
              <a:cxnLst/>
              <a:rect l="0" t="0" r="0" b="0"/>
              <a:pathLst>
                <a:path w="120000" h="120000" extrusionOk="0">
                  <a:moveTo>
                    <a:pt x="464" y="17056"/>
                  </a:moveTo>
                  <a:cubicBezTo>
                    <a:pt x="464" y="17056"/>
                    <a:pt x="49734" y="110254"/>
                    <a:pt x="91261" y="119653"/>
                  </a:cubicBezTo>
                  <a:cubicBezTo>
                    <a:pt x="108804" y="123835"/>
                    <a:pt x="136407" y="89566"/>
                    <a:pt x="107257" y="33147"/>
                  </a:cubicBezTo>
                  <a:cubicBezTo>
                    <a:pt x="78366" y="-23061"/>
                    <a:pt x="-7018" y="7025"/>
                    <a:pt x="464" y="17056"/>
                  </a:cubicBezTo>
                </a:path>
              </a:pathLst>
            </a:custGeom>
            <a:solidFill>
              <a:srgbClr val="8BAC88"/>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61" name="Shape 561"/>
            <p:cNvSpPr/>
            <p:nvPr/>
          </p:nvSpPr>
          <p:spPr>
            <a:xfrm>
              <a:off x="1204319" y="2140666"/>
              <a:ext cx="236326" cy="326540"/>
            </a:xfrm>
            <a:custGeom>
              <a:avLst/>
              <a:gdLst/>
              <a:ahLst/>
              <a:cxnLst/>
              <a:rect l="0" t="0" r="0" b="0"/>
              <a:pathLst>
                <a:path w="120000" h="120000" extrusionOk="0">
                  <a:moveTo>
                    <a:pt x="10673" y="0"/>
                  </a:moveTo>
                  <a:cubicBezTo>
                    <a:pt x="10673" y="0"/>
                    <a:pt x="-13340" y="35344"/>
                    <a:pt x="10673" y="61027"/>
                  </a:cubicBezTo>
                  <a:cubicBezTo>
                    <a:pt x="34686" y="86505"/>
                    <a:pt x="67170" y="120000"/>
                    <a:pt x="67170" y="120000"/>
                  </a:cubicBezTo>
                  <a:cubicBezTo>
                    <a:pt x="67170" y="120000"/>
                    <a:pt x="113499" y="87533"/>
                    <a:pt x="120000" y="71916"/>
                  </a:cubicBezTo>
                  <a:cubicBezTo>
                    <a:pt x="69713" y="54038"/>
                    <a:pt x="32143" y="38216"/>
                    <a:pt x="10673" y="0"/>
                  </a:cubicBezTo>
                </a:path>
              </a:pathLst>
            </a:custGeom>
            <a:solidFill>
              <a:srgbClr val="E3FFFF"/>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62" name="Shape 562"/>
            <p:cNvSpPr/>
            <p:nvPr/>
          </p:nvSpPr>
          <p:spPr>
            <a:xfrm>
              <a:off x="1318232" y="2300526"/>
              <a:ext cx="233921" cy="540509"/>
            </a:xfrm>
            <a:custGeom>
              <a:avLst/>
              <a:gdLst/>
              <a:ahLst/>
              <a:cxnLst/>
              <a:rect l="0" t="0" r="0" b="0"/>
              <a:pathLst>
                <a:path w="120000" h="120000" extrusionOk="0">
                  <a:moveTo>
                    <a:pt x="0" y="14705"/>
                  </a:moveTo>
                  <a:cubicBezTo>
                    <a:pt x="0" y="14705"/>
                    <a:pt x="9776" y="22000"/>
                    <a:pt x="20124" y="31761"/>
                  </a:cubicBezTo>
                  <a:cubicBezTo>
                    <a:pt x="29039" y="39794"/>
                    <a:pt x="36514" y="57961"/>
                    <a:pt x="41402" y="65994"/>
                  </a:cubicBezTo>
                  <a:cubicBezTo>
                    <a:pt x="59231" y="94544"/>
                    <a:pt x="81949" y="112711"/>
                    <a:pt x="90858" y="120000"/>
                  </a:cubicBezTo>
                  <a:cubicBezTo>
                    <a:pt x="108687" y="100844"/>
                    <a:pt x="123352" y="76744"/>
                    <a:pt x="119326" y="41155"/>
                  </a:cubicBezTo>
                  <a:cubicBezTo>
                    <a:pt x="114437" y="5561"/>
                    <a:pt x="99772" y="0"/>
                    <a:pt x="99772" y="0"/>
                  </a:cubicBezTo>
                  <a:cubicBezTo>
                    <a:pt x="99772" y="0"/>
                    <a:pt x="93159" y="16438"/>
                    <a:pt x="28468" y="738"/>
                  </a:cubicBezTo>
                  <a:lnTo>
                    <a:pt x="0" y="14705"/>
                  </a:lnTo>
                </a:path>
              </a:pathLst>
            </a:custGeom>
            <a:solidFill>
              <a:srgbClr val="E3FFFF"/>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63" name="Shape 563"/>
            <p:cNvSpPr/>
            <p:nvPr/>
          </p:nvSpPr>
          <p:spPr>
            <a:xfrm>
              <a:off x="1441200" y="2177140"/>
              <a:ext cx="113376" cy="281792"/>
            </a:xfrm>
            <a:custGeom>
              <a:avLst/>
              <a:gdLst/>
              <a:ahLst/>
              <a:cxnLst/>
              <a:rect l="0" t="0" r="0" b="0"/>
              <a:pathLst>
                <a:path w="120000" h="120000" extrusionOk="0">
                  <a:moveTo>
                    <a:pt x="0" y="67757"/>
                  </a:moveTo>
                  <a:cubicBezTo>
                    <a:pt x="0" y="67757"/>
                    <a:pt x="95750" y="106087"/>
                    <a:pt x="113960" y="118950"/>
                  </a:cubicBezTo>
                  <a:cubicBezTo>
                    <a:pt x="132170" y="130854"/>
                    <a:pt x="107498" y="38227"/>
                    <a:pt x="62854" y="8703"/>
                  </a:cubicBezTo>
                  <a:cubicBezTo>
                    <a:pt x="36420" y="-8201"/>
                    <a:pt x="28196" y="2034"/>
                    <a:pt x="36420" y="17987"/>
                  </a:cubicBezTo>
                  <a:cubicBezTo>
                    <a:pt x="46406" y="40847"/>
                    <a:pt x="24671" y="60373"/>
                    <a:pt x="0" y="67757"/>
                  </a:cubicBezTo>
                </a:path>
              </a:pathLst>
            </a:custGeom>
            <a:solidFill>
              <a:srgbClr val="E3FFFF"/>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64" name="Shape 564"/>
            <p:cNvSpPr/>
            <p:nvPr/>
          </p:nvSpPr>
          <p:spPr>
            <a:xfrm>
              <a:off x="1337907" y="2334958"/>
              <a:ext cx="213407" cy="151929"/>
            </a:xfrm>
            <a:custGeom>
              <a:avLst/>
              <a:gdLst/>
              <a:ahLst/>
              <a:cxnLst/>
              <a:rect l="0" t="0" r="0" b="0"/>
              <a:pathLst>
                <a:path w="120000" h="120000" extrusionOk="0">
                  <a:moveTo>
                    <a:pt x="5355" y="120000"/>
                  </a:moveTo>
                  <a:lnTo>
                    <a:pt x="58900" y="32411"/>
                  </a:lnTo>
                  <a:lnTo>
                    <a:pt x="119372" y="120000"/>
                  </a:lnTo>
                  <a:lnTo>
                    <a:pt x="120000" y="94161"/>
                  </a:lnTo>
                  <a:lnTo>
                    <a:pt x="58900" y="0"/>
                  </a:lnTo>
                  <a:lnTo>
                    <a:pt x="0" y="102483"/>
                  </a:lnTo>
                  <a:lnTo>
                    <a:pt x="5355" y="120000"/>
                  </a:lnTo>
                </a:path>
              </a:pathLst>
            </a:custGeom>
            <a:solidFill>
              <a:srgbClr val="75CBD1"/>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65" name="Shape 565"/>
            <p:cNvSpPr/>
            <p:nvPr/>
          </p:nvSpPr>
          <p:spPr>
            <a:xfrm>
              <a:off x="1396932" y="2357092"/>
              <a:ext cx="130169" cy="486403"/>
            </a:xfrm>
            <a:custGeom>
              <a:avLst/>
              <a:gdLst/>
              <a:ahLst/>
              <a:cxnLst/>
              <a:rect l="0" t="0" r="0" b="0"/>
              <a:pathLst>
                <a:path w="120000" h="120000" extrusionOk="0">
                  <a:moveTo>
                    <a:pt x="30326" y="3022"/>
                  </a:moveTo>
                  <a:lnTo>
                    <a:pt x="0" y="17711"/>
                  </a:lnTo>
                  <a:lnTo>
                    <a:pt x="40608" y="27050"/>
                  </a:lnTo>
                  <a:cubicBezTo>
                    <a:pt x="40608" y="27050"/>
                    <a:pt x="59110" y="79772"/>
                    <a:pt x="47804" y="98716"/>
                  </a:cubicBezTo>
                  <a:lnTo>
                    <a:pt x="88413" y="120000"/>
                  </a:lnTo>
                  <a:cubicBezTo>
                    <a:pt x="88413" y="120000"/>
                    <a:pt x="165000" y="90205"/>
                    <a:pt x="79674" y="27050"/>
                  </a:cubicBezTo>
                  <a:lnTo>
                    <a:pt x="88413" y="13866"/>
                  </a:lnTo>
                  <a:lnTo>
                    <a:pt x="60653" y="0"/>
                  </a:lnTo>
                  <a:lnTo>
                    <a:pt x="30326" y="3022"/>
                  </a:lnTo>
                </a:path>
              </a:pathLst>
            </a:custGeom>
            <a:solidFill>
              <a:srgbClr val="3F7357"/>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66" name="Shape 566"/>
            <p:cNvSpPr/>
            <p:nvPr/>
          </p:nvSpPr>
          <p:spPr>
            <a:xfrm>
              <a:off x="0" y="3572030"/>
              <a:ext cx="820878" cy="978280"/>
            </a:xfrm>
            <a:custGeom>
              <a:avLst/>
              <a:gdLst/>
              <a:ahLst/>
              <a:cxnLst/>
              <a:rect l="0" t="0" r="0" b="0"/>
              <a:pathLst>
                <a:path w="120000" h="120000" extrusionOk="0">
                  <a:moveTo>
                    <a:pt x="27777" y="0"/>
                  </a:moveTo>
                  <a:lnTo>
                    <a:pt x="14911" y="1372"/>
                  </a:lnTo>
                  <a:lnTo>
                    <a:pt x="0" y="80550"/>
                  </a:lnTo>
                  <a:lnTo>
                    <a:pt x="94255" y="120000"/>
                  </a:lnTo>
                  <a:lnTo>
                    <a:pt x="105744" y="115138"/>
                  </a:lnTo>
                  <a:lnTo>
                    <a:pt x="120000" y="38972"/>
                  </a:lnTo>
                  <a:lnTo>
                    <a:pt x="27777" y="0"/>
                  </a:lnTo>
                </a:path>
              </a:pathLst>
            </a:custGeom>
            <a:solidFill>
              <a:srgbClr val="397B79"/>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67" name="Shape 567"/>
            <p:cNvSpPr/>
            <p:nvPr/>
          </p:nvSpPr>
          <p:spPr>
            <a:xfrm>
              <a:off x="7377" y="3599085"/>
              <a:ext cx="727422" cy="936471"/>
            </a:xfrm>
            <a:custGeom>
              <a:avLst/>
              <a:gdLst/>
              <a:ahLst/>
              <a:cxnLst/>
              <a:rect l="0" t="0" r="0" b="0"/>
              <a:pathLst>
                <a:path w="120000" h="120000" extrusionOk="0">
                  <a:moveTo>
                    <a:pt x="16077" y="0"/>
                  </a:moveTo>
                  <a:lnTo>
                    <a:pt x="0" y="79311"/>
                  </a:lnTo>
                  <a:lnTo>
                    <a:pt x="103922" y="120000"/>
                  </a:lnTo>
                  <a:lnTo>
                    <a:pt x="120000" y="40616"/>
                  </a:lnTo>
                  <a:lnTo>
                    <a:pt x="16077" y="0"/>
                  </a:lnTo>
                </a:path>
              </a:pathLst>
            </a:custGeom>
            <a:solidFill>
              <a:srgbClr val="5D917B"/>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68" name="Shape 568"/>
            <p:cNvSpPr/>
            <p:nvPr/>
          </p:nvSpPr>
          <p:spPr>
            <a:xfrm>
              <a:off x="356266" y="3456135"/>
              <a:ext cx="254012" cy="322912"/>
            </a:xfrm>
            <a:custGeom>
              <a:avLst/>
              <a:gdLst/>
              <a:ahLst/>
              <a:cxnLst/>
              <a:rect l="0" t="0" r="0" b="0"/>
              <a:pathLst>
                <a:path w="120000" h="120000" extrusionOk="0">
                  <a:moveTo>
                    <a:pt x="109582" y="36130"/>
                  </a:moveTo>
                  <a:cubicBezTo>
                    <a:pt x="110376" y="23318"/>
                    <a:pt x="47768" y="-14511"/>
                    <a:pt x="39576" y="5952"/>
                  </a:cubicBezTo>
                  <a:cubicBezTo>
                    <a:pt x="31385" y="25797"/>
                    <a:pt x="4440" y="66933"/>
                    <a:pt x="742" y="76237"/>
                  </a:cubicBezTo>
                  <a:cubicBezTo>
                    <a:pt x="-2162" y="85535"/>
                    <a:pt x="2330" y="83883"/>
                    <a:pt x="34295" y="103728"/>
                  </a:cubicBezTo>
                  <a:cubicBezTo>
                    <a:pt x="67049" y="123574"/>
                    <a:pt x="79733" y="111172"/>
                    <a:pt x="89507" y="111790"/>
                  </a:cubicBezTo>
                  <a:cubicBezTo>
                    <a:pt x="98486" y="112408"/>
                    <a:pt x="117240" y="130601"/>
                    <a:pt x="119356" y="110755"/>
                  </a:cubicBezTo>
                  <a:cubicBezTo>
                    <a:pt x="123055" y="91535"/>
                    <a:pt x="109582" y="36130"/>
                    <a:pt x="109582" y="36130"/>
                  </a:cubicBezTo>
                </a:path>
              </a:pathLst>
            </a:custGeom>
            <a:solidFill>
              <a:srgbClr val="CBDEAC"/>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69" name="Shape 569"/>
            <p:cNvSpPr/>
            <p:nvPr/>
          </p:nvSpPr>
          <p:spPr>
            <a:xfrm>
              <a:off x="385028" y="3504464"/>
              <a:ext cx="163461" cy="221169"/>
            </a:xfrm>
            <a:custGeom>
              <a:avLst/>
              <a:gdLst/>
              <a:ahLst/>
              <a:cxnLst/>
              <a:rect l="0" t="0" r="0" b="0"/>
              <a:pathLst>
                <a:path w="120000" h="120000" extrusionOk="0">
                  <a:moveTo>
                    <a:pt x="119047" y="19527"/>
                  </a:moveTo>
                  <a:cubicBezTo>
                    <a:pt x="117825" y="-1987"/>
                    <a:pt x="48977" y="-11379"/>
                    <a:pt x="29424" y="21348"/>
                  </a:cubicBezTo>
                  <a:cubicBezTo>
                    <a:pt x="9871" y="53768"/>
                    <a:pt x="-19053" y="77405"/>
                    <a:pt x="17608" y="102248"/>
                  </a:cubicBezTo>
                  <a:cubicBezTo>
                    <a:pt x="55905" y="127096"/>
                    <a:pt x="70569" y="125276"/>
                    <a:pt x="98272" y="100433"/>
                  </a:cubicBezTo>
                  <a:cubicBezTo>
                    <a:pt x="126785" y="76495"/>
                    <a:pt x="119047" y="19527"/>
                    <a:pt x="119047" y="19527"/>
                  </a:cubicBezTo>
                </a:path>
              </a:pathLst>
            </a:custGeom>
            <a:solidFill>
              <a:srgbClr val="E1FFDC"/>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70" name="Shape 570"/>
            <p:cNvSpPr/>
            <p:nvPr/>
          </p:nvSpPr>
          <p:spPr>
            <a:xfrm>
              <a:off x="412239" y="3408812"/>
              <a:ext cx="199590" cy="172755"/>
            </a:xfrm>
            <a:custGeom>
              <a:avLst/>
              <a:gdLst/>
              <a:ahLst/>
              <a:cxnLst/>
              <a:rect l="0" t="0" r="0" b="0"/>
              <a:pathLst>
                <a:path w="120000" h="120000" extrusionOk="0">
                  <a:moveTo>
                    <a:pt x="24373" y="5262"/>
                  </a:moveTo>
                  <a:cubicBezTo>
                    <a:pt x="16992" y="30396"/>
                    <a:pt x="-6828" y="80672"/>
                    <a:pt x="1896" y="96911"/>
                  </a:cubicBezTo>
                  <a:cubicBezTo>
                    <a:pt x="56585" y="135198"/>
                    <a:pt x="113623" y="114314"/>
                    <a:pt x="113623" y="114314"/>
                  </a:cubicBezTo>
                  <a:lnTo>
                    <a:pt x="120000" y="53219"/>
                  </a:lnTo>
                  <a:cubicBezTo>
                    <a:pt x="120000" y="53219"/>
                    <a:pt x="32094" y="-19871"/>
                    <a:pt x="24373" y="5262"/>
                  </a:cubicBezTo>
                </a:path>
              </a:pathLst>
            </a:custGeom>
            <a:solidFill>
              <a:srgbClr val="E3FFFF"/>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71" name="Shape 571"/>
            <p:cNvSpPr/>
            <p:nvPr/>
          </p:nvSpPr>
          <p:spPr>
            <a:xfrm>
              <a:off x="518929" y="3682916"/>
              <a:ext cx="53550" cy="104983"/>
            </a:xfrm>
            <a:custGeom>
              <a:avLst/>
              <a:gdLst/>
              <a:ahLst/>
              <a:cxnLst/>
              <a:rect l="0" t="0" r="0" b="0"/>
              <a:pathLst>
                <a:path w="120000" h="120000" extrusionOk="0">
                  <a:moveTo>
                    <a:pt x="25000" y="21134"/>
                  </a:moveTo>
                  <a:cubicBezTo>
                    <a:pt x="0" y="85554"/>
                    <a:pt x="0" y="111070"/>
                    <a:pt x="0" y="111070"/>
                  </a:cubicBezTo>
                  <a:lnTo>
                    <a:pt x="91250" y="120000"/>
                  </a:lnTo>
                  <a:lnTo>
                    <a:pt x="120000" y="30064"/>
                  </a:lnTo>
                  <a:cubicBezTo>
                    <a:pt x="120000" y="30064"/>
                    <a:pt x="87500" y="-31163"/>
                    <a:pt x="25000" y="21134"/>
                  </a:cubicBezTo>
                </a:path>
              </a:pathLst>
            </a:custGeom>
            <a:solidFill>
              <a:srgbClr val="397B79"/>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72" name="Shape 572"/>
            <p:cNvSpPr/>
            <p:nvPr/>
          </p:nvSpPr>
          <p:spPr>
            <a:xfrm>
              <a:off x="427933" y="2300691"/>
              <a:ext cx="715529" cy="1236396"/>
            </a:xfrm>
            <a:custGeom>
              <a:avLst/>
              <a:gdLst/>
              <a:ahLst/>
              <a:cxnLst/>
              <a:rect l="0" t="0" r="0" b="0"/>
              <a:pathLst>
                <a:path w="120000" h="120000" extrusionOk="0">
                  <a:moveTo>
                    <a:pt x="116026" y="4850"/>
                  </a:moveTo>
                  <a:cubicBezTo>
                    <a:pt x="108624" y="-4792"/>
                    <a:pt x="89615" y="1921"/>
                    <a:pt x="85404" y="7883"/>
                  </a:cubicBezTo>
                  <a:cubicBezTo>
                    <a:pt x="81941" y="12595"/>
                    <a:pt x="71639" y="22996"/>
                    <a:pt x="65269" y="30960"/>
                  </a:cubicBezTo>
                  <a:cubicBezTo>
                    <a:pt x="59184" y="38925"/>
                    <a:pt x="34932" y="56475"/>
                    <a:pt x="31463" y="62755"/>
                  </a:cubicBezTo>
                  <a:cubicBezTo>
                    <a:pt x="28000" y="68879"/>
                    <a:pt x="13765" y="92390"/>
                    <a:pt x="11143" y="97154"/>
                  </a:cubicBezTo>
                  <a:cubicBezTo>
                    <a:pt x="8521" y="101865"/>
                    <a:pt x="0" y="111508"/>
                    <a:pt x="0" y="112921"/>
                  </a:cubicBezTo>
                  <a:cubicBezTo>
                    <a:pt x="0" y="114107"/>
                    <a:pt x="2621" y="114379"/>
                    <a:pt x="11143" y="116712"/>
                  </a:cubicBezTo>
                  <a:cubicBezTo>
                    <a:pt x="19571" y="118987"/>
                    <a:pt x="29125" y="120231"/>
                    <a:pt x="33621" y="119959"/>
                  </a:cubicBezTo>
                  <a:cubicBezTo>
                    <a:pt x="38110" y="119635"/>
                    <a:pt x="37176" y="118877"/>
                    <a:pt x="39891" y="116116"/>
                  </a:cubicBezTo>
                  <a:cubicBezTo>
                    <a:pt x="42513" y="113349"/>
                    <a:pt x="63489" y="84153"/>
                    <a:pt x="67422" y="79604"/>
                  </a:cubicBezTo>
                  <a:cubicBezTo>
                    <a:pt x="71354" y="74997"/>
                    <a:pt x="79035" y="61238"/>
                    <a:pt x="98606" y="47642"/>
                  </a:cubicBezTo>
                  <a:cubicBezTo>
                    <a:pt x="117900" y="33883"/>
                    <a:pt x="125296" y="17040"/>
                    <a:pt x="116026" y="4850"/>
                  </a:cubicBezTo>
                </a:path>
              </a:pathLst>
            </a:custGeom>
            <a:solidFill>
              <a:srgbClr val="2D6CA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73" name="Shape 573"/>
            <p:cNvSpPr/>
            <p:nvPr/>
          </p:nvSpPr>
          <p:spPr>
            <a:xfrm>
              <a:off x="1173534" y="1617295"/>
              <a:ext cx="444543" cy="572036"/>
            </a:xfrm>
            <a:custGeom>
              <a:avLst/>
              <a:gdLst/>
              <a:ahLst/>
              <a:cxnLst/>
              <a:rect l="0" t="0" r="0" b="0"/>
              <a:pathLst>
                <a:path w="120000" h="120000" extrusionOk="0">
                  <a:moveTo>
                    <a:pt x="119456" y="79533"/>
                  </a:moveTo>
                  <a:cubicBezTo>
                    <a:pt x="115244" y="44429"/>
                    <a:pt x="99445" y="14115"/>
                    <a:pt x="99445" y="14115"/>
                  </a:cubicBezTo>
                  <a:cubicBezTo>
                    <a:pt x="28137" y="-28477"/>
                    <a:pt x="-13388" y="36234"/>
                    <a:pt x="3914" y="64323"/>
                  </a:cubicBezTo>
                  <a:cubicBezTo>
                    <a:pt x="19257" y="88781"/>
                    <a:pt x="43929" y="112885"/>
                    <a:pt x="75678" y="118502"/>
                  </a:cubicBezTo>
                  <a:cubicBezTo>
                    <a:pt x="107123" y="124118"/>
                    <a:pt x="123219" y="114524"/>
                    <a:pt x="119456" y="79533"/>
                  </a:cubicBezTo>
                </a:path>
              </a:pathLst>
            </a:custGeom>
            <a:solidFill>
              <a:srgbClr val="E1FFDC"/>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74" name="Shape 574"/>
            <p:cNvSpPr/>
            <p:nvPr/>
          </p:nvSpPr>
          <p:spPr>
            <a:xfrm>
              <a:off x="1355123" y="1631574"/>
              <a:ext cx="267511" cy="561084"/>
            </a:xfrm>
            <a:custGeom>
              <a:avLst/>
              <a:gdLst/>
              <a:ahLst/>
              <a:cxnLst/>
              <a:rect l="0" t="0" r="0" b="0"/>
              <a:pathLst>
                <a:path w="120000" h="120000" extrusionOk="0">
                  <a:moveTo>
                    <a:pt x="119267" y="79819"/>
                  </a:moveTo>
                  <a:cubicBezTo>
                    <a:pt x="112015" y="44142"/>
                    <a:pt x="95767" y="8712"/>
                    <a:pt x="95767" y="8712"/>
                  </a:cubicBezTo>
                  <a:cubicBezTo>
                    <a:pt x="75509" y="1314"/>
                    <a:pt x="45756" y="1673"/>
                    <a:pt x="28253" y="0"/>
                  </a:cubicBezTo>
                  <a:cubicBezTo>
                    <a:pt x="31002" y="956"/>
                    <a:pt x="34506" y="2025"/>
                    <a:pt x="38004" y="3340"/>
                  </a:cubicBezTo>
                  <a:cubicBezTo>
                    <a:pt x="38004" y="3340"/>
                    <a:pt x="62760" y="16825"/>
                    <a:pt x="72511" y="39017"/>
                  </a:cubicBezTo>
                  <a:cubicBezTo>
                    <a:pt x="74760" y="43784"/>
                    <a:pt x="64009" y="46056"/>
                    <a:pt x="65508" y="51181"/>
                  </a:cubicBezTo>
                  <a:cubicBezTo>
                    <a:pt x="67008" y="55478"/>
                    <a:pt x="68263" y="65265"/>
                    <a:pt x="70512" y="70032"/>
                  </a:cubicBezTo>
                  <a:cubicBezTo>
                    <a:pt x="86766" y="105709"/>
                    <a:pt x="51509" y="115137"/>
                    <a:pt x="0" y="110124"/>
                  </a:cubicBezTo>
                  <a:cubicBezTo>
                    <a:pt x="14004" y="114779"/>
                    <a:pt x="28253" y="119546"/>
                    <a:pt x="45007" y="119904"/>
                  </a:cubicBezTo>
                  <a:cubicBezTo>
                    <a:pt x="91014" y="120861"/>
                    <a:pt x="125520" y="115137"/>
                    <a:pt x="119267" y="79819"/>
                  </a:cubicBezTo>
                </a:path>
              </a:pathLst>
            </a:custGeom>
            <a:solidFill>
              <a:srgbClr val="CEE2B1"/>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75" name="Shape 575"/>
            <p:cNvSpPr/>
            <p:nvPr/>
          </p:nvSpPr>
          <p:spPr>
            <a:xfrm>
              <a:off x="1109183" y="3648273"/>
              <a:ext cx="503618" cy="1687074"/>
            </a:xfrm>
            <a:custGeom>
              <a:avLst/>
              <a:gdLst/>
              <a:ahLst/>
              <a:cxnLst/>
              <a:rect l="0" t="0" r="0" b="0"/>
              <a:pathLst>
                <a:path w="120000" h="120000" extrusionOk="0">
                  <a:moveTo>
                    <a:pt x="0" y="7058"/>
                  </a:moveTo>
                  <a:cubicBezTo>
                    <a:pt x="0" y="7058"/>
                    <a:pt x="63788" y="12017"/>
                    <a:pt x="69105" y="21494"/>
                  </a:cubicBezTo>
                  <a:cubicBezTo>
                    <a:pt x="74283" y="31009"/>
                    <a:pt x="78805" y="54052"/>
                    <a:pt x="81727" y="59640"/>
                  </a:cubicBezTo>
                  <a:cubicBezTo>
                    <a:pt x="84783" y="65116"/>
                    <a:pt x="90100" y="70705"/>
                    <a:pt x="88905" y="74396"/>
                  </a:cubicBezTo>
                  <a:cubicBezTo>
                    <a:pt x="87838" y="78122"/>
                    <a:pt x="93822" y="97473"/>
                    <a:pt x="96477" y="101479"/>
                  </a:cubicBezTo>
                  <a:cubicBezTo>
                    <a:pt x="99005" y="105524"/>
                    <a:pt x="110700" y="116829"/>
                    <a:pt x="108838" y="119046"/>
                  </a:cubicBezTo>
                  <a:cubicBezTo>
                    <a:pt x="106577" y="121189"/>
                    <a:pt x="120000" y="119046"/>
                    <a:pt x="120000" y="119046"/>
                  </a:cubicBezTo>
                  <a:lnTo>
                    <a:pt x="111761" y="98466"/>
                  </a:lnTo>
                  <a:cubicBezTo>
                    <a:pt x="111761" y="98466"/>
                    <a:pt x="107638" y="73521"/>
                    <a:pt x="105783" y="71064"/>
                  </a:cubicBezTo>
                  <a:cubicBezTo>
                    <a:pt x="103522" y="68606"/>
                    <a:pt x="96344" y="35374"/>
                    <a:pt x="95283" y="30774"/>
                  </a:cubicBezTo>
                  <a:cubicBezTo>
                    <a:pt x="94088" y="26173"/>
                    <a:pt x="96744" y="10508"/>
                    <a:pt x="96744" y="10508"/>
                  </a:cubicBezTo>
                  <a:lnTo>
                    <a:pt x="89300" y="0"/>
                  </a:lnTo>
                  <a:lnTo>
                    <a:pt x="0" y="7058"/>
                  </a:lnTo>
                </a:path>
              </a:pathLst>
            </a:custGeom>
            <a:solidFill>
              <a:srgbClr val="145678"/>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76" name="Shape 576"/>
            <p:cNvSpPr/>
            <p:nvPr/>
          </p:nvSpPr>
          <p:spPr>
            <a:xfrm>
              <a:off x="557777" y="4141789"/>
              <a:ext cx="511499" cy="699740"/>
            </a:xfrm>
            <a:custGeom>
              <a:avLst/>
              <a:gdLst/>
              <a:ahLst/>
              <a:cxnLst/>
              <a:rect l="0" t="0" r="0" b="0"/>
              <a:pathLst>
                <a:path w="120000" h="120000" extrusionOk="0">
                  <a:moveTo>
                    <a:pt x="120000" y="681"/>
                  </a:moveTo>
                  <a:cubicBezTo>
                    <a:pt x="120000" y="681"/>
                    <a:pt x="112939" y="46582"/>
                    <a:pt x="98174" y="64370"/>
                  </a:cubicBezTo>
                  <a:cubicBezTo>
                    <a:pt x="83403" y="82256"/>
                    <a:pt x="47585" y="111038"/>
                    <a:pt x="33598" y="118593"/>
                  </a:cubicBezTo>
                  <a:cubicBezTo>
                    <a:pt x="19483" y="126148"/>
                    <a:pt x="1187" y="100805"/>
                    <a:pt x="11" y="98607"/>
                  </a:cubicBezTo>
                  <a:cubicBezTo>
                    <a:pt x="-1036" y="96404"/>
                    <a:pt x="81178" y="42181"/>
                    <a:pt x="87191" y="36252"/>
                  </a:cubicBezTo>
                  <a:cubicBezTo>
                    <a:pt x="93332" y="30322"/>
                    <a:pt x="120000" y="-5344"/>
                    <a:pt x="120000" y="681"/>
                  </a:cubicBezTo>
                </a:path>
              </a:pathLst>
            </a:custGeom>
            <a:solidFill>
              <a:srgbClr val="2D6CA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77" name="Shape 577"/>
            <p:cNvSpPr/>
            <p:nvPr/>
          </p:nvSpPr>
          <p:spPr>
            <a:xfrm>
              <a:off x="1930583" y="3296580"/>
              <a:ext cx="162155" cy="237517"/>
            </a:xfrm>
            <a:custGeom>
              <a:avLst/>
              <a:gdLst/>
              <a:ahLst/>
              <a:cxnLst/>
              <a:rect l="0" t="0" r="0" b="0"/>
              <a:pathLst>
                <a:path w="120000" h="120000" extrusionOk="0">
                  <a:moveTo>
                    <a:pt x="101202" y="0"/>
                  </a:moveTo>
                  <a:cubicBezTo>
                    <a:pt x="101202" y="0"/>
                    <a:pt x="19777" y="3090"/>
                    <a:pt x="3737" y="46620"/>
                  </a:cubicBezTo>
                  <a:cubicBezTo>
                    <a:pt x="-12713" y="90142"/>
                    <a:pt x="29235" y="131426"/>
                    <a:pt x="50206" y="117103"/>
                  </a:cubicBezTo>
                  <a:cubicBezTo>
                    <a:pt x="69951" y="102780"/>
                    <a:pt x="157958" y="38752"/>
                    <a:pt x="101202" y="0"/>
                  </a:cubicBezTo>
                </a:path>
              </a:pathLst>
            </a:custGeom>
            <a:solidFill>
              <a:srgbClr val="E3FFFF"/>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78" name="Shape 578"/>
            <p:cNvSpPr/>
            <p:nvPr/>
          </p:nvSpPr>
          <p:spPr>
            <a:xfrm>
              <a:off x="1973882" y="3333469"/>
              <a:ext cx="221077" cy="363536"/>
            </a:xfrm>
            <a:custGeom>
              <a:avLst/>
              <a:gdLst/>
              <a:ahLst/>
              <a:cxnLst/>
              <a:rect l="0" t="0" r="0" b="0"/>
              <a:pathLst>
                <a:path w="120000" h="120000" extrusionOk="0">
                  <a:moveTo>
                    <a:pt x="2813" y="17504"/>
                  </a:moveTo>
                  <a:cubicBezTo>
                    <a:pt x="2813" y="17504"/>
                    <a:pt x="-7463" y="38799"/>
                    <a:pt x="11274" y="63581"/>
                  </a:cubicBezTo>
                  <a:cubicBezTo>
                    <a:pt x="30012" y="88546"/>
                    <a:pt x="58113" y="104330"/>
                    <a:pt x="52974" y="113694"/>
                  </a:cubicBezTo>
                  <a:cubicBezTo>
                    <a:pt x="47842" y="122503"/>
                    <a:pt x="102538" y="127276"/>
                    <a:pt x="116138" y="91667"/>
                  </a:cubicBezTo>
                  <a:cubicBezTo>
                    <a:pt x="129737" y="55869"/>
                    <a:pt x="105860" y="29435"/>
                    <a:pt x="69299" y="8140"/>
                  </a:cubicBezTo>
                  <a:cubicBezTo>
                    <a:pt x="40283" y="-8929"/>
                    <a:pt x="8854" y="4105"/>
                    <a:pt x="2813" y="17504"/>
                  </a:cubicBezTo>
                </a:path>
              </a:pathLst>
            </a:custGeom>
            <a:solidFill>
              <a:srgbClr val="CEE2B1"/>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79" name="Shape 579"/>
            <p:cNvSpPr/>
            <p:nvPr/>
          </p:nvSpPr>
          <p:spPr>
            <a:xfrm>
              <a:off x="2015085" y="3345767"/>
              <a:ext cx="180590" cy="231293"/>
            </a:xfrm>
            <a:custGeom>
              <a:avLst/>
              <a:gdLst/>
              <a:ahLst/>
              <a:cxnLst/>
              <a:rect l="0" t="0" r="0" b="0"/>
              <a:pathLst>
                <a:path w="120000" h="120000" extrusionOk="0">
                  <a:moveTo>
                    <a:pt x="27705" y="0"/>
                  </a:moveTo>
                  <a:cubicBezTo>
                    <a:pt x="27705" y="0"/>
                    <a:pt x="-23442" y="14779"/>
                    <a:pt x="13255" y="50705"/>
                  </a:cubicBezTo>
                  <a:cubicBezTo>
                    <a:pt x="49573" y="86637"/>
                    <a:pt x="70705" y="50416"/>
                    <a:pt x="82193" y="94753"/>
                  </a:cubicBezTo>
                  <a:cubicBezTo>
                    <a:pt x="93682" y="138795"/>
                    <a:pt x="120000" y="116195"/>
                    <a:pt x="120000" y="94753"/>
                  </a:cubicBezTo>
                  <a:cubicBezTo>
                    <a:pt x="120000" y="73600"/>
                    <a:pt x="96650" y="17966"/>
                    <a:pt x="27705" y="0"/>
                  </a:cubicBezTo>
                </a:path>
              </a:pathLst>
            </a:custGeom>
            <a:solidFill>
              <a:srgbClr val="DFFFDE"/>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80" name="Shape 580"/>
            <p:cNvSpPr/>
            <p:nvPr/>
          </p:nvSpPr>
          <p:spPr>
            <a:xfrm>
              <a:off x="1131945" y="1582671"/>
              <a:ext cx="463641" cy="446767"/>
            </a:xfrm>
            <a:custGeom>
              <a:avLst/>
              <a:gdLst/>
              <a:ahLst/>
              <a:cxnLst/>
              <a:rect l="0" t="0" r="0" b="0"/>
              <a:pathLst>
                <a:path w="120000" h="120000" extrusionOk="0">
                  <a:moveTo>
                    <a:pt x="120000" y="8574"/>
                  </a:moveTo>
                  <a:cubicBezTo>
                    <a:pt x="120000" y="8574"/>
                    <a:pt x="113935" y="49106"/>
                    <a:pt x="45512" y="51498"/>
                  </a:cubicBezTo>
                  <a:cubicBezTo>
                    <a:pt x="50420" y="63017"/>
                    <a:pt x="48832" y="94576"/>
                    <a:pt x="54457" y="107285"/>
                  </a:cubicBezTo>
                  <a:cubicBezTo>
                    <a:pt x="56479" y="111924"/>
                    <a:pt x="49988" y="109378"/>
                    <a:pt x="49988" y="109378"/>
                  </a:cubicBezTo>
                  <a:cubicBezTo>
                    <a:pt x="33673" y="89192"/>
                    <a:pt x="22700" y="103097"/>
                    <a:pt x="30496" y="120000"/>
                  </a:cubicBezTo>
                  <a:cubicBezTo>
                    <a:pt x="10429" y="111472"/>
                    <a:pt x="-13532" y="51498"/>
                    <a:pt x="9279" y="22931"/>
                  </a:cubicBezTo>
                  <a:cubicBezTo>
                    <a:pt x="39738" y="-6680"/>
                    <a:pt x="79291" y="-2492"/>
                    <a:pt x="103401" y="7231"/>
                  </a:cubicBezTo>
                  <a:cubicBezTo>
                    <a:pt x="108309" y="8873"/>
                    <a:pt x="116389" y="6480"/>
                    <a:pt x="120000" y="8574"/>
                  </a:cubicBezTo>
                </a:path>
              </a:pathLst>
            </a:custGeom>
            <a:solidFill>
              <a:srgbClr val="00262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81" name="Shape 581"/>
            <p:cNvSpPr/>
            <p:nvPr/>
          </p:nvSpPr>
          <p:spPr>
            <a:xfrm>
              <a:off x="2643842" y="3397414"/>
              <a:ext cx="388024" cy="385569"/>
            </a:xfrm>
            <a:custGeom>
              <a:avLst/>
              <a:gdLst/>
              <a:ahLst/>
              <a:cxnLst/>
              <a:rect l="0" t="0" r="0" b="0"/>
              <a:pathLst>
                <a:path w="120000" h="120000" extrusionOk="0">
                  <a:moveTo>
                    <a:pt x="120000" y="60088"/>
                  </a:moveTo>
                  <a:cubicBezTo>
                    <a:pt x="120000" y="70994"/>
                    <a:pt x="117577" y="80522"/>
                    <a:pt x="112044" y="90044"/>
                  </a:cubicBezTo>
                  <a:cubicBezTo>
                    <a:pt x="106511" y="99738"/>
                    <a:pt x="99594" y="106494"/>
                    <a:pt x="90088" y="112033"/>
                  </a:cubicBezTo>
                  <a:cubicBezTo>
                    <a:pt x="80405" y="117577"/>
                    <a:pt x="71066" y="120000"/>
                    <a:pt x="60000" y="120000"/>
                  </a:cubicBezTo>
                  <a:cubicBezTo>
                    <a:pt x="48933" y="120000"/>
                    <a:pt x="39422" y="117577"/>
                    <a:pt x="29911" y="112033"/>
                  </a:cubicBezTo>
                  <a:cubicBezTo>
                    <a:pt x="20227" y="106494"/>
                    <a:pt x="13488" y="99738"/>
                    <a:pt x="7955" y="90044"/>
                  </a:cubicBezTo>
                  <a:cubicBezTo>
                    <a:pt x="2422" y="80522"/>
                    <a:pt x="0" y="70994"/>
                    <a:pt x="0" y="60088"/>
                  </a:cubicBezTo>
                  <a:cubicBezTo>
                    <a:pt x="0" y="49005"/>
                    <a:pt x="2422" y="39655"/>
                    <a:pt x="7955" y="30127"/>
                  </a:cubicBezTo>
                  <a:cubicBezTo>
                    <a:pt x="13488" y="20433"/>
                    <a:pt x="20227" y="13505"/>
                    <a:pt x="29911" y="8138"/>
                  </a:cubicBezTo>
                  <a:cubicBezTo>
                    <a:pt x="39422" y="2600"/>
                    <a:pt x="48933" y="0"/>
                    <a:pt x="60000" y="0"/>
                  </a:cubicBezTo>
                  <a:cubicBezTo>
                    <a:pt x="71066" y="0"/>
                    <a:pt x="80405" y="2600"/>
                    <a:pt x="90088" y="8138"/>
                  </a:cubicBezTo>
                  <a:cubicBezTo>
                    <a:pt x="99594" y="13505"/>
                    <a:pt x="106511" y="20433"/>
                    <a:pt x="112044" y="30127"/>
                  </a:cubicBezTo>
                  <a:cubicBezTo>
                    <a:pt x="117577" y="39655"/>
                    <a:pt x="120000" y="49005"/>
                    <a:pt x="120000" y="60088"/>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82" name="Shape 582"/>
            <p:cNvSpPr/>
            <p:nvPr/>
          </p:nvSpPr>
          <p:spPr>
            <a:xfrm>
              <a:off x="8952600" y="-216760"/>
              <a:ext cx="2203319" cy="426807"/>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726658"/>
                </a:buClr>
                <a:buSzPct val="25000"/>
                <a:buFont typeface="Roboto"/>
                <a:buNone/>
              </a:pPr>
              <a:r>
                <a:rPr lang="cs-CZ" sz="2400" b="1" i="0" u="none" strike="noStrike" cap="none">
                  <a:solidFill>
                    <a:srgbClr val="726658"/>
                  </a:solidFill>
                  <a:latin typeface="Roboto"/>
                  <a:ea typeface="Roboto"/>
                  <a:cs typeface="Roboto"/>
                  <a:sym typeface="Roboto"/>
                </a:rPr>
                <a:t>VLÁDA</a:t>
              </a:r>
            </a:p>
          </p:txBody>
        </p:sp>
        <p:sp>
          <p:nvSpPr>
            <p:cNvPr id="583" name="Shape 583"/>
            <p:cNvSpPr/>
            <p:nvPr/>
          </p:nvSpPr>
          <p:spPr>
            <a:xfrm>
              <a:off x="8475053" y="1552873"/>
              <a:ext cx="41253" cy="41245"/>
            </a:xfrm>
            <a:custGeom>
              <a:avLst/>
              <a:gdLst/>
              <a:ahLst/>
              <a:cxnLst/>
              <a:rect l="0" t="0" r="0" b="0"/>
              <a:pathLst>
                <a:path w="120000" h="120000" extrusionOk="0">
                  <a:moveTo>
                    <a:pt x="120000" y="59177"/>
                  </a:moveTo>
                  <a:cubicBezTo>
                    <a:pt x="120000" y="70683"/>
                    <a:pt x="118377" y="80550"/>
                    <a:pt x="111894" y="90411"/>
                  </a:cubicBezTo>
                  <a:cubicBezTo>
                    <a:pt x="107027" y="100272"/>
                    <a:pt x="98916" y="105205"/>
                    <a:pt x="89188" y="111783"/>
                  </a:cubicBezTo>
                  <a:cubicBezTo>
                    <a:pt x="79461" y="116711"/>
                    <a:pt x="71350" y="120000"/>
                    <a:pt x="60000" y="120000"/>
                  </a:cubicBezTo>
                  <a:cubicBezTo>
                    <a:pt x="48650" y="120000"/>
                    <a:pt x="38916" y="116711"/>
                    <a:pt x="29188" y="111783"/>
                  </a:cubicBezTo>
                  <a:cubicBezTo>
                    <a:pt x="21083" y="105205"/>
                    <a:pt x="12972" y="100272"/>
                    <a:pt x="8105" y="90411"/>
                  </a:cubicBezTo>
                  <a:cubicBezTo>
                    <a:pt x="3244" y="80550"/>
                    <a:pt x="0" y="69038"/>
                    <a:pt x="0" y="59177"/>
                  </a:cubicBezTo>
                  <a:cubicBezTo>
                    <a:pt x="0" y="47672"/>
                    <a:pt x="3244" y="39450"/>
                    <a:pt x="8105" y="29588"/>
                  </a:cubicBezTo>
                  <a:cubicBezTo>
                    <a:pt x="12972" y="19727"/>
                    <a:pt x="21083" y="13150"/>
                    <a:pt x="29188" y="8216"/>
                  </a:cubicBezTo>
                  <a:cubicBezTo>
                    <a:pt x="38916" y="1644"/>
                    <a:pt x="48650" y="0"/>
                    <a:pt x="60000" y="0"/>
                  </a:cubicBezTo>
                  <a:cubicBezTo>
                    <a:pt x="71350" y="0"/>
                    <a:pt x="79461" y="1644"/>
                    <a:pt x="89188" y="8216"/>
                  </a:cubicBezTo>
                  <a:cubicBezTo>
                    <a:pt x="98916" y="13150"/>
                    <a:pt x="107027" y="19727"/>
                    <a:pt x="111894" y="29588"/>
                  </a:cubicBezTo>
                  <a:cubicBezTo>
                    <a:pt x="118377" y="39450"/>
                    <a:pt x="120000" y="49316"/>
                    <a:pt x="120000" y="59177"/>
                  </a:cubicBez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grpSp>
      <p:sp>
        <p:nvSpPr>
          <p:cNvPr id="584" name="Shape 584"/>
          <p:cNvSpPr/>
          <p:nvPr/>
        </p:nvSpPr>
        <p:spPr>
          <a:xfrm>
            <a:off x="3811649" y="473025"/>
            <a:ext cx="5890200" cy="5781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ODVOLÁNÍ ŘEDITELE BIS</a:t>
            </a:r>
          </a:p>
        </p:txBody>
      </p:sp>
      <p:sp>
        <p:nvSpPr>
          <p:cNvPr id="585" name="Shape 585"/>
          <p:cNvSpPr/>
          <p:nvPr/>
        </p:nvSpPr>
        <p:spPr>
          <a:xfrm>
            <a:off x="9368417" y="1531050"/>
            <a:ext cx="631479" cy="591240"/>
          </a:xfrm>
          <a:custGeom>
            <a:avLst/>
            <a:gdLst/>
            <a:ahLst/>
            <a:cxnLst/>
            <a:rect l="0" t="0" r="0" b="0"/>
            <a:pathLst>
              <a:path w="120000" h="120000" extrusionOk="0">
                <a:moveTo>
                  <a:pt x="10265" y="29700"/>
                </a:moveTo>
                <a:cubicBezTo>
                  <a:pt x="10265" y="34483"/>
                  <a:pt x="13903" y="38272"/>
                  <a:pt x="18288" y="38272"/>
                </a:cubicBezTo>
                <a:lnTo>
                  <a:pt x="18382" y="38272"/>
                </a:lnTo>
                <a:cubicBezTo>
                  <a:pt x="22767" y="38272"/>
                  <a:pt x="26216" y="34483"/>
                  <a:pt x="26216" y="29900"/>
                </a:cubicBezTo>
                <a:cubicBezTo>
                  <a:pt x="26216" y="29800"/>
                  <a:pt x="26216" y="29800"/>
                  <a:pt x="26216" y="29800"/>
                </a:cubicBezTo>
                <a:cubicBezTo>
                  <a:pt x="26216" y="29800"/>
                  <a:pt x="26216" y="29800"/>
                  <a:pt x="26216" y="29700"/>
                </a:cubicBezTo>
                <a:cubicBezTo>
                  <a:pt x="26216" y="24916"/>
                  <a:pt x="22672" y="21227"/>
                  <a:pt x="18288" y="21227"/>
                </a:cubicBezTo>
                <a:cubicBezTo>
                  <a:pt x="13903" y="21227"/>
                  <a:pt x="10265" y="24916"/>
                  <a:pt x="10265" y="29700"/>
                </a:cubicBezTo>
                <a:close/>
                <a:moveTo>
                  <a:pt x="31352" y="29700"/>
                </a:moveTo>
                <a:cubicBezTo>
                  <a:pt x="31352" y="34483"/>
                  <a:pt x="34990" y="38272"/>
                  <a:pt x="39375" y="38272"/>
                </a:cubicBezTo>
                <a:cubicBezTo>
                  <a:pt x="43759" y="38272"/>
                  <a:pt x="47303" y="34383"/>
                  <a:pt x="47303" y="29700"/>
                </a:cubicBezTo>
                <a:cubicBezTo>
                  <a:pt x="47303" y="24916"/>
                  <a:pt x="43759" y="21227"/>
                  <a:pt x="39375" y="21227"/>
                </a:cubicBezTo>
                <a:cubicBezTo>
                  <a:pt x="34990" y="21227"/>
                  <a:pt x="31352" y="25016"/>
                  <a:pt x="31352" y="29700"/>
                </a:cubicBezTo>
                <a:close/>
                <a:moveTo>
                  <a:pt x="20524" y="8472"/>
                </a:moveTo>
                <a:cubicBezTo>
                  <a:pt x="20524" y="13255"/>
                  <a:pt x="24074" y="17044"/>
                  <a:pt x="28458" y="17044"/>
                </a:cubicBezTo>
                <a:cubicBezTo>
                  <a:pt x="32843" y="17044"/>
                  <a:pt x="36387" y="13255"/>
                  <a:pt x="36387" y="8472"/>
                </a:cubicBezTo>
                <a:cubicBezTo>
                  <a:pt x="36387" y="3588"/>
                  <a:pt x="32843" y="0"/>
                  <a:pt x="28458" y="0"/>
                </a:cubicBezTo>
                <a:cubicBezTo>
                  <a:pt x="24074" y="0"/>
                  <a:pt x="20524" y="3588"/>
                  <a:pt x="20524" y="8472"/>
                </a:cubicBezTo>
                <a:close/>
                <a:moveTo>
                  <a:pt x="42079" y="8472"/>
                </a:moveTo>
                <a:cubicBezTo>
                  <a:pt x="42079" y="13255"/>
                  <a:pt x="45628" y="17044"/>
                  <a:pt x="50012" y="17044"/>
                </a:cubicBezTo>
                <a:cubicBezTo>
                  <a:pt x="54397" y="17044"/>
                  <a:pt x="57941" y="13255"/>
                  <a:pt x="57941" y="8472"/>
                </a:cubicBezTo>
                <a:cubicBezTo>
                  <a:pt x="57941" y="3588"/>
                  <a:pt x="54397" y="0"/>
                  <a:pt x="50012" y="0"/>
                </a:cubicBezTo>
                <a:cubicBezTo>
                  <a:pt x="45628" y="0"/>
                  <a:pt x="42079" y="3588"/>
                  <a:pt x="42079" y="8472"/>
                </a:cubicBezTo>
                <a:close/>
                <a:moveTo>
                  <a:pt x="62420" y="8472"/>
                </a:moveTo>
                <a:cubicBezTo>
                  <a:pt x="62420" y="13255"/>
                  <a:pt x="66058" y="17044"/>
                  <a:pt x="70443" y="17044"/>
                </a:cubicBezTo>
                <a:cubicBezTo>
                  <a:pt x="74833" y="17044"/>
                  <a:pt x="78377" y="13255"/>
                  <a:pt x="78377" y="8472"/>
                </a:cubicBezTo>
                <a:cubicBezTo>
                  <a:pt x="78377" y="3588"/>
                  <a:pt x="74833" y="0"/>
                  <a:pt x="70443" y="0"/>
                </a:cubicBezTo>
                <a:cubicBezTo>
                  <a:pt x="66058" y="0"/>
                  <a:pt x="62420" y="3588"/>
                  <a:pt x="62420" y="8472"/>
                </a:cubicBezTo>
                <a:close/>
                <a:moveTo>
                  <a:pt x="82856" y="8472"/>
                </a:moveTo>
                <a:cubicBezTo>
                  <a:pt x="82856" y="13155"/>
                  <a:pt x="86400" y="17044"/>
                  <a:pt x="90879" y="17044"/>
                </a:cubicBezTo>
                <a:cubicBezTo>
                  <a:pt x="95357" y="17044"/>
                  <a:pt x="98813" y="13255"/>
                  <a:pt x="98813" y="8472"/>
                </a:cubicBezTo>
                <a:cubicBezTo>
                  <a:pt x="98813" y="3588"/>
                  <a:pt x="95263" y="0"/>
                  <a:pt x="90879" y="0"/>
                </a:cubicBezTo>
                <a:cubicBezTo>
                  <a:pt x="86494" y="0"/>
                  <a:pt x="82856" y="3888"/>
                  <a:pt x="82856" y="8472"/>
                </a:cubicBezTo>
                <a:close/>
                <a:moveTo>
                  <a:pt x="73058" y="29700"/>
                </a:moveTo>
                <a:cubicBezTo>
                  <a:pt x="73058" y="34483"/>
                  <a:pt x="76602" y="38272"/>
                  <a:pt x="80992" y="38272"/>
                </a:cubicBezTo>
                <a:cubicBezTo>
                  <a:pt x="85465" y="38272"/>
                  <a:pt x="88920" y="34383"/>
                  <a:pt x="88920" y="29700"/>
                </a:cubicBezTo>
                <a:cubicBezTo>
                  <a:pt x="88920" y="24916"/>
                  <a:pt x="85376" y="21227"/>
                  <a:pt x="80992" y="21227"/>
                </a:cubicBezTo>
                <a:cubicBezTo>
                  <a:pt x="76602" y="21227"/>
                  <a:pt x="73058" y="25016"/>
                  <a:pt x="73058" y="29700"/>
                </a:cubicBezTo>
                <a:close/>
                <a:moveTo>
                  <a:pt x="51320" y="29700"/>
                </a:moveTo>
                <a:cubicBezTo>
                  <a:pt x="51320" y="34483"/>
                  <a:pt x="54959" y="38272"/>
                  <a:pt x="59343" y="38272"/>
                </a:cubicBezTo>
                <a:cubicBezTo>
                  <a:pt x="63727" y="38272"/>
                  <a:pt x="67271" y="34383"/>
                  <a:pt x="67271" y="29700"/>
                </a:cubicBezTo>
                <a:cubicBezTo>
                  <a:pt x="67271" y="24916"/>
                  <a:pt x="63727" y="21227"/>
                  <a:pt x="59343" y="21227"/>
                </a:cubicBezTo>
                <a:cubicBezTo>
                  <a:pt x="54864" y="21227"/>
                  <a:pt x="51320" y="25016"/>
                  <a:pt x="51320" y="29700"/>
                </a:cubicBezTo>
                <a:close/>
                <a:moveTo>
                  <a:pt x="93961" y="29700"/>
                </a:moveTo>
                <a:cubicBezTo>
                  <a:pt x="93961" y="34483"/>
                  <a:pt x="97600" y="38272"/>
                  <a:pt x="101984" y="38272"/>
                </a:cubicBezTo>
                <a:cubicBezTo>
                  <a:pt x="106368" y="38272"/>
                  <a:pt x="109912" y="34383"/>
                  <a:pt x="109912" y="29700"/>
                </a:cubicBezTo>
                <a:cubicBezTo>
                  <a:pt x="109912" y="24916"/>
                  <a:pt x="106368" y="21227"/>
                  <a:pt x="101984" y="21227"/>
                </a:cubicBezTo>
                <a:cubicBezTo>
                  <a:pt x="97600" y="21227"/>
                  <a:pt x="93961" y="25016"/>
                  <a:pt x="93961" y="29700"/>
                </a:cubicBezTo>
                <a:close/>
                <a:moveTo>
                  <a:pt x="36109" y="50833"/>
                </a:moveTo>
                <a:lnTo>
                  <a:pt x="36109" y="78438"/>
                </a:lnTo>
                <a:cubicBezTo>
                  <a:pt x="36109" y="83422"/>
                  <a:pt x="29949" y="83422"/>
                  <a:pt x="29949" y="78438"/>
                </a:cubicBezTo>
                <a:lnTo>
                  <a:pt x="29949" y="52522"/>
                </a:lnTo>
                <a:cubicBezTo>
                  <a:pt x="29949" y="52027"/>
                  <a:pt x="29577" y="51427"/>
                  <a:pt x="28926" y="51427"/>
                </a:cubicBezTo>
                <a:cubicBezTo>
                  <a:pt x="28458" y="51427"/>
                  <a:pt x="27896" y="51827"/>
                  <a:pt x="27896" y="52522"/>
                </a:cubicBezTo>
                <a:lnTo>
                  <a:pt x="27896" y="115316"/>
                </a:lnTo>
                <a:cubicBezTo>
                  <a:pt x="27896" y="118005"/>
                  <a:pt x="25843" y="120000"/>
                  <a:pt x="23512" y="120000"/>
                </a:cubicBezTo>
                <a:cubicBezTo>
                  <a:pt x="21086" y="120000"/>
                  <a:pt x="19128" y="117805"/>
                  <a:pt x="19128" y="115316"/>
                </a:cubicBezTo>
                <a:lnTo>
                  <a:pt x="19128" y="84122"/>
                </a:lnTo>
                <a:cubicBezTo>
                  <a:pt x="19128" y="83722"/>
                  <a:pt x="18850" y="83122"/>
                  <a:pt x="18099" y="83122"/>
                </a:cubicBezTo>
                <a:lnTo>
                  <a:pt x="17915" y="83122"/>
                </a:lnTo>
                <a:cubicBezTo>
                  <a:pt x="17448" y="83122"/>
                  <a:pt x="16886" y="83422"/>
                  <a:pt x="16886" y="84122"/>
                </a:cubicBezTo>
                <a:lnTo>
                  <a:pt x="16886" y="115316"/>
                </a:lnTo>
                <a:cubicBezTo>
                  <a:pt x="16886" y="118005"/>
                  <a:pt x="14927" y="120000"/>
                  <a:pt x="12501" y="120000"/>
                </a:cubicBezTo>
                <a:cubicBezTo>
                  <a:pt x="10076" y="120000"/>
                  <a:pt x="8117" y="117805"/>
                  <a:pt x="8117" y="115316"/>
                </a:cubicBezTo>
                <a:lnTo>
                  <a:pt x="8117" y="52622"/>
                </a:lnTo>
                <a:cubicBezTo>
                  <a:pt x="8117" y="52027"/>
                  <a:pt x="7839" y="51527"/>
                  <a:pt x="7182" y="51527"/>
                </a:cubicBezTo>
                <a:cubicBezTo>
                  <a:pt x="6715" y="51527"/>
                  <a:pt x="6159" y="51927"/>
                  <a:pt x="6159" y="52622"/>
                </a:cubicBezTo>
                <a:lnTo>
                  <a:pt x="6159" y="78538"/>
                </a:lnTo>
                <a:cubicBezTo>
                  <a:pt x="6159" y="83522"/>
                  <a:pt x="0" y="83522"/>
                  <a:pt x="0" y="78538"/>
                </a:cubicBezTo>
                <a:lnTo>
                  <a:pt x="0" y="50927"/>
                </a:lnTo>
                <a:cubicBezTo>
                  <a:pt x="0" y="44850"/>
                  <a:pt x="3449" y="40066"/>
                  <a:pt x="8863" y="40066"/>
                </a:cubicBezTo>
                <a:lnTo>
                  <a:pt x="26778" y="40066"/>
                </a:lnTo>
                <a:cubicBezTo>
                  <a:pt x="32843" y="39766"/>
                  <a:pt x="36203" y="44550"/>
                  <a:pt x="36109" y="50833"/>
                </a:cubicBezTo>
                <a:close/>
                <a:moveTo>
                  <a:pt x="77069" y="50833"/>
                </a:moveTo>
                <a:lnTo>
                  <a:pt x="77069" y="78438"/>
                </a:lnTo>
                <a:cubicBezTo>
                  <a:pt x="77069" y="83422"/>
                  <a:pt x="70910" y="83422"/>
                  <a:pt x="70910" y="78438"/>
                </a:cubicBezTo>
                <a:lnTo>
                  <a:pt x="70910" y="52522"/>
                </a:lnTo>
                <a:cubicBezTo>
                  <a:pt x="70910" y="52027"/>
                  <a:pt x="70537" y="51427"/>
                  <a:pt x="69886" y="51427"/>
                </a:cubicBezTo>
                <a:cubicBezTo>
                  <a:pt x="69419" y="51427"/>
                  <a:pt x="68857" y="51827"/>
                  <a:pt x="68857" y="52522"/>
                </a:cubicBezTo>
                <a:lnTo>
                  <a:pt x="68857" y="115316"/>
                </a:lnTo>
                <a:cubicBezTo>
                  <a:pt x="68857" y="118005"/>
                  <a:pt x="66804" y="120000"/>
                  <a:pt x="64473" y="120000"/>
                </a:cubicBezTo>
                <a:cubicBezTo>
                  <a:pt x="62047" y="120000"/>
                  <a:pt x="60089" y="117805"/>
                  <a:pt x="60089" y="115316"/>
                </a:cubicBezTo>
                <a:lnTo>
                  <a:pt x="60089" y="84122"/>
                </a:lnTo>
                <a:cubicBezTo>
                  <a:pt x="60089" y="83722"/>
                  <a:pt x="59810" y="83122"/>
                  <a:pt x="59065" y="83122"/>
                </a:cubicBezTo>
                <a:lnTo>
                  <a:pt x="58876" y="83122"/>
                </a:lnTo>
                <a:cubicBezTo>
                  <a:pt x="58408" y="83122"/>
                  <a:pt x="57852" y="83422"/>
                  <a:pt x="57852" y="84122"/>
                </a:cubicBezTo>
                <a:lnTo>
                  <a:pt x="57852" y="115316"/>
                </a:lnTo>
                <a:cubicBezTo>
                  <a:pt x="57852" y="118005"/>
                  <a:pt x="55888" y="120000"/>
                  <a:pt x="53462" y="120000"/>
                </a:cubicBezTo>
                <a:cubicBezTo>
                  <a:pt x="51036" y="120000"/>
                  <a:pt x="49078" y="117805"/>
                  <a:pt x="49078" y="115316"/>
                </a:cubicBezTo>
                <a:lnTo>
                  <a:pt x="49078" y="52622"/>
                </a:lnTo>
                <a:cubicBezTo>
                  <a:pt x="49078" y="52027"/>
                  <a:pt x="48800" y="51527"/>
                  <a:pt x="48143" y="51527"/>
                </a:cubicBezTo>
                <a:cubicBezTo>
                  <a:pt x="47681" y="51527"/>
                  <a:pt x="47119" y="51927"/>
                  <a:pt x="47119" y="52622"/>
                </a:cubicBezTo>
                <a:lnTo>
                  <a:pt x="47119" y="78538"/>
                </a:lnTo>
                <a:cubicBezTo>
                  <a:pt x="47119" y="83522"/>
                  <a:pt x="40960" y="83522"/>
                  <a:pt x="40960" y="78538"/>
                </a:cubicBezTo>
                <a:lnTo>
                  <a:pt x="40960" y="50927"/>
                </a:lnTo>
                <a:cubicBezTo>
                  <a:pt x="40960" y="44850"/>
                  <a:pt x="44415" y="40066"/>
                  <a:pt x="49823" y="40066"/>
                </a:cubicBezTo>
                <a:lnTo>
                  <a:pt x="67739" y="40066"/>
                </a:lnTo>
                <a:cubicBezTo>
                  <a:pt x="73898" y="39766"/>
                  <a:pt x="77258" y="44550"/>
                  <a:pt x="77069" y="50833"/>
                </a:cubicBezTo>
                <a:close/>
                <a:moveTo>
                  <a:pt x="119988" y="50833"/>
                </a:moveTo>
                <a:lnTo>
                  <a:pt x="119988" y="78438"/>
                </a:lnTo>
                <a:cubicBezTo>
                  <a:pt x="119988" y="83422"/>
                  <a:pt x="113835" y="83422"/>
                  <a:pt x="113835" y="78438"/>
                </a:cubicBezTo>
                <a:lnTo>
                  <a:pt x="113835" y="52522"/>
                </a:lnTo>
                <a:cubicBezTo>
                  <a:pt x="113835" y="52027"/>
                  <a:pt x="113551" y="51427"/>
                  <a:pt x="112806" y="51427"/>
                </a:cubicBezTo>
                <a:cubicBezTo>
                  <a:pt x="112433" y="51427"/>
                  <a:pt x="111871" y="51827"/>
                  <a:pt x="111871" y="52522"/>
                </a:cubicBezTo>
                <a:lnTo>
                  <a:pt x="111871" y="115316"/>
                </a:lnTo>
                <a:cubicBezTo>
                  <a:pt x="111871" y="118005"/>
                  <a:pt x="109823" y="120000"/>
                  <a:pt x="107487" y="120000"/>
                </a:cubicBezTo>
                <a:cubicBezTo>
                  <a:pt x="104966" y="120000"/>
                  <a:pt x="103102" y="117805"/>
                  <a:pt x="103102" y="115316"/>
                </a:cubicBezTo>
                <a:lnTo>
                  <a:pt x="103102" y="84122"/>
                </a:lnTo>
                <a:cubicBezTo>
                  <a:pt x="103102" y="83722"/>
                  <a:pt x="102729" y="83122"/>
                  <a:pt x="102079" y="83122"/>
                </a:cubicBezTo>
                <a:lnTo>
                  <a:pt x="101889" y="83122"/>
                </a:lnTo>
                <a:cubicBezTo>
                  <a:pt x="101422" y="83122"/>
                  <a:pt x="100866" y="83422"/>
                  <a:pt x="100866" y="84122"/>
                </a:cubicBezTo>
                <a:lnTo>
                  <a:pt x="100866" y="115316"/>
                </a:lnTo>
                <a:cubicBezTo>
                  <a:pt x="100866" y="118005"/>
                  <a:pt x="98813" y="120000"/>
                  <a:pt x="96476" y="120000"/>
                </a:cubicBezTo>
                <a:cubicBezTo>
                  <a:pt x="93961" y="120000"/>
                  <a:pt x="92091" y="117805"/>
                  <a:pt x="92091" y="115316"/>
                </a:cubicBezTo>
                <a:lnTo>
                  <a:pt x="92091" y="52622"/>
                </a:lnTo>
                <a:cubicBezTo>
                  <a:pt x="92091" y="52027"/>
                  <a:pt x="91719" y="51527"/>
                  <a:pt x="91068" y="51527"/>
                </a:cubicBezTo>
                <a:cubicBezTo>
                  <a:pt x="90600" y="51527"/>
                  <a:pt x="90038" y="51927"/>
                  <a:pt x="90038" y="52622"/>
                </a:cubicBezTo>
                <a:lnTo>
                  <a:pt x="90038" y="78538"/>
                </a:lnTo>
                <a:cubicBezTo>
                  <a:pt x="90038" y="83522"/>
                  <a:pt x="83879" y="83522"/>
                  <a:pt x="83879" y="78538"/>
                </a:cubicBezTo>
                <a:lnTo>
                  <a:pt x="83879" y="50927"/>
                </a:lnTo>
                <a:cubicBezTo>
                  <a:pt x="83879" y="44850"/>
                  <a:pt x="87334" y="40066"/>
                  <a:pt x="92748" y="40066"/>
                </a:cubicBezTo>
                <a:lnTo>
                  <a:pt x="110752" y="40066"/>
                </a:lnTo>
                <a:cubicBezTo>
                  <a:pt x="116817" y="39766"/>
                  <a:pt x="120178" y="44550"/>
                  <a:pt x="119988" y="50833"/>
                </a:cubicBez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grpSp>
        <p:nvGrpSpPr>
          <p:cNvPr id="590" name="Shape 590"/>
          <p:cNvGrpSpPr/>
          <p:nvPr/>
        </p:nvGrpSpPr>
        <p:grpSpPr>
          <a:xfrm>
            <a:off x="1209958" y="1287814"/>
            <a:ext cx="11155922" cy="5837463"/>
            <a:chOff x="0" y="-216760"/>
            <a:chExt cx="11155919" cy="5837463"/>
          </a:xfrm>
        </p:grpSpPr>
        <p:sp>
          <p:nvSpPr>
            <p:cNvPr id="591" name="Shape 591"/>
            <p:cNvSpPr/>
            <p:nvPr/>
          </p:nvSpPr>
          <p:spPr>
            <a:xfrm>
              <a:off x="2838133" y="298585"/>
              <a:ext cx="4827224" cy="3292564"/>
            </a:xfrm>
            <a:custGeom>
              <a:avLst/>
              <a:gdLst/>
              <a:ahLst/>
              <a:cxnLst/>
              <a:rect l="0" t="0" r="0" b="0"/>
              <a:pathLst>
                <a:path w="120000" h="120000" extrusionOk="0">
                  <a:moveTo>
                    <a:pt x="0" y="120000"/>
                  </a:moveTo>
                  <a:cubicBezTo>
                    <a:pt x="60005" y="120000"/>
                    <a:pt x="60005" y="0"/>
                    <a:pt x="120000" y="0"/>
                  </a:cubicBezTo>
                </a:path>
              </a:pathLst>
            </a:custGeom>
            <a:noFill/>
            <a:ln w="381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92" name="Shape 592"/>
            <p:cNvSpPr/>
            <p:nvPr/>
          </p:nvSpPr>
          <p:spPr>
            <a:xfrm>
              <a:off x="7577377" y="210046"/>
              <a:ext cx="176519" cy="176517"/>
            </a:xfrm>
            <a:custGeom>
              <a:avLst/>
              <a:gdLst/>
              <a:ahLst/>
              <a:cxnLst/>
              <a:rect l="0" t="0" r="0" b="0"/>
              <a:pathLst>
                <a:path w="120000" h="120000" extrusionOk="0">
                  <a:moveTo>
                    <a:pt x="120000" y="60000"/>
                  </a:moveTo>
                  <a:cubicBezTo>
                    <a:pt x="120000" y="71011"/>
                    <a:pt x="117722" y="80127"/>
                    <a:pt x="112027" y="90000"/>
                  </a:cubicBezTo>
                  <a:cubicBezTo>
                    <a:pt x="106711" y="99494"/>
                    <a:pt x="99872" y="106327"/>
                    <a:pt x="90000" y="112027"/>
                  </a:cubicBezTo>
                  <a:cubicBezTo>
                    <a:pt x="80505" y="117344"/>
                    <a:pt x="71011" y="120000"/>
                    <a:pt x="60000" y="120000"/>
                  </a:cubicBezTo>
                  <a:cubicBezTo>
                    <a:pt x="48988" y="120000"/>
                    <a:pt x="39872" y="117344"/>
                    <a:pt x="30000" y="112027"/>
                  </a:cubicBezTo>
                  <a:cubicBezTo>
                    <a:pt x="20505" y="106327"/>
                    <a:pt x="13672" y="99494"/>
                    <a:pt x="7972" y="90000"/>
                  </a:cubicBezTo>
                  <a:cubicBezTo>
                    <a:pt x="2655" y="80127"/>
                    <a:pt x="0" y="71011"/>
                    <a:pt x="0" y="60000"/>
                  </a:cubicBezTo>
                  <a:cubicBezTo>
                    <a:pt x="0" y="48988"/>
                    <a:pt x="2655" y="39494"/>
                    <a:pt x="7972" y="30000"/>
                  </a:cubicBezTo>
                  <a:cubicBezTo>
                    <a:pt x="13672" y="20127"/>
                    <a:pt x="20505" y="13672"/>
                    <a:pt x="30000" y="8355"/>
                  </a:cubicBezTo>
                  <a:cubicBezTo>
                    <a:pt x="39872" y="2655"/>
                    <a:pt x="48988" y="0"/>
                    <a:pt x="60000" y="0"/>
                  </a:cubicBezTo>
                  <a:cubicBezTo>
                    <a:pt x="71011" y="0"/>
                    <a:pt x="80505" y="2655"/>
                    <a:pt x="90000" y="8355"/>
                  </a:cubicBezTo>
                  <a:cubicBezTo>
                    <a:pt x="99872" y="13672"/>
                    <a:pt x="106711" y="20127"/>
                    <a:pt x="112027" y="30000"/>
                  </a:cubicBezTo>
                  <a:cubicBezTo>
                    <a:pt x="117722" y="39494"/>
                    <a:pt x="120000" y="48988"/>
                    <a:pt x="120000" y="60000"/>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pic>
          <p:nvPicPr>
            <p:cNvPr id="593" name="Shape 593"/>
            <p:cNvPicPr preferRelativeResize="0"/>
            <p:nvPr/>
          </p:nvPicPr>
          <p:blipFill rotWithShape="1">
            <a:blip r:embed="rId3">
              <a:alphaModFix/>
            </a:blip>
            <a:srcRect/>
            <a:stretch/>
          </p:blipFill>
          <p:spPr>
            <a:xfrm>
              <a:off x="287747" y="4927155"/>
              <a:ext cx="1908487" cy="693547"/>
            </a:xfrm>
            <a:prstGeom prst="rect">
              <a:avLst/>
            </a:prstGeom>
            <a:noFill/>
            <a:ln>
              <a:noFill/>
            </a:ln>
          </p:spPr>
        </p:pic>
        <p:sp>
          <p:nvSpPr>
            <p:cNvPr id="594" name="Shape 594"/>
            <p:cNvSpPr/>
            <p:nvPr/>
          </p:nvSpPr>
          <p:spPr>
            <a:xfrm>
              <a:off x="457933" y="4698432"/>
              <a:ext cx="262038" cy="502338"/>
            </a:xfrm>
            <a:custGeom>
              <a:avLst/>
              <a:gdLst/>
              <a:ahLst/>
              <a:cxnLst/>
              <a:rect l="0" t="0" r="0" b="0"/>
              <a:pathLst>
                <a:path w="120000" h="120000" extrusionOk="0">
                  <a:moveTo>
                    <a:pt x="9035" y="11305"/>
                  </a:moveTo>
                  <a:cubicBezTo>
                    <a:pt x="-4725" y="17290"/>
                    <a:pt x="-1158" y="24737"/>
                    <a:pt x="9035" y="38971"/>
                  </a:cubicBezTo>
                  <a:cubicBezTo>
                    <a:pt x="18969" y="53338"/>
                    <a:pt x="26104" y="54399"/>
                    <a:pt x="26104" y="54399"/>
                  </a:cubicBezTo>
                  <a:cubicBezTo>
                    <a:pt x="26104" y="54399"/>
                    <a:pt x="37060" y="68633"/>
                    <a:pt x="37828" y="76212"/>
                  </a:cubicBezTo>
                  <a:cubicBezTo>
                    <a:pt x="38336" y="83263"/>
                    <a:pt x="78084" y="113321"/>
                    <a:pt x="93883" y="118641"/>
                  </a:cubicBezTo>
                  <a:cubicBezTo>
                    <a:pt x="109682" y="123829"/>
                    <a:pt x="123189" y="113321"/>
                    <a:pt x="117584" y="100949"/>
                  </a:cubicBezTo>
                  <a:cubicBezTo>
                    <a:pt x="111719" y="88583"/>
                    <a:pt x="108920" y="54003"/>
                    <a:pt x="119108" y="38971"/>
                  </a:cubicBezTo>
                  <a:cubicBezTo>
                    <a:pt x="129048" y="23940"/>
                    <a:pt x="52859" y="0"/>
                    <a:pt x="52859" y="0"/>
                  </a:cubicBezTo>
                  <a:cubicBezTo>
                    <a:pt x="52859" y="0"/>
                    <a:pt x="23305" y="5188"/>
                    <a:pt x="9035" y="11305"/>
                  </a:cubicBezTo>
                </a:path>
              </a:pathLst>
            </a:custGeom>
            <a:solidFill>
              <a:srgbClr val="0E504E"/>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95" name="Shape 595"/>
            <p:cNvSpPr/>
            <p:nvPr/>
          </p:nvSpPr>
          <p:spPr>
            <a:xfrm>
              <a:off x="1350500" y="5266878"/>
              <a:ext cx="498842" cy="261805"/>
            </a:xfrm>
            <a:custGeom>
              <a:avLst/>
              <a:gdLst/>
              <a:ahLst/>
              <a:cxnLst/>
              <a:rect l="0" t="0" r="0" b="0"/>
              <a:pathLst>
                <a:path w="120000" h="120000" extrusionOk="0">
                  <a:moveTo>
                    <a:pt x="5332" y="11145"/>
                  </a:moveTo>
                  <a:cubicBezTo>
                    <a:pt x="5332" y="11145"/>
                    <a:pt x="-4210" y="79081"/>
                    <a:pt x="2243" y="90620"/>
                  </a:cubicBezTo>
                  <a:cubicBezTo>
                    <a:pt x="8286" y="102415"/>
                    <a:pt x="27911" y="114722"/>
                    <a:pt x="37454" y="98569"/>
                  </a:cubicBezTo>
                  <a:cubicBezTo>
                    <a:pt x="46862" y="82671"/>
                    <a:pt x="48069" y="106517"/>
                    <a:pt x="48069" y="106517"/>
                  </a:cubicBezTo>
                  <a:cubicBezTo>
                    <a:pt x="48069" y="106517"/>
                    <a:pt x="84494" y="124719"/>
                    <a:pt x="106136" y="118825"/>
                  </a:cubicBezTo>
                  <a:cubicBezTo>
                    <a:pt x="128176" y="113180"/>
                    <a:pt x="120245" y="80623"/>
                    <a:pt x="107748" y="66005"/>
                  </a:cubicBezTo>
                  <a:cubicBezTo>
                    <a:pt x="95110" y="51650"/>
                    <a:pt x="65948" y="48060"/>
                    <a:pt x="57214" y="16271"/>
                  </a:cubicBezTo>
                  <a:cubicBezTo>
                    <a:pt x="48069" y="-17059"/>
                    <a:pt x="5332" y="11145"/>
                    <a:pt x="5332" y="11145"/>
                  </a:cubicBezTo>
                </a:path>
              </a:pathLst>
            </a:custGeom>
            <a:solidFill>
              <a:srgbClr val="0E504E"/>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96" name="Shape 596"/>
            <p:cNvSpPr/>
            <p:nvPr/>
          </p:nvSpPr>
          <p:spPr>
            <a:xfrm>
              <a:off x="541102" y="3906507"/>
              <a:ext cx="776573" cy="1022549"/>
            </a:xfrm>
            <a:custGeom>
              <a:avLst/>
              <a:gdLst/>
              <a:ahLst/>
              <a:cxnLst/>
              <a:rect l="0" t="0" r="0" b="0"/>
              <a:pathLst>
                <a:path w="120000" h="120000" extrusionOk="0">
                  <a:moveTo>
                    <a:pt x="87859" y="5566"/>
                  </a:moveTo>
                  <a:cubicBezTo>
                    <a:pt x="87859" y="5566"/>
                    <a:pt x="77605" y="30916"/>
                    <a:pt x="64246" y="42183"/>
                  </a:cubicBezTo>
                  <a:cubicBezTo>
                    <a:pt x="50808" y="53450"/>
                    <a:pt x="4967" y="84888"/>
                    <a:pt x="831" y="88950"/>
                  </a:cubicBezTo>
                  <a:cubicBezTo>
                    <a:pt x="-3047" y="93011"/>
                    <a:pt x="7639" y="105261"/>
                    <a:pt x="12287" y="109844"/>
                  </a:cubicBezTo>
                  <a:cubicBezTo>
                    <a:pt x="16856" y="114500"/>
                    <a:pt x="33661" y="120000"/>
                    <a:pt x="33661" y="120000"/>
                  </a:cubicBezTo>
                  <a:lnTo>
                    <a:pt x="61147" y="96550"/>
                  </a:lnTo>
                  <a:lnTo>
                    <a:pt x="99577" y="68583"/>
                  </a:lnTo>
                  <a:lnTo>
                    <a:pt x="120000" y="46244"/>
                  </a:lnTo>
                  <a:lnTo>
                    <a:pt x="111210" y="0"/>
                  </a:lnTo>
                  <a:lnTo>
                    <a:pt x="87859" y="5566"/>
                  </a:lnTo>
                </a:path>
              </a:pathLst>
            </a:custGeom>
            <a:solidFill>
              <a:srgbClr val="145678"/>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97" name="Shape 597"/>
            <p:cNvSpPr/>
            <p:nvPr/>
          </p:nvSpPr>
          <p:spPr>
            <a:xfrm>
              <a:off x="1000970" y="3667948"/>
              <a:ext cx="587238" cy="1698880"/>
            </a:xfrm>
            <a:custGeom>
              <a:avLst/>
              <a:gdLst/>
              <a:ahLst/>
              <a:cxnLst/>
              <a:rect l="0" t="0" r="0" b="0"/>
              <a:pathLst>
                <a:path w="120000" h="120000" extrusionOk="0">
                  <a:moveTo>
                    <a:pt x="0" y="0"/>
                  </a:moveTo>
                  <a:cubicBezTo>
                    <a:pt x="0" y="0"/>
                    <a:pt x="23661" y="18800"/>
                    <a:pt x="27866" y="25144"/>
                  </a:cubicBezTo>
                  <a:cubicBezTo>
                    <a:pt x="32644" y="32155"/>
                    <a:pt x="34577" y="52966"/>
                    <a:pt x="41627" y="56077"/>
                  </a:cubicBezTo>
                  <a:cubicBezTo>
                    <a:pt x="48455" y="59194"/>
                    <a:pt x="47772" y="77438"/>
                    <a:pt x="51300" y="82638"/>
                  </a:cubicBezTo>
                  <a:cubicBezTo>
                    <a:pt x="54822" y="87883"/>
                    <a:pt x="68927" y="107783"/>
                    <a:pt x="68927" y="107783"/>
                  </a:cubicBezTo>
                  <a:lnTo>
                    <a:pt x="69272" y="120000"/>
                  </a:lnTo>
                  <a:cubicBezTo>
                    <a:pt x="69272" y="120000"/>
                    <a:pt x="86561" y="119683"/>
                    <a:pt x="103277" y="119133"/>
                  </a:cubicBezTo>
                  <a:cubicBezTo>
                    <a:pt x="120000" y="118461"/>
                    <a:pt x="120000" y="118461"/>
                    <a:pt x="120000" y="118461"/>
                  </a:cubicBezTo>
                  <a:cubicBezTo>
                    <a:pt x="120000" y="118461"/>
                    <a:pt x="115788" y="82638"/>
                    <a:pt x="111922" y="74405"/>
                  </a:cubicBezTo>
                  <a:cubicBezTo>
                    <a:pt x="108400" y="66205"/>
                    <a:pt x="99411" y="32827"/>
                    <a:pt x="98844" y="29477"/>
                  </a:cubicBezTo>
                  <a:cubicBezTo>
                    <a:pt x="98161" y="26166"/>
                    <a:pt x="90200" y="1694"/>
                    <a:pt x="90200" y="1694"/>
                  </a:cubicBezTo>
                  <a:lnTo>
                    <a:pt x="0" y="0"/>
                  </a:lnTo>
                </a:path>
              </a:pathLst>
            </a:custGeom>
            <a:solidFill>
              <a:srgbClr val="2D6CA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98" name="Shape 598"/>
            <p:cNvSpPr/>
            <p:nvPr/>
          </p:nvSpPr>
          <p:spPr>
            <a:xfrm>
              <a:off x="1584695" y="2194773"/>
              <a:ext cx="507852" cy="1321315"/>
            </a:xfrm>
            <a:custGeom>
              <a:avLst/>
              <a:gdLst/>
              <a:ahLst/>
              <a:cxnLst/>
              <a:rect l="0" t="0" r="0" b="0"/>
              <a:pathLst>
                <a:path w="120000" h="120000" extrusionOk="0">
                  <a:moveTo>
                    <a:pt x="6265" y="0"/>
                  </a:moveTo>
                  <a:cubicBezTo>
                    <a:pt x="6265" y="0"/>
                    <a:pt x="34799" y="8557"/>
                    <a:pt x="34799" y="26591"/>
                  </a:cubicBezTo>
                  <a:cubicBezTo>
                    <a:pt x="34799" y="44470"/>
                    <a:pt x="47422" y="55306"/>
                    <a:pt x="51497" y="60320"/>
                  </a:cubicBezTo>
                  <a:cubicBezTo>
                    <a:pt x="55571" y="65334"/>
                    <a:pt x="119741" y="97748"/>
                    <a:pt x="119741" y="97748"/>
                  </a:cubicBezTo>
                  <a:cubicBezTo>
                    <a:pt x="119741" y="97748"/>
                    <a:pt x="124609" y="113654"/>
                    <a:pt x="91866" y="119782"/>
                  </a:cubicBezTo>
                  <a:cubicBezTo>
                    <a:pt x="88973" y="120339"/>
                    <a:pt x="81477" y="119782"/>
                    <a:pt x="77138" y="118618"/>
                  </a:cubicBezTo>
                  <a:cubicBezTo>
                    <a:pt x="44394" y="104890"/>
                    <a:pt x="19541" y="84633"/>
                    <a:pt x="15073" y="77591"/>
                  </a:cubicBezTo>
                  <a:cubicBezTo>
                    <a:pt x="15073" y="77591"/>
                    <a:pt x="5077" y="53127"/>
                    <a:pt x="6265" y="44013"/>
                  </a:cubicBezTo>
                  <a:cubicBezTo>
                    <a:pt x="7311" y="34848"/>
                    <a:pt x="-8333" y="6278"/>
                    <a:pt x="6265" y="0"/>
                  </a:cubicBezTo>
                </a:path>
              </a:pathLst>
            </a:custGeom>
            <a:solidFill>
              <a:srgbClr val="084A61"/>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599" name="Shape 599"/>
            <p:cNvSpPr/>
            <p:nvPr/>
          </p:nvSpPr>
          <p:spPr>
            <a:xfrm>
              <a:off x="910549" y="2142966"/>
              <a:ext cx="790917" cy="1642041"/>
            </a:xfrm>
            <a:custGeom>
              <a:avLst/>
              <a:gdLst/>
              <a:ahLst/>
              <a:cxnLst/>
              <a:rect l="0" t="0" r="0" b="0"/>
              <a:pathLst>
                <a:path w="120000" h="120000" extrusionOk="0">
                  <a:moveTo>
                    <a:pt x="1371" y="19310"/>
                  </a:moveTo>
                  <a:cubicBezTo>
                    <a:pt x="1371" y="19310"/>
                    <a:pt x="10172" y="11487"/>
                    <a:pt x="29977" y="6435"/>
                  </a:cubicBezTo>
                  <a:cubicBezTo>
                    <a:pt x="38352" y="4356"/>
                    <a:pt x="57480" y="-1427"/>
                    <a:pt x="67976" y="322"/>
                  </a:cubicBezTo>
                  <a:cubicBezTo>
                    <a:pt x="78472" y="2033"/>
                    <a:pt x="101153" y="815"/>
                    <a:pt x="108342" y="5375"/>
                  </a:cubicBezTo>
                  <a:cubicBezTo>
                    <a:pt x="115285" y="9981"/>
                    <a:pt x="124085" y="21837"/>
                    <a:pt x="117909" y="35772"/>
                  </a:cubicBezTo>
                  <a:cubicBezTo>
                    <a:pt x="111726" y="49667"/>
                    <a:pt x="105718" y="55168"/>
                    <a:pt x="106484" y="60583"/>
                  </a:cubicBezTo>
                  <a:cubicBezTo>
                    <a:pt x="107413" y="66129"/>
                    <a:pt x="101153" y="95058"/>
                    <a:pt x="102842" y="99335"/>
                  </a:cubicBezTo>
                  <a:cubicBezTo>
                    <a:pt x="104537" y="103572"/>
                    <a:pt x="97594" y="117467"/>
                    <a:pt x="88794" y="119178"/>
                  </a:cubicBezTo>
                  <a:cubicBezTo>
                    <a:pt x="79910" y="120929"/>
                    <a:pt x="51981" y="119705"/>
                    <a:pt x="37933" y="117139"/>
                  </a:cubicBezTo>
                  <a:cubicBezTo>
                    <a:pt x="23801" y="114612"/>
                    <a:pt x="4672" y="115060"/>
                    <a:pt x="8986" y="101980"/>
                  </a:cubicBezTo>
                  <a:cubicBezTo>
                    <a:pt x="13305" y="88861"/>
                    <a:pt x="17792" y="53128"/>
                    <a:pt x="15929" y="44614"/>
                  </a:cubicBezTo>
                  <a:cubicBezTo>
                    <a:pt x="14491" y="36219"/>
                    <a:pt x="-5313" y="22409"/>
                    <a:pt x="1371" y="19310"/>
                  </a:cubicBezTo>
                </a:path>
              </a:pathLst>
            </a:custGeom>
            <a:solidFill>
              <a:srgbClr val="2D6CA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00" name="Shape 600"/>
            <p:cNvSpPr/>
            <p:nvPr/>
          </p:nvSpPr>
          <p:spPr>
            <a:xfrm>
              <a:off x="978566" y="2181184"/>
              <a:ext cx="724725" cy="1615503"/>
            </a:xfrm>
            <a:custGeom>
              <a:avLst/>
              <a:gdLst/>
              <a:ahLst/>
              <a:cxnLst/>
              <a:rect l="0" t="0" r="0" b="0"/>
              <a:pathLst>
                <a:path w="120000" h="120000" extrusionOk="0">
                  <a:moveTo>
                    <a:pt x="63982" y="24214"/>
                  </a:moveTo>
                  <a:cubicBezTo>
                    <a:pt x="63982" y="24214"/>
                    <a:pt x="74698" y="47372"/>
                    <a:pt x="79131" y="55076"/>
                  </a:cubicBezTo>
                  <a:cubicBezTo>
                    <a:pt x="83285" y="62786"/>
                    <a:pt x="86430" y="75297"/>
                    <a:pt x="84858" y="81513"/>
                  </a:cubicBezTo>
                  <a:cubicBezTo>
                    <a:pt x="83285" y="87564"/>
                    <a:pt x="81532" y="110227"/>
                    <a:pt x="75526" y="112341"/>
                  </a:cubicBezTo>
                  <a:cubicBezTo>
                    <a:pt x="62688" y="116772"/>
                    <a:pt x="14465" y="111966"/>
                    <a:pt x="3840" y="110682"/>
                  </a:cubicBezTo>
                  <a:cubicBezTo>
                    <a:pt x="-6875" y="109398"/>
                    <a:pt x="6706" y="113625"/>
                    <a:pt x="21764" y="116437"/>
                  </a:cubicBezTo>
                  <a:cubicBezTo>
                    <a:pt x="36913" y="119340"/>
                    <a:pt x="56495" y="119465"/>
                    <a:pt x="66104" y="119920"/>
                  </a:cubicBezTo>
                  <a:cubicBezTo>
                    <a:pt x="79681" y="120624"/>
                    <a:pt x="96868" y="116437"/>
                    <a:pt x="101301" y="112920"/>
                  </a:cubicBezTo>
                  <a:cubicBezTo>
                    <a:pt x="105455" y="109398"/>
                    <a:pt x="107862" y="109063"/>
                    <a:pt x="107862" y="93654"/>
                  </a:cubicBezTo>
                  <a:cubicBezTo>
                    <a:pt x="107862" y="90382"/>
                    <a:pt x="107306" y="55076"/>
                    <a:pt x="111460" y="51224"/>
                  </a:cubicBezTo>
                  <a:cubicBezTo>
                    <a:pt x="115621" y="47372"/>
                    <a:pt x="121626" y="27112"/>
                    <a:pt x="119594" y="19777"/>
                  </a:cubicBezTo>
                  <a:cubicBezTo>
                    <a:pt x="117466" y="12402"/>
                    <a:pt x="123749" y="3039"/>
                    <a:pt x="97418" y="221"/>
                  </a:cubicBezTo>
                  <a:cubicBezTo>
                    <a:pt x="77099" y="-2096"/>
                    <a:pt x="59361" y="14147"/>
                    <a:pt x="63982" y="24214"/>
                  </a:cubicBezTo>
                </a:path>
              </a:pathLst>
            </a:custGeom>
            <a:solidFill>
              <a:srgbClr val="145678"/>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01" name="Shape 601"/>
            <p:cNvSpPr/>
            <p:nvPr/>
          </p:nvSpPr>
          <p:spPr>
            <a:xfrm>
              <a:off x="958933" y="2296466"/>
              <a:ext cx="236230" cy="962665"/>
            </a:xfrm>
            <a:custGeom>
              <a:avLst/>
              <a:gdLst/>
              <a:ahLst/>
              <a:cxnLst/>
              <a:rect l="0" t="0" r="0" b="0"/>
              <a:pathLst>
                <a:path w="120000" h="120000" extrusionOk="0">
                  <a:moveTo>
                    <a:pt x="37159" y="120000"/>
                  </a:moveTo>
                  <a:cubicBezTo>
                    <a:pt x="37159" y="120000"/>
                    <a:pt x="59626" y="79571"/>
                    <a:pt x="74980" y="71501"/>
                  </a:cubicBezTo>
                  <a:cubicBezTo>
                    <a:pt x="90052" y="63426"/>
                    <a:pt x="137255" y="20631"/>
                    <a:pt x="113372" y="9431"/>
                  </a:cubicBezTo>
                  <a:cubicBezTo>
                    <a:pt x="89200" y="-1773"/>
                    <a:pt x="33179" y="-6853"/>
                    <a:pt x="9008" y="16526"/>
                  </a:cubicBezTo>
                  <a:cubicBezTo>
                    <a:pt x="-14874" y="39700"/>
                    <a:pt x="15551" y="49443"/>
                    <a:pt x="22094" y="56537"/>
                  </a:cubicBezTo>
                  <a:cubicBezTo>
                    <a:pt x="28348" y="63567"/>
                    <a:pt x="30905" y="85626"/>
                    <a:pt x="28348" y="93906"/>
                  </a:cubicBezTo>
                  <a:cubicBezTo>
                    <a:pt x="26073" y="101559"/>
                    <a:pt x="37159" y="120000"/>
                    <a:pt x="37159" y="120000"/>
                  </a:cubicBezTo>
                </a:path>
              </a:pathLst>
            </a:custGeom>
            <a:solidFill>
              <a:srgbClr val="145678"/>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02" name="Shape 602"/>
            <p:cNvSpPr/>
            <p:nvPr/>
          </p:nvSpPr>
          <p:spPr>
            <a:xfrm>
              <a:off x="424674" y="2341739"/>
              <a:ext cx="712439" cy="1188719"/>
            </a:xfrm>
            <a:custGeom>
              <a:avLst/>
              <a:gdLst/>
              <a:ahLst/>
              <a:cxnLst/>
              <a:rect l="0" t="0" r="0" b="0"/>
              <a:pathLst>
                <a:path w="120000" h="120000" extrusionOk="0">
                  <a:moveTo>
                    <a:pt x="107674" y="943"/>
                  </a:moveTo>
                  <a:cubicBezTo>
                    <a:pt x="107674" y="943"/>
                    <a:pt x="123897" y="8720"/>
                    <a:pt x="119114" y="21279"/>
                  </a:cubicBezTo>
                  <a:cubicBezTo>
                    <a:pt x="115642" y="30466"/>
                    <a:pt x="102701" y="45897"/>
                    <a:pt x="86569" y="54969"/>
                  </a:cubicBezTo>
                  <a:cubicBezTo>
                    <a:pt x="75410" y="61162"/>
                    <a:pt x="57961" y="78349"/>
                    <a:pt x="56932" y="84992"/>
                  </a:cubicBezTo>
                  <a:cubicBezTo>
                    <a:pt x="55806" y="91358"/>
                    <a:pt x="41266" y="111866"/>
                    <a:pt x="39392" y="117104"/>
                  </a:cubicBezTo>
                  <a:cubicBezTo>
                    <a:pt x="37610" y="122400"/>
                    <a:pt x="281" y="120316"/>
                    <a:pt x="0" y="111751"/>
                  </a:cubicBezTo>
                  <a:cubicBezTo>
                    <a:pt x="-281" y="104430"/>
                    <a:pt x="31516" y="60207"/>
                    <a:pt x="34419" y="54969"/>
                  </a:cubicBezTo>
                  <a:cubicBezTo>
                    <a:pt x="37328" y="49731"/>
                    <a:pt x="77284" y="12547"/>
                    <a:pt x="83096" y="7252"/>
                  </a:cubicBezTo>
                  <a:cubicBezTo>
                    <a:pt x="89196" y="2181"/>
                    <a:pt x="103172" y="-1928"/>
                    <a:pt x="107674" y="943"/>
                  </a:cubicBezTo>
                </a:path>
              </a:pathLst>
            </a:custGeom>
            <a:solidFill>
              <a:srgbClr val="3A7CBA"/>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03" name="Shape 603"/>
            <p:cNvSpPr/>
            <p:nvPr/>
          </p:nvSpPr>
          <p:spPr>
            <a:xfrm>
              <a:off x="1205100" y="2007026"/>
              <a:ext cx="306739" cy="403616"/>
            </a:xfrm>
            <a:custGeom>
              <a:avLst/>
              <a:gdLst/>
              <a:ahLst/>
              <a:cxnLst/>
              <a:rect l="0" t="0" r="0" b="0"/>
              <a:pathLst>
                <a:path w="120000" h="120000" extrusionOk="0">
                  <a:moveTo>
                    <a:pt x="15952" y="4579"/>
                  </a:moveTo>
                  <a:cubicBezTo>
                    <a:pt x="17265" y="-9989"/>
                    <a:pt x="108384" y="14846"/>
                    <a:pt x="108384" y="14846"/>
                  </a:cubicBezTo>
                  <a:cubicBezTo>
                    <a:pt x="108384" y="14846"/>
                    <a:pt x="111447" y="56744"/>
                    <a:pt x="117780" y="70320"/>
                  </a:cubicBezTo>
                  <a:cubicBezTo>
                    <a:pt x="123900" y="83735"/>
                    <a:pt x="117126" y="119999"/>
                    <a:pt x="100520" y="119999"/>
                  </a:cubicBezTo>
                  <a:cubicBezTo>
                    <a:pt x="83690" y="119999"/>
                    <a:pt x="3057" y="73636"/>
                    <a:pt x="0" y="64363"/>
                  </a:cubicBezTo>
                  <a:cubicBezTo>
                    <a:pt x="0" y="64363"/>
                    <a:pt x="14638" y="18986"/>
                    <a:pt x="15952" y="4579"/>
                  </a:cubicBezTo>
                </a:path>
              </a:pathLst>
            </a:custGeom>
            <a:solidFill>
              <a:srgbClr val="CCDFAC"/>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04" name="Shape 604"/>
            <p:cNvSpPr/>
            <p:nvPr/>
          </p:nvSpPr>
          <p:spPr>
            <a:xfrm>
              <a:off x="1214095" y="2022616"/>
              <a:ext cx="172761" cy="232413"/>
            </a:xfrm>
            <a:custGeom>
              <a:avLst/>
              <a:gdLst/>
              <a:ahLst/>
              <a:cxnLst/>
              <a:rect l="0" t="0" r="0" b="0"/>
              <a:pathLst>
                <a:path w="120000" h="120000" extrusionOk="0">
                  <a:moveTo>
                    <a:pt x="22609" y="0"/>
                  </a:moveTo>
                  <a:cubicBezTo>
                    <a:pt x="22609" y="0"/>
                    <a:pt x="111086" y="37089"/>
                    <a:pt x="118853" y="69579"/>
                  </a:cubicBezTo>
                  <a:cubicBezTo>
                    <a:pt x="126612" y="102063"/>
                    <a:pt x="94792" y="136853"/>
                    <a:pt x="32313" y="110977"/>
                  </a:cubicBezTo>
                  <a:cubicBezTo>
                    <a:pt x="-30165" y="85964"/>
                    <a:pt x="16011" y="70441"/>
                    <a:pt x="22609" y="0"/>
                  </a:cubicBezTo>
                </a:path>
              </a:pathLst>
            </a:custGeom>
            <a:solidFill>
              <a:srgbClr val="E1FFDC"/>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05" name="Shape 605"/>
            <p:cNvSpPr/>
            <p:nvPr/>
          </p:nvSpPr>
          <p:spPr>
            <a:xfrm>
              <a:off x="1247290" y="1978550"/>
              <a:ext cx="258802" cy="320994"/>
            </a:xfrm>
            <a:custGeom>
              <a:avLst/>
              <a:gdLst/>
              <a:ahLst/>
              <a:cxnLst/>
              <a:rect l="0" t="0" r="0" b="0"/>
              <a:pathLst>
                <a:path w="120000" h="120000" extrusionOk="0">
                  <a:moveTo>
                    <a:pt x="464" y="17056"/>
                  </a:moveTo>
                  <a:cubicBezTo>
                    <a:pt x="464" y="17056"/>
                    <a:pt x="49734" y="110254"/>
                    <a:pt x="91261" y="119653"/>
                  </a:cubicBezTo>
                  <a:cubicBezTo>
                    <a:pt x="108804" y="123835"/>
                    <a:pt x="136407" y="89566"/>
                    <a:pt x="107257" y="33147"/>
                  </a:cubicBezTo>
                  <a:cubicBezTo>
                    <a:pt x="78366" y="-23061"/>
                    <a:pt x="-7018" y="7025"/>
                    <a:pt x="464" y="17056"/>
                  </a:cubicBezTo>
                </a:path>
              </a:pathLst>
            </a:custGeom>
            <a:solidFill>
              <a:srgbClr val="8BAC88"/>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06" name="Shape 606"/>
            <p:cNvSpPr/>
            <p:nvPr/>
          </p:nvSpPr>
          <p:spPr>
            <a:xfrm>
              <a:off x="1204319" y="2140666"/>
              <a:ext cx="236326" cy="326540"/>
            </a:xfrm>
            <a:custGeom>
              <a:avLst/>
              <a:gdLst/>
              <a:ahLst/>
              <a:cxnLst/>
              <a:rect l="0" t="0" r="0" b="0"/>
              <a:pathLst>
                <a:path w="120000" h="120000" extrusionOk="0">
                  <a:moveTo>
                    <a:pt x="10673" y="0"/>
                  </a:moveTo>
                  <a:cubicBezTo>
                    <a:pt x="10673" y="0"/>
                    <a:pt x="-13340" y="35344"/>
                    <a:pt x="10673" y="61027"/>
                  </a:cubicBezTo>
                  <a:cubicBezTo>
                    <a:pt x="34686" y="86505"/>
                    <a:pt x="67170" y="120000"/>
                    <a:pt x="67170" y="120000"/>
                  </a:cubicBezTo>
                  <a:cubicBezTo>
                    <a:pt x="67170" y="120000"/>
                    <a:pt x="113499" y="87533"/>
                    <a:pt x="120000" y="71916"/>
                  </a:cubicBezTo>
                  <a:cubicBezTo>
                    <a:pt x="69713" y="54038"/>
                    <a:pt x="32143" y="38216"/>
                    <a:pt x="10673" y="0"/>
                  </a:cubicBezTo>
                </a:path>
              </a:pathLst>
            </a:custGeom>
            <a:solidFill>
              <a:srgbClr val="E3FFFF"/>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07" name="Shape 607"/>
            <p:cNvSpPr/>
            <p:nvPr/>
          </p:nvSpPr>
          <p:spPr>
            <a:xfrm>
              <a:off x="1318232" y="2300526"/>
              <a:ext cx="233921" cy="540509"/>
            </a:xfrm>
            <a:custGeom>
              <a:avLst/>
              <a:gdLst/>
              <a:ahLst/>
              <a:cxnLst/>
              <a:rect l="0" t="0" r="0" b="0"/>
              <a:pathLst>
                <a:path w="120000" h="120000" extrusionOk="0">
                  <a:moveTo>
                    <a:pt x="0" y="14705"/>
                  </a:moveTo>
                  <a:cubicBezTo>
                    <a:pt x="0" y="14705"/>
                    <a:pt x="9776" y="22000"/>
                    <a:pt x="20124" y="31761"/>
                  </a:cubicBezTo>
                  <a:cubicBezTo>
                    <a:pt x="29039" y="39794"/>
                    <a:pt x="36514" y="57961"/>
                    <a:pt x="41402" y="65994"/>
                  </a:cubicBezTo>
                  <a:cubicBezTo>
                    <a:pt x="59231" y="94544"/>
                    <a:pt x="81949" y="112711"/>
                    <a:pt x="90858" y="120000"/>
                  </a:cubicBezTo>
                  <a:cubicBezTo>
                    <a:pt x="108687" y="100844"/>
                    <a:pt x="123352" y="76744"/>
                    <a:pt x="119326" y="41155"/>
                  </a:cubicBezTo>
                  <a:cubicBezTo>
                    <a:pt x="114437" y="5561"/>
                    <a:pt x="99772" y="0"/>
                    <a:pt x="99772" y="0"/>
                  </a:cubicBezTo>
                  <a:cubicBezTo>
                    <a:pt x="99772" y="0"/>
                    <a:pt x="93159" y="16438"/>
                    <a:pt x="28468" y="738"/>
                  </a:cubicBezTo>
                  <a:lnTo>
                    <a:pt x="0" y="14705"/>
                  </a:lnTo>
                </a:path>
              </a:pathLst>
            </a:custGeom>
            <a:solidFill>
              <a:srgbClr val="E3FFFF"/>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08" name="Shape 608"/>
            <p:cNvSpPr/>
            <p:nvPr/>
          </p:nvSpPr>
          <p:spPr>
            <a:xfrm>
              <a:off x="1441200" y="2177140"/>
              <a:ext cx="113376" cy="281792"/>
            </a:xfrm>
            <a:custGeom>
              <a:avLst/>
              <a:gdLst/>
              <a:ahLst/>
              <a:cxnLst/>
              <a:rect l="0" t="0" r="0" b="0"/>
              <a:pathLst>
                <a:path w="120000" h="120000" extrusionOk="0">
                  <a:moveTo>
                    <a:pt x="0" y="67757"/>
                  </a:moveTo>
                  <a:cubicBezTo>
                    <a:pt x="0" y="67757"/>
                    <a:pt x="95750" y="106087"/>
                    <a:pt x="113960" y="118950"/>
                  </a:cubicBezTo>
                  <a:cubicBezTo>
                    <a:pt x="132170" y="130854"/>
                    <a:pt x="107498" y="38227"/>
                    <a:pt x="62854" y="8703"/>
                  </a:cubicBezTo>
                  <a:cubicBezTo>
                    <a:pt x="36420" y="-8201"/>
                    <a:pt x="28196" y="2034"/>
                    <a:pt x="36420" y="17987"/>
                  </a:cubicBezTo>
                  <a:cubicBezTo>
                    <a:pt x="46406" y="40847"/>
                    <a:pt x="24671" y="60373"/>
                    <a:pt x="0" y="67757"/>
                  </a:cubicBezTo>
                </a:path>
              </a:pathLst>
            </a:custGeom>
            <a:solidFill>
              <a:srgbClr val="E3FFFF"/>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09" name="Shape 609"/>
            <p:cNvSpPr/>
            <p:nvPr/>
          </p:nvSpPr>
          <p:spPr>
            <a:xfrm>
              <a:off x="1337907" y="2334958"/>
              <a:ext cx="213407" cy="151929"/>
            </a:xfrm>
            <a:custGeom>
              <a:avLst/>
              <a:gdLst/>
              <a:ahLst/>
              <a:cxnLst/>
              <a:rect l="0" t="0" r="0" b="0"/>
              <a:pathLst>
                <a:path w="120000" h="120000" extrusionOk="0">
                  <a:moveTo>
                    <a:pt x="5355" y="120000"/>
                  </a:moveTo>
                  <a:lnTo>
                    <a:pt x="58900" y="32411"/>
                  </a:lnTo>
                  <a:lnTo>
                    <a:pt x="119372" y="120000"/>
                  </a:lnTo>
                  <a:lnTo>
                    <a:pt x="120000" y="94161"/>
                  </a:lnTo>
                  <a:lnTo>
                    <a:pt x="58900" y="0"/>
                  </a:lnTo>
                  <a:lnTo>
                    <a:pt x="0" y="102483"/>
                  </a:lnTo>
                  <a:lnTo>
                    <a:pt x="5355" y="120000"/>
                  </a:lnTo>
                </a:path>
              </a:pathLst>
            </a:custGeom>
            <a:solidFill>
              <a:srgbClr val="75CBD1"/>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10" name="Shape 610"/>
            <p:cNvSpPr/>
            <p:nvPr/>
          </p:nvSpPr>
          <p:spPr>
            <a:xfrm>
              <a:off x="1396932" y="2357092"/>
              <a:ext cx="130169" cy="486403"/>
            </a:xfrm>
            <a:custGeom>
              <a:avLst/>
              <a:gdLst/>
              <a:ahLst/>
              <a:cxnLst/>
              <a:rect l="0" t="0" r="0" b="0"/>
              <a:pathLst>
                <a:path w="120000" h="120000" extrusionOk="0">
                  <a:moveTo>
                    <a:pt x="30326" y="3022"/>
                  </a:moveTo>
                  <a:lnTo>
                    <a:pt x="0" y="17711"/>
                  </a:lnTo>
                  <a:lnTo>
                    <a:pt x="40608" y="27050"/>
                  </a:lnTo>
                  <a:cubicBezTo>
                    <a:pt x="40608" y="27050"/>
                    <a:pt x="59110" y="79772"/>
                    <a:pt x="47804" y="98716"/>
                  </a:cubicBezTo>
                  <a:lnTo>
                    <a:pt x="88413" y="120000"/>
                  </a:lnTo>
                  <a:cubicBezTo>
                    <a:pt x="88413" y="120000"/>
                    <a:pt x="165000" y="90205"/>
                    <a:pt x="79674" y="27050"/>
                  </a:cubicBezTo>
                  <a:lnTo>
                    <a:pt x="88413" y="13866"/>
                  </a:lnTo>
                  <a:lnTo>
                    <a:pt x="60653" y="0"/>
                  </a:lnTo>
                  <a:lnTo>
                    <a:pt x="30326" y="3022"/>
                  </a:lnTo>
                </a:path>
              </a:pathLst>
            </a:custGeom>
            <a:solidFill>
              <a:srgbClr val="3F7357"/>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11" name="Shape 611"/>
            <p:cNvSpPr/>
            <p:nvPr/>
          </p:nvSpPr>
          <p:spPr>
            <a:xfrm>
              <a:off x="0" y="3572030"/>
              <a:ext cx="820878" cy="978280"/>
            </a:xfrm>
            <a:custGeom>
              <a:avLst/>
              <a:gdLst/>
              <a:ahLst/>
              <a:cxnLst/>
              <a:rect l="0" t="0" r="0" b="0"/>
              <a:pathLst>
                <a:path w="120000" h="120000" extrusionOk="0">
                  <a:moveTo>
                    <a:pt x="27777" y="0"/>
                  </a:moveTo>
                  <a:lnTo>
                    <a:pt x="14911" y="1372"/>
                  </a:lnTo>
                  <a:lnTo>
                    <a:pt x="0" y="80550"/>
                  </a:lnTo>
                  <a:lnTo>
                    <a:pt x="94255" y="120000"/>
                  </a:lnTo>
                  <a:lnTo>
                    <a:pt x="105744" y="115138"/>
                  </a:lnTo>
                  <a:lnTo>
                    <a:pt x="120000" y="38972"/>
                  </a:lnTo>
                  <a:lnTo>
                    <a:pt x="27777" y="0"/>
                  </a:lnTo>
                </a:path>
              </a:pathLst>
            </a:custGeom>
            <a:solidFill>
              <a:srgbClr val="397B79"/>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12" name="Shape 612"/>
            <p:cNvSpPr/>
            <p:nvPr/>
          </p:nvSpPr>
          <p:spPr>
            <a:xfrm>
              <a:off x="7377" y="3599085"/>
              <a:ext cx="727422" cy="936471"/>
            </a:xfrm>
            <a:custGeom>
              <a:avLst/>
              <a:gdLst/>
              <a:ahLst/>
              <a:cxnLst/>
              <a:rect l="0" t="0" r="0" b="0"/>
              <a:pathLst>
                <a:path w="120000" h="120000" extrusionOk="0">
                  <a:moveTo>
                    <a:pt x="16077" y="0"/>
                  </a:moveTo>
                  <a:lnTo>
                    <a:pt x="0" y="79311"/>
                  </a:lnTo>
                  <a:lnTo>
                    <a:pt x="103922" y="120000"/>
                  </a:lnTo>
                  <a:lnTo>
                    <a:pt x="120000" y="40616"/>
                  </a:lnTo>
                  <a:lnTo>
                    <a:pt x="16077" y="0"/>
                  </a:lnTo>
                </a:path>
              </a:pathLst>
            </a:custGeom>
            <a:solidFill>
              <a:srgbClr val="5D917B"/>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13" name="Shape 613"/>
            <p:cNvSpPr/>
            <p:nvPr/>
          </p:nvSpPr>
          <p:spPr>
            <a:xfrm>
              <a:off x="356266" y="3456135"/>
              <a:ext cx="254012" cy="322912"/>
            </a:xfrm>
            <a:custGeom>
              <a:avLst/>
              <a:gdLst/>
              <a:ahLst/>
              <a:cxnLst/>
              <a:rect l="0" t="0" r="0" b="0"/>
              <a:pathLst>
                <a:path w="120000" h="120000" extrusionOk="0">
                  <a:moveTo>
                    <a:pt x="109582" y="36130"/>
                  </a:moveTo>
                  <a:cubicBezTo>
                    <a:pt x="110376" y="23318"/>
                    <a:pt x="47768" y="-14511"/>
                    <a:pt x="39576" y="5952"/>
                  </a:cubicBezTo>
                  <a:cubicBezTo>
                    <a:pt x="31385" y="25797"/>
                    <a:pt x="4440" y="66933"/>
                    <a:pt x="742" y="76237"/>
                  </a:cubicBezTo>
                  <a:cubicBezTo>
                    <a:pt x="-2162" y="85535"/>
                    <a:pt x="2330" y="83883"/>
                    <a:pt x="34295" y="103728"/>
                  </a:cubicBezTo>
                  <a:cubicBezTo>
                    <a:pt x="67049" y="123574"/>
                    <a:pt x="79733" y="111172"/>
                    <a:pt x="89507" y="111790"/>
                  </a:cubicBezTo>
                  <a:cubicBezTo>
                    <a:pt x="98486" y="112408"/>
                    <a:pt x="117240" y="130601"/>
                    <a:pt x="119356" y="110755"/>
                  </a:cubicBezTo>
                  <a:cubicBezTo>
                    <a:pt x="123055" y="91535"/>
                    <a:pt x="109582" y="36130"/>
                    <a:pt x="109582" y="36130"/>
                  </a:cubicBezTo>
                </a:path>
              </a:pathLst>
            </a:custGeom>
            <a:solidFill>
              <a:srgbClr val="CBDEAC"/>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14" name="Shape 614"/>
            <p:cNvSpPr/>
            <p:nvPr/>
          </p:nvSpPr>
          <p:spPr>
            <a:xfrm>
              <a:off x="385028" y="3504464"/>
              <a:ext cx="163461" cy="221169"/>
            </a:xfrm>
            <a:custGeom>
              <a:avLst/>
              <a:gdLst/>
              <a:ahLst/>
              <a:cxnLst/>
              <a:rect l="0" t="0" r="0" b="0"/>
              <a:pathLst>
                <a:path w="120000" h="120000" extrusionOk="0">
                  <a:moveTo>
                    <a:pt x="119047" y="19527"/>
                  </a:moveTo>
                  <a:cubicBezTo>
                    <a:pt x="117825" y="-1987"/>
                    <a:pt x="48977" y="-11379"/>
                    <a:pt x="29424" y="21348"/>
                  </a:cubicBezTo>
                  <a:cubicBezTo>
                    <a:pt x="9871" y="53768"/>
                    <a:pt x="-19053" y="77405"/>
                    <a:pt x="17608" y="102248"/>
                  </a:cubicBezTo>
                  <a:cubicBezTo>
                    <a:pt x="55905" y="127096"/>
                    <a:pt x="70569" y="125276"/>
                    <a:pt x="98272" y="100433"/>
                  </a:cubicBezTo>
                  <a:cubicBezTo>
                    <a:pt x="126785" y="76495"/>
                    <a:pt x="119047" y="19527"/>
                    <a:pt x="119047" y="19527"/>
                  </a:cubicBezTo>
                </a:path>
              </a:pathLst>
            </a:custGeom>
            <a:solidFill>
              <a:srgbClr val="E1FFDC"/>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15" name="Shape 615"/>
            <p:cNvSpPr/>
            <p:nvPr/>
          </p:nvSpPr>
          <p:spPr>
            <a:xfrm>
              <a:off x="412239" y="3408812"/>
              <a:ext cx="199590" cy="172755"/>
            </a:xfrm>
            <a:custGeom>
              <a:avLst/>
              <a:gdLst/>
              <a:ahLst/>
              <a:cxnLst/>
              <a:rect l="0" t="0" r="0" b="0"/>
              <a:pathLst>
                <a:path w="120000" h="120000" extrusionOk="0">
                  <a:moveTo>
                    <a:pt x="24373" y="5262"/>
                  </a:moveTo>
                  <a:cubicBezTo>
                    <a:pt x="16992" y="30396"/>
                    <a:pt x="-6828" y="80672"/>
                    <a:pt x="1896" y="96911"/>
                  </a:cubicBezTo>
                  <a:cubicBezTo>
                    <a:pt x="56585" y="135198"/>
                    <a:pt x="113623" y="114314"/>
                    <a:pt x="113623" y="114314"/>
                  </a:cubicBezTo>
                  <a:lnTo>
                    <a:pt x="120000" y="53219"/>
                  </a:lnTo>
                  <a:cubicBezTo>
                    <a:pt x="120000" y="53219"/>
                    <a:pt x="32094" y="-19871"/>
                    <a:pt x="24373" y="5262"/>
                  </a:cubicBezTo>
                </a:path>
              </a:pathLst>
            </a:custGeom>
            <a:solidFill>
              <a:srgbClr val="E3FFFF"/>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16" name="Shape 616"/>
            <p:cNvSpPr/>
            <p:nvPr/>
          </p:nvSpPr>
          <p:spPr>
            <a:xfrm>
              <a:off x="518929" y="3682916"/>
              <a:ext cx="53550" cy="104983"/>
            </a:xfrm>
            <a:custGeom>
              <a:avLst/>
              <a:gdLst/>
              <a:ahLst/>
              <a:cxnLst/>
              <a:rect l="0" t="0" r="0" b="0"/>
              <a:pathLst>
                <a:path w="120000" h="120000" extrusionOk="0">
                  <a:moveTo>
                    <a:pt x="25000" y="21134"/>
                  </a:moveTo>
                  <a:cubicBezTo>
                    <a:pt x="0" y="85554"/>
                    <a:pt x="0" y="111070"/>
                    <a:pt x="0" y="111070"/>
                  </a:cubicBezTo>
                  <a:lnTo>
                    <a:pt x="91250" y="120000"/>
                  </a:lnTo>
                  <a:lnTo>
                    <a:pt x="120000" y="30064"/>
                  </a:lnTo>
                  <a:cubicBezTo>
                    <a:pt x="120000" y="30064"/>
                    <a:pt x="87500" y="-31163"/>
                    <a:pt x="25000" y="21134"/>
                  </a:cubicBezTo>
                </a:path>
              </a:pathLst>
            </a:custGeom>
            <a:solidFill>
              <a:srgbClr val="397B79"/>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17" name="Shape 617"/>
            <p:cNvSpPr/>
            <p:nvPr/>
          </p:nvSpPr>
          <p:spPr>
            <a:xfrm>
              <a:off x="427933" y="2300691"/>
              <a:ext cx="715529" cy="1236396"/>
            </a:xfrm>
            <a:custGeom>
              <a:avLst/>
              <a:gdLst/>
              <a:ahLst/>
              <a:cxnLst/>
              <a:rect l="0" t="0" r="0" b="0"/>
              <a:pathLst>
                <a:path w="120000" h="120000" extrusionOk="0">
                  <a:moveTo>
                    <a:pt x="116026" y="4850"/>
                  </a:moveTo>
                  <a:cubicBezTo>
                    <a:pt x="108624" y="-4792"/>
                    <a:pt x="89615" y="1921"/>
                    <a:pt x="85404" y="7883"/>
                  </a:cubicBezTo>
                  <a:cubicBezTo>
                    <a:pt x="81941" y="12595"/>
                    <a:pt x="71639" y="22996"/>
                    <a:pt x="65269" y="30960"/>
                  </a:cubicBezTo>
                  <a:cubicBezTo>
                    <a:pt x="59184" y="38925"/>
                    <a:pt x="34932" y="56475"/>
                    <a:pt x="31463" y="62755"/>
                  </a:cubicBezTo>
                  <a:cubicBezTo>
                    <a:pt x="28000" y="68879"/>
                    <a:pt x="13765" y="92390"/>
                    <a:pt x="11143" y="97154"/>
                  </a:cubicBezTo>
                  <a:cubicBezTo>
                    <a:pt x="8521" y="101865"/>
                    <a:pt x="0" y="111508"/>
                    <a:pt x="0" y="112921"/>
                  </a:cubicBezTo>
                  <a:cubicBezTo>
                    <a:pt x="0" y="114107"/>
                    <a:pt x="2621" y="114379"/>
                    <a:pt x="11143" y="116712"/>
                  </a:cubicBezTo>
                  <a:cubicBezTo>
                    <a:pt x="19571" y="118987"/>
                    <a:pt x="29125" y="120231"/>
                    <a:pt x="33621" y="119959"/>
                  </a:cubicBezTo>
                  <a:cubicBezTo>
                    <a:pt x="38110" y="119635"/>
                    <a:pt x="37176" y="118877"/>
                    <a:pt x="39891" y="116116"/>
                  </a:cubicBezTo>
                  <a:cubicBezTo>
                    <a:pt x="42513" y="113349"/>
                    <a:pt x="63489" y="84153"/>
                    <a:pt x="67422" y="79604"/>
                  </a:cubicBezTo>
                  <a:cubicBezTo>
                    <a:pt x="71354" y="74997"/>
                    <a:pt x="79035" y="61238"/>
                    <a:pt x="98606" y="47642"/>
                  </a:cubicBezTo>
                  <a:cubicBezTo>
                    <a:pt x="117900" y="33883"/>
                    <a:pt x="125296" y="17040"/>
                    <a:pt x="116026" y="4850"/>
                  </a:cubicBezTo>
                </a:path>
              </a:pathLst>
            </a:custGeom>
            <a:solidFill>
              <a:srgbClr val="2D6CA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18" name="Shape 618"/>
            <p:cNvSpPr/>
            <p:nvPr/>
          </p:nvSpPr>
          <p:spPr>
            <a:xfrm>
              <a:off x="1173534" y="1617295"/>
              <a:ext cx="444543" cy="572036"/>
            </a:xfrm>
            <a:custGeom>
              <a:avLst/>
              <a:gdLst/>
              <a:ahLst/>
              <a:cxnLst/>
              <a:rect l="0" t="0" r="0" b="0"/>
              <a:pathLst>
                <a:path w="120000" h="120000" extrusionOk="0">
                  <a:moveTo>
                    <a:pt x="119456" y="79533"/>
                  </a:moveTo>
                  <a:cubicBezTo>
                    <a:pt x="115244" y="44429"/>
                    <a:pt x="99445" y="14115"/>
                    <a:pt x="99445" y="14115"/>
                  </a:cubicBezTo>
                  <a:cubicBezTo>
                    <a:pt x="28137" y="-28477"/>
                    <a:pt x="-13388" y="36234"/>
                    <a:pt x="3914" y="64323"/>
                  </a:cubicBezTo>
                  <a:cubicBezTo>
                    <a:pt x="19257" y="88781"/>
                    <a:pt x="43929" y="112885"/>
                    <a:pt x="75678" y="118502"/>
                  </a:cubicBezTo>
                  <a:cubicBezTo>
                    <a:pt x="107123" y="124118"/>
                    <a:pt x="123219" y="114524"/>
                    <a:pt x="119456" y="79533"/>
                  </a:cubicBezTo>
                </a:path>
              </a:pathLst>
            </a:custGeom>
            <a:solidFill>
              <a:srgbClr val="E1FFDC"/>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19" name="Shape 619"/>
            <p:cNvSpPr/>
            <p:nvPr/>
          </p:nvSpPr>
          <p:spPr>
            <a:xfrm>
              <a:off x="1355123" y="1631574"/>
              <a:ext cx="267511" cy="561084"/>
            </a:xfrm>
            <a:custGeom>
              <a:avLst/>
              <a:gdLst/>
              <a:ahLst/>
              <a:cxnLst/>
              <a:rect l="0" t="0" r="0" b="0"/>
              <a:pathLst>
                <a:path w="120000" h="120000" extrusionOk="0">
                  <a:moveTo>
                    <a:pt x="119267" y="79819"/>
                  </a:moveTo>
                  <a:cubicBezTo>
                    <a:pt x="112015" y="44142"/>
                    <a:pt x="95767" y="8712"/>
                    <a:pt x="95767" y="8712"/>
                  </a:cubicBezTo>
                  <a:cubicBezTo>
                    <a:pt x="75509" y="1314"/>
                    <a:pt x="45756" y="1673"/>
                    <a:pt x="28253" y="0"/>
                  </a:cubicBezTo>
                  <a:cubicBezTo>
                    <a:pt x="31002" y="956"/>
                    <a:pt x="34506" y="2025"/>
                    <a:pt x="38004" y="3340"/>
                  </a:cubicBezTo>
                  <a:cubicBezTo>
                    <a:pt x="38004" y="3340"/>
                    <a:pt x="62760" y="16825"/>
                    <a:pt x="72511" y="39017"/>
                  </a:cubicBezTo>
                  <a:cubicBezTo>
                    <a:pt x="74760" y="43784"/>
                    <a:pt x="64009" y="46056"/>
                    <a:pt x="65508" y="51181"/>
                  </a:cubicBezTo>
                  <a:cubicBezTo>
                    <a:pt x="67008" y="55478"/>
                    <a:pt x="68263" y="65265"/>
                    <a:pt x="70512" y="70032"/>
                  </a:cubicBezTo>
                  <a:cubicBezTo>
                    <a:pt x="86766" y="105709"/>
                    <a:pt x="51509" y="115137"/>
                    <a:pt x="0" y="110124"/>
                  </a:cubicBezTo>
                  <a:cubicBezTo>
                    <a:pt x="14004" y="114779"/>
                    <a:pt x="28253" y="119546"/>
                    <a:pt x="45007" y="119904"/>
                  </a:cubicBezTo>
                  <a:cubicBezTo>
                    <a:pt x="91014" y="120861"/>
                    <a:pt x="125520" y="115137"/>
                    <a:pt x="119267" y="79819"/>
                  </a:cubicBezTo>
                </a:path>
              </a:pathLst>
            </a:custGeom>
            <a:solidFill>
              <a:srgbClr val="CEE2B1"/>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20" name="Shape 620"/>
            <p:cNvSpPr/>
            <p:nvPr/>
          </p:nvSpPr>
          <p:spPr>
            <a:xfrm>
              <a:off x="1109183" y="3648273"/>
              <a:ext cx="503618" cy="1687074"/>
            </a:xfrm>
            <a:custGeom>
              <a:avLst/>
              <a:gdLst/>
              <a:ahLst/>
              <a:cxnLst/>
              <a:rect l="0" t="0" r="0" b="0"/>
              <a:pathLst>
                <a:path w="120000" h="120000" extrusionOk="0">
                  <a:moveTo>
                    <a:pt x="0" y="7058"/>
                  </a:moveTo>
                  <a:cubicBezTo>
                    <a:pt x="0" y="7058"/>
                    <a:pt x="63788" y="12017"/>
                    <a:pt x="69105" y="21494"/>
                  </a:cubicBezTo>
                  <a:cubicBezTo>
                    <a:pt x="74283" y="31009"/>
                    <a:pt x="78805" y="54052"/>
                    <a:pt x="81727" y="59640"/>
                  </a:cubicBezTo>
                  <a:cubicBezTo>
                    <a:pt x="84783" y="65116"/>
                    <a:pt x="90100" y="70705"/>
                    <a:pt x="88905" y="74396"/>
                  </a:cubicBezTo>
                  <a:cubicBezTo>
                    <a:pt x="87838" y="78122"/>
                    <a:pt x="93822" y="97473"/>
                    <a:pt x="96477" y="101479"/>
                  </a:cubicBezTo>
                  <a:cubicBezTo>
                    <a:pt x="99005" y="105524"/>
                    <a:pt x="110700" y="116829"/>
                    <a:pt x="108838" y="119046"/>
                  </a:cubicBezTo>
                  <a:cubicBezTo>
                    <a:pt x="106577" y="121189"/>
                    <a:pt x="120000" y="119046"/>
                    <a:pt x="120000" y="119046"/>
                  </a:cubicBezTo>
                  <a:lnTo>
                    <a:pt x="111761" y="98466"/>
                  </a:lnTo>
                  <a:cubicBezTo>
                    <a:pt x="111761" y="98466"/>
                    <a:pt x="107638" y="73521"/>
                    <a:pt x="105783" y="71064"/>
                  </a:cubicBezTo>
                  <a:cubicBezTo>
                    <a:pt x="103522" y="68606"/>
                    <a:pt x="96344" y="35374"/>
                    <a:pt x="95283" y="30774"/>
                  </a:cubicBezTo>
                  <a:cubicBezTo>
                    <a:pt x="94088" y="26173"/>
                    <a:pt x="96744" y="10508"/>
                    <a:pt x="96744" y="10508"/>
                  </a:cubicBezTo>
                  <a:lnTo>
                    <a:pt x="89300" y="0"/>
                  </a:lnTo>
                  <a:lnTo>
                    <a:pt x="0" y="7058"/>
                  </a:lnTo>
                </a:path>
              </a:pathLst>
            </a:custGeom>
            <a:solidFill>
              <a:srgbClr val="145678"/>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21" name="Shape 621"/>
            <p:cNvSpPr/>
            <p:nvPr/>
          </p:nvSpPr>
          <p:spPr>
            <a:xfrm>
              <a:off x="557777" y="4141789"/>
              <a:ext cx="511499" cy="699740"/>
            </a:xfrm>
            <a:custGeom>
              <a:avLst/>
              <a:gdLst/>
              <a:ahLst/>
              <a:cxnLst/>
              <a:rect l="0" t="0" r="0" b="0"/>
              <a:pathLst>
                <a:path w="120000" h="120000" extrusionOk="0">
                  <a:moveTo>
                    <a:pt x="120000" y="681"/>
                  </a:moveTo>
                  <a:cubicBezTo>
                    <a:pt x="120000" y="681"/>
                    <a:pt x="112939" y="46582"/>
                    <a:pt x="98174" y="64370"/>
                  </a:cubicBezTo>
                  <a:cubicBezTo>
                    <a:pt x="83403" y="82256"/>
                    <a:pt x="47585" y="111038"/>
                    <a:pt x="33598" y="118593"/>
                  </a:cubicBezTo>
                  <a:cubicBezTo>
                    <a:pt x="19483" y="126148"/>
                    <a:pt x="1187" y="100805"/>
                    <a:pt x="11" y="98607"/>
                  </a:cubicBezTo>
                  <a:cubicBezTo>
                    <a:pt x="-1036" y="96404"/>
                    <a:pt x="81178" y="42181"/>
                    <a:pt x="87191" y="36252"/>
                  </a:cubicBezTo>
                  <a:cubicBezTo>
                    <a:pt x="93332" y="30322"/>
                    <a:pt x="120000" y="-5344"/>
                    <a:pt x="120000" y="681"/>
                  </a:cubicBezTo>
                </a:path>
              </a:pathLst>
            </a:custGeom>
            <a:solidFill>
              <a:srgbClr val="2D6CA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22" name="Shape 622"/>
            <p:cNvSpPr/>
            <p:nvPr/>
          </p:nvSpPr>
          <p:spPr>
            <a:xfrm>
              <a:off x="1930583" y="3296580"/>
              <a:ext cx="162155" cy="237517"/>
            </a:xfrm>
            <a:custGeom>
              <a:avLst/>
              <a:gdLst/>
              <a:ahLst/>
              <a:cxnLst/>
              <a:rect l="0" t="0" r="0" b="0"/>
              <a:pathLst>
                <a:path w="120000" h="120000" extrusionOk="0">
                  <a:moveTo>
                    <a:pt x="101202" y="0"/>
                  </a:moveTo>
                  <a:cubicBezTo>
                    <a:pt x="101202" y="0"/>
                    <a:pt x="19777" y="3090"/>
                    <a:pt x="3737" y="46620"/>
                  </a:cubicBezTo>
                  <a:cubicBezTo>
                    <a:pt x="-12713" y="90142"/>
                    <a:pt x="29235" y="131426"/>
                    <a:pt x="50206" y="117103"/>
                  </a:cubicBezTo>
                  <a:cubicBezTo>
                    <a:pt x="69951" y="102780"/>
                    <a:pt x="157958" y="38752"/>
                    <a:pt x="101202" y="0"/>
                  </a:cubicBezTo>
                </a:path>
              </a:pathLst>
            </a:custGeom>
            <a:solidFill>
              <a:srgbClr val="E3FFFF"/>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23" name="Shape 623"/>
            <p:cNvSpPr/>
            <p:nvPr/>
          </p:nvSpPr>
          <p:spPr>
            <a:xfrm>
              <a:off x="1973882" y="3333469"/>
              <a:ext cx="221077" cy="363536"/>
            </a:xfrm>
            <a:custGeom>
              <a:avLst/>
              <a:gdLst/>
              <a:ahLst/>
              <a:cxnLst/>
              <a:rect l="0" t="0" r="0" b="0"/>
              <a:pathLst>
                <a:path w="120000" h="120000" extrusionOk="0">
                  <a:moveTo>
                    <a:pt x="2813" y="17504"/>
                  </a:moveTo>
                  <a:cubicBezTo>
                    <a:pt x="2813" y="17504"/>
                    <a:pt x="-7463" y="38799"/>
                    <a:pt x="11274" y="63581"/>
                  </a:cubicBezTo>
                  <a:cubicBezTo>
                    <a:pt x="30012" y="88546"/>
                    <a:pt x="58113" y="104330"/>
                    <a:pt x="52974" y="113694"/>
                  </a:cubicBezTo>
                  <a:cubicBezTo>
                    <a:pt x="47842" y="122503"/>
                    <a:pt x="102538" y="127276"/>
                    <a:pt x="116138" y="91667"/>
                  </a:cubicBezTo>
                  <a:cubicBezTo>
                    <a:pt x="129737" y="55869"/>
                    <a:pt x="105860" y="29435"/>
                    <a:pt x="69299" y="8140"/>
                  </a:cubicBezTo>
                  <a:cubicBezTo>
                    <a:pt x="40283" y="-8929"/>
                    <a:pt x="8854" y="4105"/>
                    <a:pt x="2813" y="17504"/>
                  </a:cubicBezTo>
                </a:path>
              </a:pathLst>
            </a:custGeom>
            <a:solidFill>
              <a:srgbClr val="CEE2B1"/>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24" name="Shape 624"/>
            <p:cNvSpPr/>
            <p:nvPr/>
          </p:nvSpPr>
          <p:spPr>
            <a:xfrm>
              <a:off x="2015085" y="3345767"/>
              <a:ext cx="180590" cy="231293"/>
            </a:xfrm>
            <a:custGeom>
              <a:avLst/>
              <a:gdLst/>
              <a:ahLst/>
              <a:cxnLst/>
              <a:rect l="0" t="0" r="0" b="0"/>
              <a:pathLst>
                <a:path w="120000" h="120000" extrusionOk="0">
                  <a:moveTo>
                    <a:pt x="27705" y="0"/>
                  </a:moveTo>
                  <a:cubicBezTo>
                    <a:pt x="27705" y="0"/>
                    <a:pt x="-23442" y="14779"/>
                    <a:pt x="13255" y="50705"/>
                  </a:cubicBezTo>
                  <a:cubicBezTo>
                    <a:pt x="49573" y="86637"/>
                    <a:pt x="70705" y="50416"/>
                    <a:pt x="82193" y="94753"/>
                  </a:cubicBezTo>
                  <a:cubicBezTo>
                    <a:pt x="93682" y="138795"/>
                    <a:pt x="120000" y="116195"/>
                    <a:pt x="120000" y="94753"/>
                  </a:cubicBezTo>
                  <a:cubicBezTo>
                    <a:pt x="120000" y="73600"/>
                    <a:pt x="96650" y="17966"/>
                    <a:pt x="27705" y="0"/>
                  </a:cubicBezTo>
                </a:path>
              </a:pathLst>
            </a:custGeom>
            <a:solidFill>
              <a:srgbClr val="DFFFDE"/>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25" name="Shape 625"/>
            <p:cNvSpPr/>
            <p:nvPr/>
          </p:nvSpPr>
          <p:spPr>
            <a:xfrm>
              <a:off x="1131945" y="1582671"/>
              <a:ext cx="463641" cy="446767"/>
            </a:xfrm>
            <a:custGeom>
              <a:avLst/>
              <a:gdLst/>
              <a:ahLst/>
              <a:cxnLst/>
              <a:rect l="0" t="0" r="0" b="0"/>
              <a:pathLst>
                <a:path w="120000" h="120000" extrusionOk="0">
                  <a:moveTo>
                    <a:pt x="120000" y="8574"/>
                  </a:moveTo>
                  <a:cubicBezTo>
                    <a:pt x="120000" y="8574"/>
                    <a:pt x="113935" y="49106"/>
                    <a:pt x="45512" y="51498"/>
                  </a:cubicBezTo>
                  <a:cubicBezTo>
                    <a:pt x="50420" y="63017"/>
                    <a:pt x="48832" y="94576"/>
                    <a:pt x="54457" y="107285"/>
                  </a:cubicBezTo>
                  <a:cubicBezTo>
                    <a:pt x="56479" y="111924"/>
                    <a:pt x="49988" y="109378"/>
                    <a:pt x="49988" y="109378"/>
                  </a:cubicBezTo>
                  <a:cubicBezTo>
                    <a:pt x="33673" y="89192"/>
                    <a:pt x="22700" y="103097"/>
                    <a:pt x="30496" y="120000"/>
                  </a:cubicBezTo>
                  <a:cubicBezTo>
                    <a:pt x="10429" y="111472"/>
                    <a:pt x="-13532" y="51498"/>
                    <a:pt x="9279" y="22931"/>
                  </a:cubicBezTo>
                  <a:cubicBezTo>
                    <a:pt x="39738" y="-6680"/>
                    <a:pt x="79291" y="-2492"/>
                    <a:pt x="103401" y="7231"/>
                  </a:cubicBezTo>
                  <a:cubicBezTo>
                    <a:pt x="108309" y="8873"/>
                    <a:pt x="116389" y="6480"/>
                    <a:pt x="120000" y="8574"/>
                  </a:cubicBezTo>
                </a:path>
              </a:pathLst>
            </a:custGeom>
            <a:solidFill>
              <a:srgbClr val="00262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26" name="Shape 626"/>
            <p:cNvSpPr/>
            <p:nvPr/>
          </p:nvSpPr>
          <p:spPr>
            <a:xfrm>
              <a:off x="2643842" y="3397414"/>
              <a:ext cx="388024" cy="385569"/>
            </a:xfrm>
            <a:custGeom>
              <a:avLst/>
              <a:gdLst/>
              <a:ahLst/>
              <a:cxnLst/>
              <a:rect l="0" t="0" r="0" b="0"/>
              <a:pathLst>
                <a:path w="120000" h="120000" extrusionOk="0">
                  <a:moveTo>
                    <a:pt x="120000" y="60088"/>
                  </a:moveTo>
                  <a:cubicBezTo>
                    <a:pt x="120000" y="70994"/>
                    <a:pt x="117577" y="80522"/>
                    <a:pt x="112044" y="90044"/>
                  </a:cubicBezTo>
                  <a:cubicBezTo>
                    <a:pt x="106511" y="99738"/>
                    <a:pt x="99594" y="106494"/>
                    <a:pt x="90088" y="112033"/>
                  </a:cubicBezTo>
                  <a:cubicBezTo>
                    <a:pt x="80405" y="117577"/>
                    <a:pt x="71066" y="120000"/>
                    <a:pt x="60000" y="120000"/>
                  </a:cubicBezTo>
                  <a:cubicBezTo>
                    <a:pt x="48933" y="120000"/>
                    <a:pt x="39422" y="117577"/>
                    <a:pt x="29911" y="112033"/>
                  </a:cubicBezTo>
                  <a:cubicBezTo>
                    <a:pt x="20227" y="106494"/>
                    <a:pt x="13488" y="99738"/>
                    <a:pt x="7955" y="90044"/>
                  </a:cubicBezTo>
                  <a:cubicBezTo>
                    <a:pt x="2422" y="80522"/>
                    <a:pt x="0" y="70994"/>
                    <a:pt x="0" y="60088"/>
                  </a:cubicBezTo>
                  <a:cubicBezTo>
                    <a:pt x="0" y="49005"/>
                    <a:pt x="2422" y="39655"/>
                    <a:pt x="7955" y="30127"/>
                  </a:cubicBezTo>
                  <a:cubicBezTo>
                    <a:pt x="13488" y="20433"/>
                    <a:pt x="20227" y="13505"/>
                    <a:pt x="29911" y="8138"/>
                  </a:cubicBezTo>
                  <a:cubicBezTo>
                    <a:pt x="39422" y="2600"/>
                    <a:pt x="48933" y="0"/>
                    <a:pt x="60000" y="0"/>
                  </a:cubicBezTo>
                  <a:cubicBezTo>
                    <a:pt x="71066" y="0"/>
                    <a:pt x="80405" y="2600"/>
                    <a:pt x="90088" y="8138"/>
                  </a:cubicBezTo>
                  <a:cubicBezTo>
                    <a:pt x="99594" y="13505"/>
                    <a:pt x="106511" y="20433"/>
                    <a:pt x="112044" y="30127"/>
                  </a:cubicBezTo>
                  <a:cubicBezTo>
                    <a:pt x="117577" y="39655"/>
                    <a:pt x="120000" y="49005"/>
                    <a:pt x="120000" y="60088"/>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27" name="Shape 627"/>
            <p:cNvSpPr/>
            <p:nvPr/>
          </p:nvSpPr>
          <p:spPr>
            <a:xfrm>
              <a:off x="8952600" y="-216760"/>
              <a:ext cx="2203319" cy="426807"/>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726658"/>
                </a:buClr>
                <a:buSzPct val="25000"/>
                <a:buFont typeface="Roboto"/>
                <a:buNone/>
              </a:pPr>
              <a:r>
                <a:rPr lang="cs-CZ" sz="2400" b="1" i="0" u="none" strike="noStrike" cap="none">
                  <a:solidFill>
                    <a:srgbClr val="726658"/>
                  </a:solidFill>
                </a:rPr>
                <a:t>VLÁDĚ</a:t>
              </a:r>
            </a:p>
          </p:txBody>
        </p:sp>
        <p:sp>
          <p:nvSpPr>
            <p:cNvPr id="628" name="Shape 628"/>
            <p:cNvSpPr/>
            <p:nvPr/>
          </p:nvSpPr>
          <p:spPr>
            <a:xfrm>
              <a:off x="8475053" y="1552873"/>
              <a:ext cx="41253" cy="41245"/>
            </a:xfrm>
            <a:custGeom>
              <a:avLst/>
              <a:gdLst/>
              <a:ahLst/>
              <a:cxnLst/>
              <a:rect l="0" t="0" r="0" b="0"/>
              <a:pathLst>
                <a:path w="120000" h="120000" extrusionOk="0">
                  <a:moveTo>
                    <a:pt x="120000" y="59177"/>
                  </a:moveTo>
                  <a:cubicBezTo>
                    <a:pt x="120000" y="70683"/>
                    <a:pt x="118377" y="80550"/>
                    <a:pt x="111894" y="90411"/>
                  </a:cubicBezTo>
                  <a:cubicBezTo>
                    <a:pt x="107027" y="100272"/>
                    <a:pt x="98916" y="105205"/>
                    <a:pt x="89188" y="111783"/>
                  </a:cubicBezTo>
                  <a:cubicBezTo>
                    <a:pt x="79461" y="116711"/>
                    <a:pt x="71350" y="120000"/>
                    <a:pt x="60000" y="120000"/>
                  </a:cubicBezTo>
                  <a:cubicBezTo>
                    <a:pt x="48650" y="120000"/>
                    <a:pt x="38916" y="116711"/>
                    <a:pt x="29188" y="111783"/>
                  </a:cubicBezTo>
                  <a:cubicBezTo>
                    <a:pt x="21083" y="105205"/>
                    <a:pt x="12972" y="100272"/>
                    <a:pt x="8105" y="90411"/>
                  </a:cubicBezTo>
                  <a:cubicBezTo>
                    <a:pt x="3244" y="80550"/>
                    <a:pt x="0" y="69038"/>
                    <a:pt x="0" y="59177"/>
                  </a:cubicBezTo>
                  <a:cubicBezTo>
                    <a:pt x="0" y="47672"/>
                    <a:pt x="3244" y="39450"/>
                    <a:pt x="8105" y="29588"/>
                  </a:cubicBezTo>
                  <a:cubicBezTo>
                    <a:pt x="12972" y="19727"/>
                    <a:pt x="21083" y="13150"/>
                    <a:pt x="29188" y="8216"/>
                  </a:cubicBezTo>
                  <a:cubicBezTo>
                    <a:pt x="38916" y="1644"/>
                    <a:pt x="48650" y="0"/>
                    <a:pt x="60000" y="0"/>
                  </a:cubicBezTo>
                  <a:cubicBezTo>
                    <a:pt x="71350" y="0"/>
                    <a:pt x="79461" y="1644"/>
                    <a:pt x="89188" y="8216"/>
                  </a:cubicBezTo>
                  <a:cubicBezTo>
                    <a:pt x="98916" y="13150"/>
                    <a:pt x="107027" y="19727"/>
                    <a:pt x="111894" y="29588"/>
                  </a:cubicBezTo>
                  <a:cubicBezTo>
                    <a:pt x="118377" y="39450"/>
                    <a:pt x="120000" y="49316"/>
                    <a:pt x="120000" y="59177"/>
                  </a:cubicBez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grpSp>
      <p:sp>
        <p:nvSpPr>
          <p:cNvPr id="629" name="Shape 629"/>
          <p:cNvSpPr/>
          <p:nvPr/>
        </p:nvSpPr>
        <p:spPr>
          <a:xfrm>
            <a:off x="3243396" y="473033"/>
            <a:ext cx="6518023" cy="577934"/>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ODPOVĚDNOST ŘEDITELE BIS</a:t>
            </a:r>
          </a:p>
        </p:txBody>
      </p:sp>
      <p:sp>
        <p:nvSpPr>
          <p:cNvPr id="630" name="Shape 630"/>
          <p:cNvSpPr/>
          <p:nvPr/>
        </p:nvSpPr>
        <p:spPr>
          <a:xfrm>
            <a:off x="9368417" y="1531050"/>
            <a:ext cx="631479" cy="591240"/>
          </a:xfrm>
          <a:custGeom>
            <a:avLst/>
            <a:gdLst/>
            <a:ahLst/>
            <a:cxnLst/>
            <a:rect l="0" t="0" r="0" b="0"/>
            <a:pathLst>
              <a:path w="120000" h="120000" extrusionOk="0">
                <a:moveTo>
                  <a:pt x="10265" y="29700"/>
                </a:moveTo>
                <a:cubicBezTo>
                  <a:pt x="10265" y="34483"/>
                  <a:pt x="13903" y="38272"/>
                  <a:pt x="18288" y="38272"/>
                </a:cubicBezTo>
                <a:lnTo>
                  <a:pt x="18382" y="38272"/>
                </a:lnTo>
                <a:cubicBezTo>
                  <a:pt x="22767" y="38272"/>
                  <a:pt x="26216" y="34483"/>
                  <a:pt x="26216" y="29900"/>
                </a:cubicBezTo>
                <a:cubicBezTo>
                  <a:pt x="26216" y="29800"/>
                  <a:pt x="26216" y="29800"/>
                  <a:pt x="26216" y="29800"/>
                </a:cubicBezTo>
                <a:cubicBezTo>
                  <a:pt x="26216" y="29800"/>
                  <a:pt x="26216" y="29800"/>
                  <a:pt x="26216" y="29700"/>
                </a:cubicBezTo>
                <a:cubicBezTo>
                  <a:pt x="26216" y="24916"/>
                  <a:pt x="22672" y="21227"/>
                  <a:pt x="18288" y="21227"/>
                </a:cubicBezTo>
                <a:cubicBezTo>
                  <a:pt x="13903" y="21227"/>
                  <a:pt x="10265" y="24916"/>
                  <a:pt x="10265" y="29700"/>
                </a:cubicBezTo>
                <a:close/>
                <a:moveTo>
                  <a:pt x="31352" y="29700"/>
                </a:moveTo>
                <a:cubicBezTo>
                  <a:pt x="31352" y="34483"/>
                  <a:pt x="34990" y="38272"/>
                  <a:pt x="39375" y="38272"/>
                </a:cubicBezTo>
                <a:cubicBezTo>
                  <a:pt x="43759" y="38272"/>
                  <a:pt x="47303" y="34383"/>
                  <a:pt x="47303" y="29700"/>
                </a:cubicBezTo>
                <a:cubicBezTo>
                  <a:pt x="47303" y="24916"/>
                  <a:pt x="43759" y="21227"/>
                  <a:pt x="39375" y="21227"/>
                </a:cubicBezTo>
                <a:cubicBezTo>
                  <a:pt x="34990" y="21227"/>
                  <a:pt x="31352" y="25016"/>
                  <a:pt x="31352" y="29700"/>
                </a:cubicBezTo>
                <a:close/>
                <a:moveTo>
                  <a:pt x="20524" y="8472"/>
                </a:moveTo>
                <a:cubicBezTo>
                  <a:pt x="20524" y="13255"/>
                  <a:pt x="24074" y="17044"/>
                  <a:pt x="28458" y="17044"/>
                </a:cubicBezTo>
                <a:cubicBezTo>
                  <a:pt x="32843" y="17044"/>
                  <a:pt x="36387" y="13255"/>
                  <a:pt x="36387" y="8472"/>
                </a:cubicBezTo>
                <a:cubicBezTo>
                  <a:pt x="36387" y="3588"/>
                  <a:pt x="32843" y="0"/>
                  <a:pt x="28458" y="0"/>
                </a:cubicBezTo>
                <a:cubicBezTo>
                  <a:pt x="24074" y="0"/>
                  <a:pt x="20524" y="3588"/>
                  <a:pt x="20524" y="8472"/>
                </a:cubicBezTo>
                <a:close/>
                <a:moveTo>
                  <a:pt x="42079" y="8472"/>
                </a:moveTo>
                <a:cubicBezTo>
                  <a:pt x="42079" y="13255"/>
                  <a:pt x="45628" y="17044"/>
                  <a:pt x="50012" y="17044"/>
                </a:cubicBezTo>
                <a:cubicBezTo>
                  <a:pt x="54397" y="17044"/>
                  <a:pt x="57941" y="13255"/>
                  <a:pt x="57941" y="8472"/>
                </a:cubicBezTo>
                <a:cubicBezTo>
                  <a:pt x="57941" y="3588"/>
                  <a:pt x="54397" y="0"/>
                  <a:pt x="50012" y="0"/>
                </a:cubicBezTo>
                <a:cubicBezTo>
                  <a:pt x="45628" y="0"/>
                  <a:pt x="42079" y="3588"/>
                  <a:pt x="42079" y="8472"/>
                </a:cubicBezTo>
                <a:close/>
                <a:moveTo>
                  <a:pt x="62420" y="8472"/>
                </a:moveTo>
                <a:cubicBezTo>
                  <a:pt x="62420" y="13255"/>
                  <a:pt x="66058" y="17044"/>
                  <a:pt x="70443" y="17044"/>
                </a:cubicBezTo>
                <a:cubicBezTo>
                  <a:pt x="74833" y="17044"/>
                  <a:pt x="78377" y="13255"/>
                  <a:pt x="78377" y="8472"/>
                </a:cubicBezTo>
                <a:cubicBezTo>
                  <a:pt x="78377" y="3588"/>
                  <a:pt x="74833" y="0"/>
                  <a:pt x="70443" y="0"/>
                </a:cubicBezTo>
                <a:cubicBezTo>
                  <a:pt x="66058" y="0"/>
                  <a:pt x="62420" y="3588"/>
                  <a:pt x="62420" y="8472"/>
                </a:cubicBezTo>
                <a:close/>
                <a:moveTo>
                  <a:pt x="82856" y="8472"/>
                </a:moveTo>
                <a:cubicBezTo>
                  <a:pt x="82856" y="13155"/>
                  <a:pt x="86400" y="17044"/>
                  <a:pt x="90879" y="17044"/>
                </a:cubicBezTo>
                <a:cubicBezTo>
                  <a:pt x="95357" y="17044"/>
                  <a:pt x="98813" y="13255"/>
                  <a:pt x="98813" y="8472"/>
                </a:cubicBezTo>
                <a:cubicBezTo>
                  <a:pt x="98813" y="3588"/>
                  <a:pt x="95263" y="0"/>
                  <a:pt x="90879" y="0"/>
                </a:cubicBezTo>
                <a:cubicBezTo>
                  <a:pt x="86494" y="0"/>
                  <a:pt x="82856" y="3888"/>
                  <a:pt x="82856" y="8472"/>
                </a:cubicBezTo>
                <a:close/>
                <a:moveTo>
                  <a:pt x="73058" y="29700"/>
                </a:moveTo>
                <a:cubicBezTo>
                  <a:pt x="73058" y="34483"/>
                  <a:pt x="76602" y="38272"/>
                  <a:pt x="80992" y="38272"/>
                </a:cubicBezTo>
                <a:cubicBezTo>
                  <a:pt x="85465" y="38272"/>
                  <a:pt x="88920" y="34383"/>
                  <a:pt x="88920" y="29700"/>
                </a:cubicBezTo>
                <a:cubicBezTo>
                  <a:pt x="88920" y="24916"/>
                  <a:pt x="85376" y="21227"/>
                  <a:pt x="80992" y="21227"/>
                </a:cubicBezTo>
                <a:cubicBezTo>
                  <a:pt x="76602" y="21227"/>
                  <a:pt x="73058" y="25016"/>
                  <a:pt x="73058" y="29700"/>
                </a:cubicBezTo>
                <a:close/>
                <a:moveTo>
                  <a:pt x="51320" y="29700"/>
                </a:moveTo>
                <a:cubicBezTo>
                  <a:pt x="51320" y="34483"/>
                  <a:pt x="54959" y="38272"/>
                  <a:pt x="59343" y="38272"/>
                </a:cubicBezTo>
                <a:cubicBezTo>
                  <a:pt x="63727" y="38272"/>
                  <a:pt x="67271" y="34383"/>
                  <a:pt x="67271" y="29700"/>
                </a:cubicBezTo>
                <a:cubicBezTo>
                  <a:pt x="67271" y="24916"/>
                  <a:pt x="63727" y="21227"/>
                  <a:pt x="59343" y="21227"/>
                </a:cubicBezTo>
                <a:cubicBezTo>
                  <a:pt x="54864" y="21227"/>
                  <a:pt x="51320" y="25016"/>
                  <a:pt x="51320" y="29700"/>
                </a:cubicBezTo>
                <a:close/>
                <a:moveTo>
                  <a:pt x="93961" y="29700"/>
                </a:moveTo>
                <a:cubicBezTo>
                  <a:pt x="93961" y="34483"/>
                  <a:pt x="97600" y="38272"/>
                  <a:pt x="101984" y="38272"/>
                </a:cubicBezTo>
                <a:cubicBezTo>
                  <a:pt x="106368" y="38272"/>
                  <a:pt x="109912" y="34383"/>
                  <a:pt x="109912" y="29700"/>
                </a:cubicBezTo>
                <a:cubicBezTo>
                  <a:pt x="109912" y="24916"/>
                  <a:pt x="106368" y="21227"/>
                  <a:pt x="101984" y="21227"/>
                </a:cubicBezTo>
                <a:cubicBezTo>
                  <a:pt x="97600" y="21227"/>
                  <a:pt x="93961" y="25016"/>
                  <a:pt x="93961" y="29700"/>
                </a:cubicBezTo>
                <a:close/>
                <a:moveTo>
                  <a:pt x="36109" y="50833"/>
                </a:moveTo>
                <a:lnTo>
                  <a:pt x="36109" y="78438"/>
                </a:lnTo>
                <a:cubicBezTo>
                  <a:pt x="36109" y="83422"/>
                  <a:pt x="29949" y="83422"/>
                  <a:pt x="29949" y="78438"/>
                </a:cubicBezTo>
                <a:lnTo>
                  <a:pt x="29949" y="52522"/>
                </a:lnTo>
                <a:cubicBezTo>
                  <a:pt x="29949" y="52027"/>
                  <a:pt x="29577" y="51427"/>
                  <a:pt x="28926" y="51427"/>
                </a:cubicBezTo>
                <a:cubicBezTo>
                  <a:pt x="28458" y="51427"/>
                  <a:pt x="27896" y="51827"/>
                  <a:pt x="27896" y="52522"/>
                </a:cubicBezTo>
                <a:lnTo>
                  <a:pt x="27896" y="115316"/>
                </a:lnTo>
                <a:cubicBezTo>
                  <a:pt x="27896" y="118005"/>
                  <a:pt x="25843" y="120000"/>
                  <a:pt x="23512" y="120000"/>
                </a:cubicBezTo>
                <a:cubicBezTo>
                  <a:pt x="21086" y="120000"/>
                  <a:pt x="19128" y="117805"/>
                  <a:pt x="19128" y="115316"/>
                </a:cubicBezTo>
                <a:lnTo>
                  <a:pt x="19128" y="84122"/>
                </a:lnTo>
                <a:cubicBezTo>
                  <a:pt x="19128" y="83722"/>
                  <a:pt x="18850" y="83122"/>
                  <a:pt x="18099" y="83122"/>
                </a:cubicBezTo>
                <a:lnTo>
                  <a:pt x="17915" y="83122"/>
                </a:lnTo>
                <a:cubicBezTo>
                  <a:pt x="17448" y="83122"/>
                  <a:pt x="16886" y="83422"/>
                  <a:pt x="16886" y="84122"/>
                </a:cubicBezTo>
                <a:lnTo>
                  <a:pt x="16886" y="115316"/>
                </a:lnTo>
                <a:cubicBezTo>
                  <a:pt x="16886" y="118005"/>
                  <a:pt x="14927" y="120000"/>
                  <a:pt x="12501" y="120000"/>
                </a:cubicBezTo>
                <a:cubicBezTo>
                  <a:pt x="10076" y="120000"/>
                  <a:pt x="8117" y="117805"/>
                  <a:pt x="8117" y="115316"/>
                </a:cubicBezTo>
                <a:lnTo>
                  <a:pt x="8117" y="52622"/>
                </a:lnTo>
                <a:cubicBezTo>
                  <a:pt x="8117" y="52027"/>
                  <a:pt x="7839" y="51527"/>
                  <a:pt x="7182" y="51527"/>
                </a:cubicBezTo>
                <a:cubicBezTo>
                  <a:pt x="6715" y="51527"/>
                  <a:pt x="6159" y="51927"/>
                  <a:pt x="6159" y="52622"/>
                </a:cubicBezTo>
                <a:lnTo>
                  <a:pt x="6159" y="78538"/>
                </a:lnTo>
                <a:cubicBezTo>
                  <a:pt x="6159" y="83522"/>
                  <a:pt x="0" y="83522"/>
                  <a:pt x="0" y="78538"/>
                </a:cubicBezTo>
                <a:lnTo>
                  <a:pt x="0" y="50927"/>
                </a:lnTo>
                <a:cubicBezTo>
                  <a:pt x="0" y="44850"/>
                  <a:pt x="3449" y="40066"/>
                  <a:pt x="8863" y="40066"/>
                </a:cubicBezTo>
                <a:lnTo>
                  <a:pt x="26778" y="40066"/>
                </a:lnTo>
                <a:cubicBezTo>
                  <a:pt x="32843" y="39766"/>
                  <a:pt x="36203" y="44550"/>
                  <a:pt x="36109" y="50833"/>
                </a:cubicBezTo>
                <a:close/>
                <a:moveTo>
                  <a:pt x="77069" y="50833"/>
                </a:moveTo>
                <a:lnTo>
                  <a:pt x="77069" y="78438"/>
                </a:lnTo>
                <a:cubicBezTo>
                  <a:pt x="77069" y="83422"/>
                  <a:pt x="70910" y="83422"/>
                  <a:pt x="70910" y="78438"/>
                </a:cubicBezTo>
                <a:lnTo>
                  <a:pt x="70910" y="52522"/>
                </a:lnTo>
                <a:cubicBezTo>
                  <a:pt x="70910" y="52027"/>
                  <a:pt x="70537" y="51427"/>
                  <a:pt x="69886" y="51427"/>
                </a:cubicBezTo>
                <a:cubicBezTo>
                  <a:pt x="69419" y="51427"/>
                  <a:pt x="68857" y="51827"/>
                  <a:pt x="68857" y="52522"/>
                </a:cubicBezTo>
                <a:lnTo>
                  <a:pt x="68857" y="115316"/>
                </a:lnTo>
                <a:cubicBezTo>
                  <a:pt x="68857" y="118005"/>
                  <a:pt x="66804" y="120000"/>
                  <a:pt x="64473" y="120000"/>
                </a:cubicBezTo>
                <a:cubicBezTo>
                  <a:pt x="62047" y="120000"/>
                  <a:pt x="60089" y="117805"/>
                  <a:pt x="60089" y="115316"/>
                </a:cubicBezTo>
                <a:lnTo>
                  <a:pt x="60089" y="84122"/>
                </a:lnTo>
                <a:cubicBezTo>
                  <a:pt x="60089" y="83722"/>
                  <a:pt x="59810" y="83122"/>
                  <a:pt x="59065" y="83122"/>
                </a:cubicBezTo>
                <a:lnTo>
                  <a:pt x="58876" y="83122"/>
                </a:lnTo>
                <a:cubicBezTo>
                  <a:pt x="58408" y="83122"/>
                  <a:pt x="57852" y="83422"/>
                  <a:pt x="57852" y="84122"/>
                </a:cubicBezTo>
                <a:lnTo>
                  <a:pt x="57852" y="115316"/>
                </a:lnTo>
                <a:cubicBezTo>
                  <a:pt x="57852" y="118005"/>
                  <a:pt x="55888" y="120000"/>
                  <a:pt x="53462" y="120000"/>
                </a:cubicBezTo>
                <a:cubicBezTo>
                  <a:pt x="51036" y="120000"/>
                  <a:pt x="49078" y="117805"/>
                  <a:pt x="49078" y="115316"/>
                </a:cubicBezTo>
                <a:lnTo>
                  <a:pt x="49078" y="52622"/>
                </a:lnTo>
                <a:cubicBezTo>
                  <a:pt x="49078" y="52027"/>
                  <a:pt x="48800" y="51527"/>
                  <a:pt x="48143" y="51527"/>
                </a:cubicBezTo>
                <a:cubicBezTo>
                  <a:pt x="47681" y="51527"/>
                  <a:pt x="47119" y="51927"/>
                  <a:pt x="47119" y="52622"/>
                </a:cubicBezTo>
                <a:lnTo>
                  <a:pt x="47119" y="78538"/>
                </a:lnTo>
                <a:cubicBezTo>
                  <a:pt x="47119" y="83522"/>
                  <a:pt x="40960" y="83522"/>
                  <a:pt x="40960" y="78538"/>
                </a:cubicBezTo>
                <a:lnTo>
                  <a:pt x="40960" y="50927"/>
                </a:lnTo>
                <a:cubicBezTo>
                  <a:pt x="40960" y="44850"/>
                  <a:pt x="44415" y="40066"/>
                  <a:pt x="49823" y="40066"/>
                </a:cubicBezTo>
                <a:lnTo>
                  <a:pt x="67739" y="40066"/>
                </a:lnTo>
                <a:cubicBezTo>
                  <a:pt x="73898" y="39766"/>
                  <a:pt x="77258" y="44550"/>
                  <a:pt x="77069" y="50833"/>
                </a:cubicBezTo>
                <a:close/>
                <a:moveTo>
                  <a:pt x="119988" y="50833"/>
                </a:moveTo>
                <a:lnTo>
                  <a:pt x="119988" y="78438"/>
                </a:lnTo>
                <a:cubicBezTo>
                  <a:pt x="119988" y="83422"/>
                  <a:pt x="113835" y="83422"/>
                  <a:pt x="113835" y="78438"/>
                </a:cubicBezTo>
                <a:lnTo>
                  <a:pt x="113835" y="52522"/>
                </a:lnTo>
                <a:cubicBezTo>
                  <a:pt x="113835" y="52027"/>
                  <a:pt x="113551" y="51427"/>
                  <a:pt x="112806" y="51427"/>
                </a:cubicBezTo>
                <a:cubicBezTo>
                  <a:pt x="112433" y="51427"/>
                  <a:pt x="111871" y="51827"/>
                  <a:pt x="111871" y="52522"/>
                </a:cubicBezTo>
                <a:lnTo>
                  <a:pt x="111871" y="115316"/>
                </a:lnTo>
                <a:cubicBezTo>
                  <a:pt x="111871" y="118005"/>
                  <a:pt x="109823" y="120000"/>
                  <a:pt x="107487" y="120000"/>
                </a:cubicBezTo>
                <a:cubicBezTo>
                  <a:pt x="104966" y="120000"/>
                  <a:pt x="103102" y="117805"/>
                  <a:pt x="103102" y="115316"/>
                </a:cubicBezTo>
                <a:lnTo>
                  <a:pt x="103102" y="84122"/>
                </a:lnTo>
                <a:cubicBezTo>
                  <a:pt x="103102" y="83722"/>
                  <a:pt x="102729" y="83122"/>
                  <a:pt x="102079" y="83122"/>
                </a:cubicBezTo>
                <a:lnTo>
                  <a:pt x="101889" y="83122"/>
                </a:lnTo>
                <a:cubicBezTo>
                  <a:pt x="101422" y="83122"/>
                  <a:pt x="100866" y="83422"/>
                  <a:pt x="100866" y="84122"/>
                </a:cubicBezTo>
                <a:lnTo>
                  <a:pt x="100866" y="115316"/>
                </a:lnTo>
                <a:cubicBezTo>
                  <a:pt x="100866" y="118005"/>
                  <a:pt x="98813" y="120000"/>
                  <a:pt x="96476" y="120000"/>
                </a:cubicBezTo>
                <a:cubicBezTo>
                  <a:pt x="93961" y="120000"/>
                  <a:pt x="92091" y="117805"/>
                  <a:pt x="92091" y="115316"/>
                </a:cubicBezTo>
                <a:lnTo>
                  <a:pt x="92091" y="52622"/>
                </a:lnTo>
                <a:cubicBezTo>
                  <a:pt x="92091" y="52027"/>
                  <a:pt x="91719" y="51527"/>
                  <a:pt x="91068" y="51527"/>
                </a:cubicBezTo>
                <a:cubicBezTo>
                  <a:pt x="90600" y="51527"/>
                  <a:pt x="90038" y="51927"/>
                  <a:pt x="90038" y="52622"/>
                </a:cubicBezTo>
                <a:lnTo>
                  <a:pt x="90038" y="78538"/>
                </a:lnTo>
                <a:cubicBezTo>
                  <a:pt x="90038" y="83522"/>
                  <a:pt x="83879" y="83522"/>
                  <a:pt x="83879" y="78538"/>
                </a:cubicBezTo>
                <a:lnTo>
                  <a:pt x="83879" y="50927"/>
                </a:lnTo>
                <a:cubicBezTo>
                  <a:pt x="83879" y="44850"/>
                  <a:pt x="87334" y="40066"/>
                  <a:pt x="92748" y="40066"/>
                </a:cubicBezTo>
                <a:lnTo>
                  <a:pt x="110752" y="40066"/>
                </a:lnTo>
                <a:cubicBezTo>
                  <a:pt x="116817" y="39766"/>
                  <a:pt x="120178" y="44550"/>
                  <a:pt x="119988" y="50833"/>
                </a:cubicBez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Shape 635"/>
          <p:cNvSpPr/>
          <p:nvPr/>
        </p:nvSpPr>
        <p:spPr>
          <a:xfrm>
            <a:off x="4513124" y="1810875"/>
            <a:ext cx="4307100" cy="5778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VNĚJŠÍ KONTROLA</a:t>
            </a:r>
          </a:p>
        </p:txBody>
      </p:sp>
      <p:sp>
        <p:nvSpPr>
          <p:cNvPr id="636" name="Shape 636"/>
          <p:cNvSpPr/>
          <p:nvPr/>
        </p:nvSpPr>
        <p:spPr>
          <a:xfrm>
            <a:off x="4699864" y="2908647"/>
            <a:ext cx="3933600" cy="2884500"/>
          </a:xfrm>
          <a:custGeom>
            <a:avLst/>
            <a:gdLst/>
            <a:ahLst/>
            <a:cxnLst/>
            <a:rect l="0" t="0" r="0" b="0"/>
            <a:pathLst>
              <a:path w="120000" h="120000" extrusionOk="0">
                <a:moveTo>
                  <a:pt x="60911" y="18355"/>
                </a:moveTo>
                <a:lnTo>
                  <a:pt x="60911" y="11772"/>
                </a:lnTo>
                <a:lnTo>
                  <a:pt x="71177" y="11772"/>
                </a:lnTo>
                <a:lnTo>
                  <a:pt x="71177" y="2094"/>
                </a:lnTo>
                <a:lnTo>
                  <a:pt x="60816" y="2094"/>
                </a:lnTo>
                <a:lnTo>
                  <a:pt x="60816" y="0"/>
                </a:lnTo>
                <a:lnTo>
                  <a:pt x="58994" y="0"/>
                </a:lnTo>
                <a:lnTo>
                  <a:pt x="58994" y="18355"/>
                </a:lnTo>
                <a:lnTo>
                  <a:pt x="36927" y="37105"/>
                </a:lnTo>
                <a:lnTo>
                  <a:pt x="82877" y="37105"/>
                </a:lnTo>
                <a:lnTo>
                  <a:pt x="60911" y="18355"/>
                </a:lnTo>
                <a:close/>
                <a:moveTo>
                  <a:pt x="116738" y="97555"/>
                </a:moveTo>
                <a:lnTo>
                  <a:pt x="116738" y="50772"/>
                </a:lnTo>
                <a:lnTo>
                  <a:pt x="82972" y="50772"/>
                </a:lnTo>
                <a:lnTo>
                  <a:pt x="82972" y="39100"/>
                </a:lnTo>
                <a:lnTo>
                  <a:pt x="37027" y="39100"/>
                </a:lnTo>
                <a:lnTo>
                  <a:pt x="37027" y="50772"/>
                </a:lnTo>
                <a:lnTo>
                  <a:pt x="3261" y="50772"/>
                </a:lnTo>
                <a:lnTo>
                  <a:pt x="3261" y="97555"/>
                </a:lnTo>
                <a:lnTo>
                  <a:pt x="0" y="97555"/>
                </a:lnTo>
                <a:lnTo>
                  <a:pt x="0" y="113116"/>
                </a:lnTo>
                <a:lnTo>
                  <a:pt x="37027" y="113116"/>
                </a:lnTo>
                <a:lnTo>
                  <a:pt x="37027" y="120000"/>
                </a:lnTo>
                <a:lnTo>
                  <a:pt x="82972" y="120000"/>
                </a:lnTo>
                <a:lnTo>
                  <a:pt x="82972" y="113116"/>
                </a:lnTo>
                <a:lnTo>
                  <a:pt x="120000" y="113116"/>
                </a:lnTo>
                <a:lnTo>
                  <a:pt x="120000" y="97555"/>
                </a:lnTo>
                <a:lnTo>
                  <a:pt x="116738" y="97555"/>
                </a:lnTo>
                <a:close/>
                <a:moveTo>
                  <a:pt x="11700" y="93566"/>
                </a:moveTo>
                <a:lnTo>
                  <a:pt x="7000" y="93566"/>
                </a:lnTo>
                <a:lnTo>
                  <a:pt x="7000" y="71122"/>
                </a:lnTo>
                <a:lnTo>
                  <a:pt x="11700" y="71122"/>
                </a:lnTo>
                <a:lnTo>
                  <a:pt x="11700" y="93566"/>
                </a:lnTo>
                <a:close/>
                <a:moveTo>
                  <a:pt x="11700" y="67333"/>
                </a:moveTo>
                <a:lnTo>
                  <a:pt x="7000" y="67333"/>
                </a:lnTo>
                <a:lnTo>
                  <a:pt x="7000" y="62544"/>
                </a:lnTo>
                <a:lnTo>
                  <a:pt x="11700" y="62544"/>
                </a:lnTo>
                <a:lnTo>
                  <a:pt x="11700" y="67333"/>
                </a:lnTo>
                <a:close/>
                <a:moveTo>
                  <a:pt x="20050" y="93566"/>
                </a:moveTo>
                <a:lnTo>
                  <a:pt x="15444" y="93566"/>
                </a:lnTo>
                <a:lnTo>
                  <a:pt x="15444" y="71122"/>
                </a:lnTo>
                <a:lnTo>
                  <a:pt x="20050" y="71122"/>
                </a:lnTo>
                <a:lnTo>
                  <a:pt x="20050" y="93566"/>
                </a:lnTo>
                <a:close/>
                <a:moveTo>
                  <a:pt x="20050" y="67333"/>
                </a:moveTo>
                <a:lnTo>
                  <a:pt x="15444" y="67333"/>
                </a:lnTo>
                <a:lnTo>
                  <a:pt x="15444" y="62544"/>
                </a:lnTo>
                <a:lnTo>
                  <a:pt x="20050" y="62544"/>
                </a:lnTo>
                <a:lnTo>
                  <a:pt x="20050" y="67333"/>
                </a:lnTo>
                <a:close/>
                <a:moveTo>
                  <a:pt x="28488" y="93566"/>
                </a:moveTo>
                <a:lnTo>
                  <a:pt x="23883" y="93566"/>
                </a:lnTo>
                <a:lnTo>
                  <a:pt x="23883" y="71122"/>
                </a:lnTo>
                <a:lnTo>
                  <a:pt x="28488" y="71122"/>
                </a:lnTo>
                <a:lnTo>
                  <a:pt x="28488" y="93566"/>
                </a:lnTo>
                <a:close/>
                <a:moveTo>
                  <a:pt x="28488" y="67333"/>
                </a:moveTo>
                <a:lnTo>
                  <a:pt x="23883" y="67333"/>
                </a:lnTo>
                <a:lnTo>
                  <a:pt x="23883" y="62544"/>
                </a:lnTo>
                <a:lnTo>
                  <a:pt x="28488" y="62544"/>
                </a:lnTo>
                <a:lnTo>
                  <a:pt x="28488" y="67333"/>
                </a:lnTo>
                <a:close/>
                <a:moveTo>
                  <a:pt x="36927" y="93566"/>
                </a:moveTo>
                <a:lnTo>
                  <a:pt x="32327" y="93566"/>
                </a:lnTo>
                <a:lnTo>
                  <a:pt x="32327" y="71122"/>
                </a:lnTo>
                <a:lnTo>
                  <a:pt x="36927" y="71122"/>
                </a:lnTo>
                <a:lnTo>
                  <a:pt x="36927" y="93566"/>
                </a:lnTo>
                <a:close/>
                <a:moveTo>
                  <a:pt x="36927" y="67333"/>
                </a:moveTo>
                <a:lnTo>
                  <a:pt x="32327" y="67333"/>
                </a:lnTo>
                <a:lnTo>
                  <a:pt x="32327" y="62544"/>
                </a:lnTo>
                <a:lnTo>
                  <a:pt x="36927" y="62544"/>
                </a:lnTo>
                <a:lnTo>
                  <a:pt x="36927" y="67333"/>
                </a:lnTo>
                <a:close/>
                <a:moveTo>
                  <a:pt x="69833" y="50772"/>
                </a:moveTo>
                <a:lnTo>
                  <a:pt x="76355" y="50772"/>
                </a:lnTo>
                <a:lnTo>
                  <a:pt x="76355" y="101544"/>
                </a:lnTo>
                <a:lnTo>
                  <a:pt x="69833" y="101544"/>
                </a:lnTo>
                <a:lnTo>
                  <a:pt x="69833" y="50772"/>
                </a:lnTo>
                <a:close/>
                <a:moveTo>
                  <a:pt x="56688" y="50772"/>
                </a:moveTo>
                <a:lnTo>
                  <a:pt x="63211" y="50772"/>
                </a:lnTo>
                <a:lnTo>
                  <a:pt x="63211" y="101544"/>
                </a:lnTo>
                <a:lnTo>
                  <a:pt x="56688" y="101544"/>
                </a:lnTo>
                <a:lnTo>
                  <a:pt x="56688" y="50772"/>
                </a:lnTo>
                <a:close/>
                <a:moveTo>
                  <a:pt x="43455" y="50772"/>
                </a:moveTo>
                <a:lnTo>
                  <a:pt x="50072" y="50772"/>
                </a:lnTo>
                <a:lnTo>
                  <a:pt x="50072" y="101544"/>
                </a:lnTo>
                <a:lnTo>
                  <a:pt x="43455" y="101544"/>
                </a:lnTo>
                <a:lnTo>
                  <a:pt x="43455" y="50772"/>
                </a:lnTo>
                <a:close/>
                <a:moveTo>
                  <a:pt x="79805" y="117105"/>
                </a:moveTo>
                <a:lnTo>
                  <a:pt x="40000" y="117105"/>
                </a:lnTo>
                <a:lnTo>
                  <a:pt x="40000" y="115511"/>
                </a:lnTo>
                <a:lnTo>
                  <a:pt x="79711" y="115511"/>
                </a:lnTo>
                <a:cubicBezTo>
                  <a:pt x="79805" y="115411"/>
                  <a:pt x="79805" y="117105"/>
                  <a:pt x="79805" y="117105"/>
                </a:cubicBezTo>
                <a:close/>
                <a:moveTo>
                  <a:pt x="79805" y="112916"/>
                </a:moveTo>
                <a:lnTo>
                  <a:pt x="40000" y="112916"/>
                </a:lnTo>
                <a:lnTo>
                  <a:pt x="40000" y="111322"/>
                </a:lnTo>
                <a:lnTo>
                  <a:pt x="79711" y="111322"/>
                </a:lnTo>
                <a:cubicBezTo>
                  <a:pt x="79805" y="111322"/>
                  <a:pt x="79805" y="112916"/>
                  <a:pt x="79805" y="112916"/>
                </a:cubicBezTo>
                <a:close/>
                <a:moveTo>
                  <a:pt x="87577" y="93566"/>
                </a:moveTo>
                <a:lnTo>
                  <a:pt x="82972" y="93566"/>
                </a:lnTo>
                <a:lnTo>
                  <a:pt x="82972" y="71122"/>
                </a:lnTo>
                <a:lnTo>
                  <a:pt x="87577" y="71122"/>
                </a:lnTo>
                <a:lnTo>
                  <a:pt x="87577" y="93566"/>
                </a:lnTo>
                <a:close/>
                <a:moveTo>
                  <a:pt x="87577" y="67333"/>
                </a:moveTo>
                <a:lnTo>
                  <a:pt x="82972" y="67333"/>
                </a:lnTo>
                <a:lnTo>
                  <a:pt x="82972" y="62544"/>
                </a:lnTo>
                <a:lnTo>
                  <a:pt x="87577" y="62544"/>
                </a:lnTo>
                <a:lnTo>
                  <a:pt x="87577" y="67333"/>
                </a:lnTo>
                <a:close/>
                <a:moveTo>
                  <a:pt x="96016" y="93566"/>
                </a:moveTo>
                <a:lnTo>
                  <a:pt x="91416" y="93566"/>
                </a:lnTo>
                <a:lnTo>
                  <a:pt x="91416" y="71122"/>
                </a:lnTo>
                <a:lnTo>
                  <a:pt x="96016" y="71122"/>
                </a:lnTo>
                <a:lnTo>
                  <a:pt x="96016" y="93566"/>
                </a:lnTo>
                <a:close/>
                <a:moveTo>
                  <a:pt x="96016" y="67333"/>
                </a:moveTo>
                <a:lnTo>
                  <a:pt x="91416" y="67333"/>
                </a:lnTo>
                <a:lnTo>
                  <a:pt x="91416" y="62544"/>
                </a:lnTo>
                <a:lnTo>
                  <a:pt x="96016" y="62544"/>
                </a:lnTo>
                <a:lnTo>
                  <a:pt x="96016" y="67333"/>
                </a:lnTo>
                <a:close/>
                <a:moveTo>
                  <a:pt x="104555" y="93566"/>
                </a:moveTo>
                <a:lnTo>
                  <a:pt x="99950" y="93566"/>
                </a:lnTo>
                <a:lnTo>
                  <a:pt x="99950" y="71122"/>
                </a:lnTo>
                <a:lnTo>
                  <a:pt x="104555" y="71122"/>
                </a:lnTo>
                <a:lnTo>
                  <a:pt x="104555" y="93566"/>
                </a:lnTo>
                <a:close/>
                <a:moveTo>
                  <a:pt x="104555" y="67333"/>
                </a:moveTo>
                <a:lnTo>
                  <a:pt x="99950" y="67333"/>
                </a:lnTo>
                <a:lnTo>
                  <a:pt x="99950" y="62544"/>
                </a:lnTo>
                <a:lnTo>
                  <a:pt x="104555" y="62544"/>
                </a:lnTo>
                <a:lnTo>
                  <a:pt x="104555" y="67333"/>
                </a:lnTo>
                <a:close/>
                <a:moveTo>
                  <a:pt x="112900" y="93566"/>
                </a:moveTo>
                <a:lnTo>
                  <a:pt x="108300" y="93566"/>
                </a:lnTo>
                <a:lnTo>
                  <a:pt x="108300" y="71122"/>
                </a:lnTo>
                <a:lnTo>
                  <a:pt x="112900" y="71122"/>
                </a:lnTo>
                <a:lnTo>
                  <a:pt x="112900" y="93566"/>
                </a:lnTo>
                <a:close/>
                <a:moveTo>
                  <a:pt x="112900" y="67333"/>
                </a:moveTo>
                <a:lnTo>
                  <a:pt x="108300" y="67333"/>
                </a:lnTo>
                <a:lnTo>
                  <a:pt x="108300" y="62544"/>
                </a:lnTo>
                <a:lnTo>
                  <a:pt x="112900" y="62544"/>
                </a:lnTo>
                <a:lnTo>
                  <a:pt x="112900" y="67333"/>
                </a:ln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37" name="Shape 637"/>
          <p:cNvSpPr/>
          <p:nvPr/>
        </p:nvSpPr>
        <p:spPr>
          <a:xfrm>
            <a:off x="2671950" y="5979800"/>
            <a:ext cx="8356800" cy="26709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ZVLÁŠTNÍ KONTROLNÍ ORGÁN P</a:t>
            </a:r>
            <a:r>
              <a:rPr lang="cs-CZ" sz="3400" b="1">
                <a:solidFill>
                  <a:srgbClr val="FFFFFF"/>
                </a:solidFill>
              </a:rPr>
              <a:t>S </a:t>
            </a:r>
            <a:r>
              <a:rPr lang="cs-CZ" sz="3400" b="1" i="0" u="none" strike="noStrike" cap="none">
                <a:solidFill>
                  <a:srgbClr val="FFFFFF"/>
                </a:solidFill>
              </a:rPr>
              <a:t>ČR</a:t>
            </a:r>
          </a:p>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SOUDY</a:t>
            </a:r>
          </a:p>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NKÚ</a:t>
            </a:r>
          </a:p>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VEŘEJNOST</a:t>
            </a:r>
          </a:p>
          <a:p>
            <a:pPr marL="0" marR="0" lvl="0" indent="0" algn="ctr" rtl="0">
              <a:lnSpc>
                <a:spcPct val="100000"/>
              </a:lnSpc>
              <a:spcBef>
                <a:spcPts val="0"/>
              </a:spcBef>
              <a:spcAft>
                <a:spcPts val="0"/>
              </a:spcAft>
              <a:buClr>
                <a:srgbClr val="FFFFFF"/>
              </a:buClr>
              <a:buFont typeface="Roboto Black"/>
              <a:buNone/>
            </a:pPr>
            <a:endParaRPr sz="3400" b="1" i="0" u="none" strike="noStrike" cap="none">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p:nvPr/>
        </p:nvSpPr>
        <p:spPr>
          <a:xfrm>
            <a:off x="3963474" y="1810875"/>
            <a:ext cx="4945799" cy="5778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VNITŘNÍ KONTROLA</a:t>
            </a:r>
          </a:p>
        </p:txBody>
      </p:sp>
      <p:sp>
        <p:nvSpPr>
          <p:cNvPr id="643" name="Shape 643"/>
          <p:cNvSpPr/>
          <p:nvPr/>
        </p:nvSpPr>
        <p:spPr>
          <a:xfrm>
            <a:off x="2986448" y="6258876"/>
            <a:ext cx="7031948" cy="1624375"/>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Ředitel BIS</a:t>
            </a:r>
          </a:p>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 Odbor vnitřní bezpečnosti </a:t>
            </a:r>
          </a:p>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Skupina interního auditu</a:t>
            </a:r>
          </a:p>
        </p:txBody>
      </p:sp>
      <p:sp>
        <p:nvSpPr>
          <p:cNvPr id="644" name="Shape 644"/>
          <p:cNvSpPr/>
          <p:nvPr/>
        </p:nvSpPr>
        <p:spPr>
          <a:xfrm>
            <a:off x="4932323" y="2679849"/>
            <a:ext cx="3140195" cy="3287975"/>
          </a:xfrm>
          <a:custGeom>
            <a:avLst/>
            <a:gdLst/>
            <a:ahLst/>
            <a:cxnLst/>
            <a:rect l="0" t="0" r="0" b="0"/>
            <a:pathLst>
              <a:path w="120000" h="120000" extrusionOk="0">
                <a:moveTo>
                  <a:pt x="44905" y="84988"/>
                </a:moveTo>
                <a:cubicBezTo>
                  <a:pt x="44905" y="82994"/>
                  <a:pt x="46744" y="81100"/>
                  <a:pt x="49127" y="81100"/>
                </a:cubicBezTo>
                <a:cubicBezTo>
                  <a:pt x="51183" y="81100"/>
                  <a:pt x="53238" y="82694"/>
                  <a:pt x="53238" y="84988"/>
                </a:cubicBezTo>
                <a:cubicBezTo>
                  <a:pt x="53238" y="86883"/>
                  <a:pt x="51616" y="88777"/>
                  <a:pt x="49127" y="88777"/>
                </a:cubicBezTo>
                <a:cubicBezTo>
                  <a:pt x="46744" y="88777"/>
                  <a:pt x="44794" y="86983"/>
                  <a:pt x="44905" y="84988"/>
                </a:cubicBezTo>
                <a:close/>
                <a:moveTo>
                  <a:pt x="73472" y="98055"/>
                </a:moveTo>
                <a:cubicBezTo>
                  <a:pt x="70983" y="102944"/>
                  <a:pt x="65466" y="106233"/>
                  <a:pt x="59727" y="106233"/>
                </a:cubicBezTo>
                <a:cubicBezTo>
                  <a:pt x="53888" y="106233"/>
                  <a:pt x="48583" y="103044"/>
                  <a:pt x="46094" y="98055"/>
                </a:cubicBezTo>
                <a:cubicBezTo>
                  <a:pt x="45444" y="97055"/>
                  <a:pt x="46094" y="95761"/>
                  <a:pt x="47394" y="95261"/>
                </a:cubicBezTo>
                <a:cubicBezTo>
                  <a:pt x="48477" y="94661"/>
                  <a:pt x="49883" y="95261"/>
                  <a:pt x="50422" y="96461"/>
                </a:cubicBezTo>
                <a:cubicBezTo>
                  <a:pt x="52261" y="99850"/>
                  <a:pt x="55833" y="102144"/>
                  <a:pt x="59944" y="102144"/>
                </a:cubicBezTo>
                <a:cubicBezTo>
                  <a:pt x="63838" y="102144"/>
                  <a:pt x="67627" y="99850"/>
                  <a:pt x="69144" y="96461"/>
                </a:cubicBezTo>
                <a:cubicBezTo>
                  <a:pt x="69683" y="95261"/>
                  <a:pt x="70983" y="94961"/>
                  <a:pt x="72172" y="95261"/>
                </a:cubicBezTo>
                <a:cubicBezTo>
                  <a:pt x="73472" y="95761"/>
                  <a:pt x="73794" y="97055"/>
                  <a:pt x="73472" y="98055"/>
                </a:cubicBezTo>
                <a:close/>
                <a:moveTo>
                  <a:pt x="75311" y="84688"/>
                </a:moveTo>
                <a:cubicBezTo>
                  <a:pt x="75311" y="86783"/>
                  <a:pt x="73361" y="88577"/>
                  <a:pt x="71088" y="88577"/>
                </a:cubicBezTo>
                <a:cubicBezTo>
                  <a:pt x="68927" y="88577"/>
                  <a:pt x="66977" y="86983"/>
                  <a:pt x="66977" y="84688"/>
                </a:cubicBezTo>
                <a:cubicBezTo>
                  <a:pt x="66977" y="82694"/>
                  <a:pt x="68600" y="80900"/>
                  <a:pt x="71088" y="80900"/>
                </a:cubicBezTo>
                <a:cubicBezTo>
                  <a:pt x="73472" y="81000"/>
                  <a:pt x="75311" y="82694"/>
                  <a:pt x="75311" y="84688"/>
                </a:cubicBezTo>
                <a:close/>
                <a:moveTo>
                  <a:pt x="120000" y="55361"/>
                </a:moveTo>
                <a:lnTo>
                  <a:pt x="120000" y="68327"/>
                </a:lnTo>
                <a:lnTo>
                  <a:pt x="107555" y="68327"/>
                </a:lnTo>
                <a:lnTo>
                  <a:pt x="107555" y="120000"/>
                </a:lnTo>
                <a:lnTo>
                  <a:pt x="12116" y="120000"/>
                </a:lnTo>
                <a:lnTo>
                  <a:pt x="12116" y="68327"/>
                </a:lnTo>
                <a:lnTo>
                  <a:pt x="0" y="68327"/>
                </a:lnTo>
                <a:lnTo>
                  <a:pt x="0" y="55361"/>
                </a:lnTo>
                <a:lnTo>
                  <a:pt x="120000" y="55361"/>
                </a:lnTo>
                <a:close/>
                <a:moveTo>
                  <a:pt x="85372" y="92172"/>
                </a:moveTo>
                <a:cubicBezTo>
                  <a:pt x="85372" y="79300"/>
                  <a:pt x="74122" y="68927"/>
                  <a:pt x="60161" y="68927"/>
                </a:cubicBezTo>
                <a:cubicBezTo>
                  <a:pt x="46205" y="68927"/>
                  <a:pt x="34950" y="79300"/>
                  <a:pt x="34950" y="92172"/>
                </a:cubicBezTo>
                <a:cubicBezTo>
                  <a:pt x="34950" y="105038"/>
                  <a:pt x="46205" y="115411"/>
                  <a:pt x="60161" y="115411"/>
                </a:cubicBezTo>
                <a:cubicBezTo>
                  <a:pt x="74122" y="115411"/>
                  <a:pt x="85372" y="105138"/>
                  <a:pt x="85372" y="92172"/>
                </a:cubicBezTo>
                <a:close/>
                <a:moveTo>
                  <a:pt x="40900" y="40100"/>
                </a:moveTo>
                <a:cubicBezTo>
                  <a:pt x="40900" y="39200"/>
                  <a:pt x="41550" y="38805"/>
                  <a:pt x="42311" y="38805"/>
                </a:cubicBezTo>
                <a:cubicBezTo>
                  <a:pt x="43283" y="38805"/>
                  <a:pt x="43822" y="39400"/>
                  <a:pt x="43822" y="40100"/>
                </a:cubicBezTo>
                <a:lnTo>
                  <a:pt x="43822" y="52666"/>
                </a:lnTo>
                <a:lnTo>
                  <a:pt x="75744" y="52666"/>
                </a:lnTo>
                <a:lnTo>
                  <a:pt x="75744" y="40100"/>
                </a:lnTo>
                <a:lnTo>
                  <a:pt x="75633" y="40100"/>
                </a:lnTo>
                <a:cubicBezTo>
                  <a:pt x="75633" y="39200"/>
                  <a:pt x="76283" y="38805"/>
                  <a:pt x="77044" y="38805"/>
                </a:cubicBezTo>
                <a:cubicBezTo>
                  <a:pt x="78016" y="38805"/>
                  <a:pt x="78555" y="39400"/>
                  <a:pt x="78555" y="40100"/>
                </a:cubicBezTo>
                <a:lnTo>
                  <a:pt x="78555" y="52666"/>
                </a:lnTo>
                <a:lnTo>
                  <a:pt x="88511" y="52666"/>
                </a:lnTo>
                <a:lnTo>
                  <a:pt x="88511" y="37405"/>
                </a:lnTo>
                <a:cubicBezTo>
                  <a:pt x="88511" y="30022"/>
                  <a:pt x="82022" y="24038"/>
                  <a:pt x="74011" y="24038"/>
                </a:cubicBezTo>
                <a:lnTo>
                  <a:pt x="44905" y="24038"/>
                </a:lnTo>
                <a:cubicBezTo>
                  <a:pt x="36900" y="24038"/>
                  <a:pt x="30405" y="30022"/>
                  <a:pt x="30405" y="37405"/>
                </a:cubicBezTo>
                <a:lnTo>
                  <a:pt x="30405" y="52666"/>
                </a:lnTo>
                <a:lnTo>
                  <a:pt x="40466" y="52666"/>
                </a:lnTo>
                <a:lnTo>
                  <a:pt x="40900" y="40100"/>
                </a:lnTo>
                <a:close/>
                <a:moveTo>
                  <a:pt x="48044" y="10772"/>
                </a:moveTo>
                <a:cubicBezTo>
                  <a:pt x="48044" y="4788"/>
                  <a:pt x="53238" y="0"/>
                  <a:pt x="59727" y="0"/>
                </a:cubicBezTo>
                <a:cubicBezTo>
                  <a:pt x="66327" y="0"/>
                  <a:pt x="71522" y="4788"/>
                  <a:pt x="71522" y="10772"/>
                </a:cubicBezTo>
                <a:cubicBezTo>
                  <a:pt x="71522" y="16855"/>
                  <a:pt x="66111" y="21644"/>
                  <a:pt x="59727" y="21644"/>
                </a:cubicBezTo>
                <a:cubicBezTo>
                  <a:pt x="53455" y="21644"/>
                  <a:pt x="48044" y="16661"/>
                  <a:pt x="48044" y="10772"/>
                </a:cubicBez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p:nvPr/>
        </p:nvSpPr>
        <p:spPr>
          <a:xfrm>
            <a:off x="5143771" y="1810863"/>
            <a:ext cx="2717303" cy="577934"/>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ROZPOČET?</a:t>
            </a:r>
          </a:p>
        </p:txBody>
      </p:sp>
      <p:sp>
        <p:nvSpPr>
          <p:cNvPr id="650" name="Shape 650"/>
          <p:cNvSpPr/>
          <p:nvPr/>
        </p:nvSpPr>
        <p:spPr>
          <a:xfrm>
            <a:off x="1998974" y="6220500"/>
            <a:ext cx="9388800" cy="5778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VLASTNÍ KAPITOLA STÁTNÍHO ROZPOČTU</a:t>
            </a:r>
          </a:p>
        </p:txBody>
      </p:sp>
      <p:sp>
        <p:nvSpPr>
          <p:cNvPr id="651" name="Shape 651"/>
          <p:cNvSpPr/>
          <p:nvPr/>
        </p:nvSpPr>
        <p:spPr>
          <a:xfrm>
            <a:off x="5263721" y="3032759"/>
            <a:ext cx="2158157" cy="2789127"/>
          </a:xfrm>
          <a:custGeom>
            <a:avLst/>
            <a:gdLst/>
            <a:ahLst/>
            <a:cxnLst/>
            <a:rect l="0" t="0" r="0" b="0"/>
            <a:pathLst>
              <a:path w="120000" h="120000" extrusionOk="0">
                <a:moveTo>
                  <a:pt x="42294" y="23538"/>
                </a:moveTo>
                <a:lnTo>
                  <a:pt x="32611" y="0"/>
                </a:lnTo>
                <a:lnTo>
                  <a:pt x="87644" y="0"/>
                </a:lnTo>
                <a:lnTo>
                  <a:pt x="75922" y="23538"/>
                </a:lnTo>
                <a:lnTo>
                  <a:pt x="42294" y="23538"/>
                </a:lnTo>
                <a:close/>
                <a:moveTo>
                  <a:pt x="0" y="73216"/>
                </a:moveTo>
                <a:cubicBezTo>
                  <a:pt x="0" y="54961"/>
                  <a:pt x="12866" y="39200"/>
                  <a:pt x="32227" y="31422"/>
                </a:cubicBezTo>
                <a:lnTo>
                  <a:pt x="87388" y="31422"/>
                </a:lnTo>
                <a:cubicBezTo>
                  <a:pt x="106622" y="39200"/>
                  <a:pt x="120000" y="54961"/>
                  <a:pt x="120000" y="73216"/>
                </a:cubicBezTo>
                <a:cubicBezTo>
                  <a:pt x="120000" y="98950"/>
                  <a:pt x="93250" y="120000"/>
                  <a:pt x="60255" y="120000"/>
                </a:cubicBezTo>
                <a:cubicBezTo>
                  <a:pt x="26877" y="120000"/>
                  <a:pt x="0" y="98950"/>
                  <a:pt x="0" y="73216"/>
                </a:cubicBezTo>
                <a:close/>
                <a:moveTo>
                  <a:pt x="65605" y="84388"/>
                </a:moveTo>
                <a:cubicBezTo>
                  <a:pt x="65605" y="87083"/>
                  <a:pt x="62422" y="88577"/>
                  <a:pt x="57705" y="88577"/>
                </a:cubicBezTo>
                <a:cubicBezTo>
                  <a:pt x="52227" y="88577"/>
                  <a:pt x="47261" y="87083"/>
                  <a:pt x="43694" y="85683"/>
                </a:cubicBezTo>
                <a:lnTo>
                  <a:pt x="41272" y="93266"/>
                </a:lnTo>
                <a:cubicBezTo>
                  <a:pt x="44461" y="94661"/>
                  <a:pt x="49811" y="95761"/>
                  <a:pt x="55538" y="96061"/>
                </a:cubicBezTo>
                <a:lnTo>
                  <a:pt x="55538" y="102344"/>
                </a:lnTo>
                <a:lnTo>
                  <a:pt x="63822" y="102344"/>
                </a:lnTo>
                <a:lnTo>
                  <a:pt x="63822" y="95661"/>
                </a:lnTo>
                <a:cubicBezTo>
                  <a:pt x="73377" y="94561"/>
                  <a:pt x="78727" y="89377"/>
                  <a:pt x="78727" y="83488"/>
                </a:cubicBezTo>
                <a:cubicBezTo>
                  <a:pt x="78727" y="77605"/>
                  <a:pt x="74777" y="74016"/>
                  <a:pt x="64838" y="71122"/>
                </a:cubicBezTo>
                <a:cubicBezTo>
                  <a:pt x="57705" y="69227"/>
                  <a:pt x="54905" y="67827"/>
                  <a:pt x="54905" y="65538"/>
                </a:cubicBezTo>
                <a:cubicBezTo>
                  <a:pt x="54905" y="63838"/>
                  <a:pt x="56688" y="61944"/>
                  <a:pt x="62038" y="61944"/>
                </a:cubicBezTo>
                <a:cubicBezTo>
                  <a:pt x="68277" y="61944"/>
                  <a:pt x="72100" y="63338"/>
                  <a:pt x="74394" y="64238"/>
                </a:cubicBezTo>
                <a:lnTo>
                  <a:pt x="76816" y="56855"/>
                </a:lnTo>
                <a:cubicBezTo>
                  <a:pt x="73883" y="55761"/>
                  <a:pt x="70316" y="54961"/>
                  <a:pt x="64583" y="54561"/>
                </a:cubicBezTo>
                <a:lnTo>
                  <a:pt x="64583" y="48677"/>
                </a:lnTo>
                <a:lnTo>
                  <a:pt x="56305" y="48677"/>
                </a:lnTo>
                <a:lnTo>
                  <a:pt x="56305" y="54861"/>
                </a:lnTo>
                <a:cubicBezTo>
                  <a:pt x="47388" y="56261"/>
                  <a:pt x="42038" y="60750"/>
                  <a:pt x="42038" y="66633"/>
                </a:cubicBezTo>
                <a:cubicBezTo>
                  <a:pt x="42038" y="73116"/>
                  <a:pt x="48155" y="76411"/>
                  <a:pt x="57072" y="78705"/>
                </a:cubicBezTo>
                <a:cubicBezTo>
                  <a:pt x="63055" y="80500"/>
                  <a:pt x="65861" y="81794"/>
                  <a:pt x="65605" y="84388"/>
                </a:cubicBez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p:nvPr/>
        </p:nvSpPr>
        <p:spPr>
          <a:xfrm>
            <a:off x="4193300" y="1173275"/>
            <a:ext cx="4618200" cy="5778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PRÁVNÍ ÚPRAVA</a:t>
            </a:r>
          </a:p>
        </p:txBody>
      </p:sp>
      <p:sp>
        <p:nvSpPr>
          <p:cNvPr id="657" name="Shape 657"/>
          <p:cNvSpPr/>
          <p:nvPr/>
        </p:nvSpPr>
        <p:spPr>
          <a:xfrm>
            <a:off x="4859010" y="1953690"/>
            <a:ext cx="3286799" cy="2816700"/>
          </a:xfrm>
          <a:custGeom>
            <a:avLst/>
            <a:gdLst/>
            <a:ahLst/>
            <a:cxnLst/>
            <a:rect l="0" t="0" r="0" b="0"/>
            <a:pathLst>
              <a:path w="120000" h="120000" extrusionOk="0">
                <a:moveTo>
                  <a:pt x="77427" y="75983"/>
                </a:moveTo>
                <a:lnTo>
                  <a:pt x="92477" y="23400"/>
                </a:lnTo>
                <a:lnTo>
                  <a:pt x="63905" y="23600"/>
                </a:lnTo>
                <a:lnTo>
                  <a:pt x="63905" y="105761"/>
                </a:lnTo>
                <a:lnTo>
                  <a:pt x="97427" y="105761"/>
                </a:lnTo>
                <a:lnTo>
                  <a:pt x="97427" y="120000"/>
                </a:lnTo>
                <a:lnTo>
                  <a:pt x="22572" y="120000"/>
                </a:lnTo>
                <a:lnTo>
                  <a:pt x="22572" y="105761"/>
                </a:lnTo>
                <a:lnTo>
                  <a:pt x="56094" y="105761"/>
                </a:lnTo>
                <a:lnTo>
                  <a:pt x="56094" y="23500"/>
                </a:lnTo>
                <a:lnTo>
                  <a:pt x="27427" y="23305"/>
                </a:lnTo>
                <a:lnTo>
                  <a:pt x="42572" y="75883"/>
                </a:lnTo>
                <a:lnTo>
                  <a:pt x="45144" y="75883"/>
                </a:lnTo>
                <a:cubicBezTo>
                  <a:pt x="45144" y="88927"/>
                  <a:pt x="34950" y="99483"/>
                  <a:pt x="22572" y="99483"/>
                </a:cubicBezTo>
                <a:cubicBezTo>
                  <a:pt x="10188" y="99483"/>
                  <a:pt x="0" y="88927"/>
                  <a:pt x="0" y="75883"/>
                </a:cubicBezTo>
                <a:lnTo>
                  <a:pt x="2188" y="75883"/>
                </a:lnTo>
                <a:lnTo>
                  <a:pt x="17238" y="23305"/>
                </a:lnTo>
                <a:lnTo>
                  <a:pt x="16855" y="23305"/>
                </a:lnTo>
                <a:lnTo>
                  <a:pt x="16855" y="16433"/>
                </a:lnTo>
                <a:lnTo>
                  <a:pt x="56188" y="16433"/>
                </a:lnTo>
                <a:lnTo>
                  <a:pt x="56094" y="0"/>
                </a:lnTo>
                <a:lnTo>
                  <a:pt x="64000" y="0"/>
                </a:lnTo>
                <a:lnTo>
                  <a:pt x="63905" y="16433"/>
                </a:lnTo>
                <a:lnTo>
                  <a:pt x="103144" y="16433"/>
                </a:lnTo>
                <a:lnTo>
                  <a:pt x="103144" y="23305"/>
                </a:lnTo>
                <a:lnTo>
                  <a:pt x="102666" y="23305"/>
                </a:lnTo>
                <a:lnTo>
                  <a:pt x="117811" y="75883"/>
                </a:lnTo>
                <a:lnTo>
                  <a:pt x="120000" y="75883"/>
                </a:lnTo>
                <a:cubicBezTo>
                  <a:pt x="120000" y="88827"/>
                  <a:pt x="109811" y="99483"/>
                  <a:pt x="97427" y="99483"/>
                </a:cubicBezTo>
                <a:cubicBezTo>
                  <a:pt x="85050" y="99483"/>
                  <a:pt x="74855" y="88927"/>
                  <a:pt x="74855" y="75883"/>
                </a:cubicBezTo>
                <a:lnTo>
                  <a:pt x="77427" y="75883"/>
                </a:lnTo>
                <a:lnTo>
                  <a:pt x="77427" y="75983"/>
                </a:lnTo>
                <a:close/>
                <a:moveTo>
                  <a:pt x="22572" y="24000"/>
                </a:moveTo>
                <a:lnTo>
                  <a:pt x="22383" y="24000"/>
                </a:lnTo>
                <a:lnTo>
                  <a:pt x="7616" y="75983"/>
                </a:lnTo>
                <a:lnTo>
                  <a:pt x="37616" y="75983"/>
                </a:lnTo>
                <a:lnTo>
                  <a:pt x="22572" y="24000"/>
                </a:lnTo>
                <a:close/>
                <a:moveTo>
                  <a:pt x="82477" y="75983"/>
                </a:moveTo>
                <a:lnTo>
                  <a:pt x="112477" y="75983"/>
                </a:lnTo>
                <a:lnTo>
                  <a:pt x="97716" y="24000"/>
                </a:lnTo>
                <a:lnTo>
                  <a:pt x="97522" y="24000"/>
                </a:lnTo>
                <a:lnTo>
                  <a:pt x="82477" y="75983"/>
                </a:ln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58" name="Shape 658"/>
          <p:cNvSpPr/>
          <p:nvPr/>
        </p:nvSpPr>
        <p:spPr>
          <a:xfrm>
            <a:off x="2141100" y="5228260"/>
            <a:ext cx="9387900" cy="4052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100000"/>
              <a:buFont typeface="Arial"/>
              <a:buChar char="•"/>
            </a:pPr>
            <a:r>
              <a:rPr lang="cs-CZ" sz="2800" b="1" i="0" u="none" strike="noStrike" cap="none">
                <a:solidFill>
                  <a:schemeClr val="lt1"/>
                </a:solidFill>
              </a:rPr>
              <a:t>zákon č. 153/1994 Sb., o zpravodajských službách České republiky</a:t>
            </a:r>
          </a:p>
          <a:p>
            <a:pPr marL="0" marR="0" lvl="0" indent="0" algn="l" rtl="0">
              <a:lnSpc>
                <a:spcPct val="100000"/>
              </a:lnSpc>
              <a:spcBef>
                <a:spcPts val="1000"/>
              </a:spcBef>
              <a:spcAft>
                <a:spcPts val="0"/>
              </a:spcAft>
              <a:buClr>
                <a:schemeClr val="lt1"/>
              </a:buClr>
              <a:buSzPct val="100000"/>
              <a:buFont typeface="Arial"/>
              <a:buChar char="•"/>
            </a:pPr>
            <a:r>
              <a:rPr lang="cs-CZ" sz="2800" b="1" i="0" u="none" strike="noStrike" cap="none">
                <a:solidFill>
                  <a:schemeClr val="lt1"/>
                </a:solidFill>
              </a:rPr>
              <a:t>zákon č. 154/1994 Sb., o Bezpečnostní informační službě</a:t>
            </a:r>
          </a:p>
          <a:p>
            <a:pPr marL="0" marR="0" lvl="0" indent="0" algn="l" rtl="0">
              <a:lnSpc>
                <a:spcPct val="100000"/>
              </a:lnSpc>
              <a:spcBef>
                <a:spcPts val="1000"/>
              </a:spcBef>
              <a:spcAft>
                <a:spcPts val="0"/>
              </a:spcAft>
              <a:buClr>
                <a:schemeClr val="lt1"/>
              </a:buClr>
              <a:buSzPct val="100000"/>
              <a:buFont typeface="Arial"/>
              <a:buChar char="•"/>
            </a:pPr>
            <a:r>
              <a:rPr lang="cs-CZ" sz="2800" b="1" i="0" u="none" strike="noStrike" cap="none">
                <a:solidFill>
                  <a:schemeClr val="lt1"/>
                </a:solidFill>
              </a:rPr>
              <a:t>zákon. č. 361/2003 Sb., o služebním poměru příslušníků bezpečnostních sborů</a:t>
            </a:r>
          </a:p>
          <a:p>
            <a:pPr marL="0" marR="0" lvl="0" indent="0" algn="l" rtl="0">
              <a:lnSpc>
                <a:spcPct val="100000"/>
              </a:lnSpc>
              <a:spcBef>
                <a:spcPts val="1000"/>
              </a:spcBef>
              <a:spcAft>
                <a:spcPts val="0"/>
              </a:spcAft>
              <a:buClr>
                <a:schemeClr val="lt1"/>
              </a:buClr>
              <a:buSzPct val="100000"/>
              <a:buFont typeface="Arial"/>
              <a:buChar char="•"/>
            </a:pPr>
            <a:r>
              <a:rPr lang="cs-CZ" sz="2800" b="1" i="0" u="none" strike="noStrike" cap="none">
                <a:solidFill>
                  <a:schemeClr val="lt1"/>
                </a:solidFill>
              </a:rPr>
              <a:t>zákon č. 412/2005 Sb. o ochraně utajovaných informací a o bezpečnostní způsobilosti</a:t>
            </a:r>
          </a:p>
          <a:p>
            <a:pPr marL="0" marR="0" lvl="0" indent="0" algn="l" rtl="0">
              <a:lnSpc>
                <a:spcPct val="100000"/>
              </a:lnSpc>
              <a:spcBef>
                <a:spcPts val="1000"/>
              </a:spcBef>
              <a:spcAft>
                <a:spcPts val="0"/>
              </a:spcAft>
              <a:buClr>
                <a:srgbClr val="000000"/>
              </a:buClr>
              <a:buFont typeface="Helvetica Neue Light"/>
              <a:buNone/>
            </a:pPr>
            <a:endParaRPr sz="2800" b="1" i="0" u="none" strike="noStrike" cap="none">
              <a:solidFill>
                <a:schemeClr val="l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grpSp>
        <p:nvGrpSpPr>
          <p:cNvPr id="663" name="Shape 663"/>
          <p:cNvGrpSpPr/>
          <p:nvPr/>
        </p:nvGrpSpPr>
        <p:grpSpPr>
          <a:xfrm>
            <a:off x="3853802" y="1162358"/>
            <a:ext cx="8569004" cy="4125201"/>
            <a:chOff x="2643842" y="-342216"/>
            <a:chExt cx="8569002" cy="4125200"/>
          </a:xfrm>
        </p:grpSpPr>
        <p:sp>
          <p:nvSpPr>
            <p:cNvPr id="664" name="Shape 664"/>
            <p:cNvSpPr/>
            <p:nvPr/>
          </p:nvSpPr>
          <p:spPr>
            <a:xfrm>
              <a:off x="2838133" y="298585"/>
              <a:ext cx="4827224" cy="3292564"/>
            </a:xfrm>
            <a:custGeom>
              <a:avLst/>
              <a:gdLst/>
              <a:ahLst/>
              <a:cxnLst/>
              <a:rect l="0" t="0" r="0" b="0"/>
              <a:pathLst>
                <a:path w="120000" h="120000" extrusionOk="0">
                  <a:moveTo>
                    <a:pt x="0" y="120000"/>
                  </a:moveTo>
                  <a:cubicBezTo>
                    <a:pt x="60005" y="120000"/>
                    <a:pt x="60005" y="0"/>
                    <a:pt x="120000" y="0"/>
                  </a:cubicBezTo>
                </a:path>
              </a:pathLst>
            </a:custGeom>
            <a:noFill/>
            <a:ln w="381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i="0" u="none" strike="noStrike" cap="none">
                <a:solidFill>
                  <a:srgbClr val="000000"/>
                </a:solidFill>
              </a:endParaRPr>
            </a:p>
          </p:txBody>
        </p:sp>
        <p:sp>
          <p:nvSpPr>
            <p:cNvPr id="665" name="Shape 665"/>
            <p:cNvSpPr/>
            <p:nvPr/>
          </p:nvSpPr>
          <p:spPr>
            <a:xfrm>
              <a:off x="7577377" y="210046"/>
              <a:ext cx="176519" cy="176517"/>
            </a:xfrm>
            <a:custGeom>
              <a:avLst/>
              <a:gdLst/>
              <a:ahLst/>
              <a:cxnLst/>
              <a:rect l="0" t="0" r="0" b="0"/>
              <a:pathLst>
                <a:path w="120000" h="120000" extrusionOk="0">
                  <a:moveTo>
                    <a:pt x="120000" y="60000"/>
                  </a:moveTo>
                  <a:cubicBezTo>
                    <a:pt x="120000" y="71011"/>
                    <a:pt x="117722" y="80127"/>
                    <a:pt x="112027" y="90000"/>
                  </a:cubicBezTo>
                  <a:cubicBezTo>
                    <a:pt x="106711" y="99494"/>
                    <a:pt x="99872" y="106327"/>
                    <a:pt x="90000" y="112027"/>
                  </a:cubicBezTo>
                  <a:cubicBezTo>
                    <a:pt x="80505" y="117344"/>
                    <a:pt x="71011" y="120000"/>
                    <a:pt x="60000" y="120000"/>
                  </a:cubicBezTo>
                  <a:cubicBezTo>
                    <a:pt x="48988" y="120000"/>
                    <a:pt x="39872" y="117344"/>
                    <a:pt x="30000" y="112027"/>
                  </a:cubicBezTo>
                  <a:cubicBezTo>
                    <a:pt x="20505" y="106327"/>
                    <a:pt x="13672" y="99494"/>
                    <a:pt x="7972" y="90000"/>
                  </a:cubicBezTo>
                  <a:cubicBezTo>
                    <a:pt x="2655" y="80127"/>
                    <a:pt x="0" y="71011"/>
                    <a:pt x="0" y="60000"/>
                  </a:cubicBezTo>
                  <a:cubicBezTo>
                    <a:pt x="0" y="48988"/>
                    <a:pt x="2655" y="39494"/>
                    <a:pt x="7972" y="30000"/>
                  </a:cubicBezTo>
                  <a:cubicBezTo>
                    <a:pt x="13672" y="20127"/>
                    <a:pt x="20505" y="13672"/>
                    <a:pt x="30000" y="8355"/>
                  </a:cubicBezTo>
                  <a:cubicBezTo>
                    <a:pt x="39872" y="2655"/>
                    <a:pt x="48988" y="0"/>
                    <a:pt x="60000" y="0"/>
                  </a:cubicBezTo>
                  <a:cubicBezTo>
                    <a:pt x="71011" y="0"/>
                    <a:pt x="80505" y="2655"/>
                    <a:pt x="90000" y="8355"/>
                  </a:cubicBezTo>
                  <a:cubicBezTo>
                    <a:pt x="99872" y="13672"/>
                    <a:pt x="106711" y="20127"/>
                    <a:pt x="112027" y="30000"/>
                  </a:cubicBezTo>
                  <a:cubicBezTo>
                    <a:pt x="117722" y="39494"/>
                    <a:pt x="120000" y="48988"/>
                    <a:pt x="120000" y="60000"/>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i="0" u="none" strike="noStrike" cap="none">
                <a:solidFill>
                  <a:srgbClr val="000000"/>
                </a:solidFill>
              </a:endParaRPr>
            </a:p>
          </p:txBody>
        </p:sp>
        <p:sp>
          <p:nvSpPr>
            <p:cNvPr id="666" name="Shape 666"/>
            <p:cNvSpPr/>
            <p:nvPr/>
          </p:nvSpPr>
          <p:spPr>
            <a:xfrm>
              <a:off x="2838133" y="1616816"/>
              <a:ext cx="4827224" cy="1974332"/>
            </a:xfrm>
            <a:custGeom>
              <a:avLst/>
              <a:gdLst/>
              <a:ahLst/>
              <a:cxnLst/>
              <a:rect l="0" t="0" r="0" b="0"/>
              <a:pathLst>
                <a:path w="120000" h="120000" extrusionOk="0">
                  <a:moveTo>
                    <a:pt x="0" y="120000"/>
                  </a:moveTo>
                  <a:cubicBezTo>
                    <a:pt x="60005" y="120000"/>
                    <a:pt x="60005" y="0"/>
                    <a:pt x="120000" y="0"/>
                  </a:cubicBezTo>
                </a:path>
              </a:pathLst>
            </a:custGeom>
            <a:noFill/>
            <a:ln w="381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i="0" u="none" strike="noStrike" cap="none">
                <a:solidFill>
                  <a:srgbClr val="000000"/>
                </a:solidFill>
              </a:endParaRPr>
            </a:p>
          </p:txBody>
        </p:sp>
        <p:sp>
          <p:nvSpPr>
            <p:cNvPr id="667" name="Shape 667"/>
            <p:cNvSpPr/>
            <p:nvPr/>
          </p:nvSpPr>
          <p:spPr>
            <a:xfrm>
              <a:off x="7577377" y="1528279"/>
              <a:ext cx="176519" cy="176517"/>
            </a:xfrm>
            <a:custGeom>
              <a:avLst/>
              <a:gdLst/>
              <a:ahLst/>
              <a:cxnLst/>
              <a:rect l="0" t="0" r="0" b="0"/>
              <a:pathLst>
                <a:path w="120000" h="120000" extrusionOk="0">
                  <a:moveTo>
                    <a:pt x="120000" y="60000"/>
                  </a:moveTo>
                  <a:cubicBezTo>
                    <a:pt x="120000" y="71394"/>
                    <a:pt x="117722" y="80127"/>
                    <a:pt x="112027" y="90000"/>
                  </a:cubicBezTo>
                  <a:cubicBezTo>
                    <a:pt x="106711" y="99494"/>
                    <a:pt x="99872" y="106327"/>
                    <a:pt x="90000" y="112027"/>
                  </a:cubicBezTo>
                  <a:cubicBezTo>
                    <a:pt x="80505" y="117344"/>
                    <a:pt x="71011" y="120000"/>
                    <a:pt x="60000" y="120000"/>
                  </a:cubicBezTo>
                  <a:cubicBezTo>
                    <a:pt x="48988" y="120000"/>
                    <a:pt x="39872" y="117344"/>
                    <a:pt x="30000" y="112027"/>
                  </a:cubicBezTo>
                  <a:cubicBezTo>
                    <a:pt x="20505" y="106327"/>
                    <a:pt x="13672" y="99494"/>
                    <a:pt x="7972" y="90000"/>
                  </a:cubicBezTo>
                  <a:cubicBezTo>
                    <a:pt x="2655" y="80127"/>
                    <a:pt x="0" y="71011"/>
                    <a:pt x="0" y="60000"/>
                  </a:cubicBezTo>
                  <a:cubicBezTo>
                    <a:pt x="0" y="48605"/>
                    <a:pt x="2655" y="39494"/>
                    <a:pt x="7972" y="30000"/>
                  </a:cubicBezTo>
                  <a:cubicBezTo>
                    <a:pt x="13672" y="20127"/>
                    <a:pt x="20505" y="13672"/>
                    <a:pt x="30000" y="8355"/>
                  </a:cubicBezTo>
                  <a:cubicBezTo>
                    <a:pt x="39872" y="2655"/>
                    <a:pt x="48988" y="0"/>
                    <a:pt x="60000" y="0"/>
                  </a:cubicBezTo>
                  <a:cubicBezTo>
                    <a:pt x="71011" y="0"/>
                    <a:pt x="80505" y="2655"/>
                    <a:pt x="90000" y="8355"/>
                  </a:cubicBezTo>
                  <a:cubicBezTo>
                    <a:pt x="99872" y="13672"/>
                    <a:pt x="106711" y="20127"/>
                    <a:pt x="112027" y="30000"/>
                  </a:cubicBezTo>
                  <a:cubicBezTo>
                    <a:pt x="117722" y="39494"/>
                    <a:pt x="120000" y="48988"/>
                    <a:pt x="120000" y="60000"/>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i="0" u="none" strike="noStrike" cap="none">
                <a:solidFill>
                  <a:srgbClr val="000000"/>
                </a:solidFill>
              </a:endParaRPr>
            </a:p>
          </p:txBody>
        </p:sp>
        <p:sp>
          <p:nvSpPr>
            <p:cNvPr id="668" name="Shape 668"/>
            <p:cNvSpPr/>
            <p:nvPr/>
          </p:nvSpPr>
          <p:spPr>
            <a:xfrm>
              <a:off x="2838133" y="2935050"/>
              <a:ext cx="4827224" cy="658557"/>
            </a:xfrm>
            <a:custGeom>
              <a:avLst/>
              <a:gdLst/>
              <a:ahLst/>
              <a:cxnLst/>
              <a:rect l="0" t="0" r="0" b="0"/>
              <a:pathLst>
                <a:path w="120000" h="120000" extrusionOk="0">
                  <a:moveTo>
                    <a:pt x="0" y="120000"/>
                  </a:moveTo>
                  <a:cubicBezTo>
                    <a:pt x="60005" y="120000"/>
                    <a:pt x="60005" y="0"/>
                    <a:pt x="120000" y="0"/>
                  </a:cubicBezTo>
                </a:path>
              </a:pathLst>
            </a:custGeom>
            <a:noFill/>
            <a:ln w="381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i="0" u="none" strike="noStrike" cap="none">
                <a:solidFill>
                  <a:srgbClr val="000000"/>
                </a:solidFill>
              </a:endParaRPr>
            </a:p>
          </p:txBody>
        </p:sp>
        <p:sp>
          <p:nvSpPr>
            <p:cNvPr id="669" name="Shape 669"/>
            <p:cNvSpPr/>
            <p:nvPr/>
          </p:nvSpPr>
          <p:spPr>
            <a:xfrm>
              <a:off x="7577377" y="2846511"/>
              <a:ext cx="176519" cy="176519"/>
            </a:xfrm>
            <a:custGeom>
              <a:avLst/>
              <a:gdLst/>
              <a:ahLst/>
              <a:cxnLst/>
              <a:rect l="0" t="0" r="0" b="0"/>
              <a:pathLst>
                <a:path w="120000" h="120000" extrusionOk="0">
                  <a:moveTo>
                    <a:pt x="120000" y="60188"/>
                  </a:moveTo>
                  <a:cubicBezTo>
                    <a:pt x="120000" y="71166"/>
                    <a:pt x="117722" y="80250"/>
                    <a:pt x="112027" y="90094"/>
                  </a:cubicBezTo>
                  <a:cubicBezTo>
                    <a:pt x="106711" y="99561"/>
                    <a:pt x="99872" y="105994"/>
                    <a:pt x="90000" y="111672"/>
                  </a:cubicBezTo>
                  <a:cubicBezTo>
                    <a:pt x="80505" y="116972"/>
                    <a:pt x="71011" y="120000"/>
                    <a:pt x="60000" y="120000"/>
                  </a:cubicBezTo>
                  <a:cubicBezTo>
                    <a:pt x="48988" y="120000"/>
                    <a:pt x="39872" y="116972"/>
                    <a:pt x="30000" y="111672"/>
                  </a:cubicBezTo>
                  <a:cubicBezTo>
                    <a:pt x="20505" y="105994"/>
                    <a:pt x="13672" y="99561"/>
                    <a:pt x="7972" y="90094"/>
                  </a:cubicBezTo>
                  <a:cubicBezTo>
                    <a:pt x="2655" y="80250"/>
                    <a:pt x="0" y="71166"/>
                    <a:pt x="0" y="60188"/>
                  </a:cubicBezTo>
                  <a:cubicBezTo>
                    <a:pt x="0" y="48833"/>
                    <a:pt x="2655" y="39750"/>
                    <a:pt x="7972" y="30283"/>
                  </a:cubicBezTo>
                  <a:cubicBezTo>
                    <a:pt x="13672" y="20438"/>
                    <a:pt x="20505" y="13627"/>
                    <a:pt x="30000" y="8327"/>
                  </a:cubicBezTo>
                  <a:cubicBezTo>
                    <a:pt x="39872" y="2650"/>
                    <a:pt x="48988" y="0"/>
                    <a:pt x="60000" y="0"/>
                  </a:cubicBezTo>
                  <a:cubicBezTo>
                    <a:pt x="71011" y="0"/>
                    <a:pt x="80505" y="2650"/>
                    <a:pt x="90000" y="8327"/>
                  </a:cubicBezTo>
                  <a:cubicBezTo>
                    <a:pt x="99872" y="13627"/>
                    <a:pt x="106711" y="20438"/>
                    <a:pt x="112027" y="30283"/>
                  </a:cubicBezTo>
                  <a:cubicBezTo>
                    <a:pt x="117722" y="39750"/>
                    <a:pt x="120000" y="48833"/>
                    <a:pt x="120000" y="60188"/>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i="0" u="none" strike="noStrike" cap="none">
                <a:solidFill>
                  <a:srgbClr val="000000"/>
                </a:solidFill>
              </a:endParaRPr>
            </a:p>
          </p:txBody>
        </p:sp>
        <p:sp>
          <p:nvSpPr>
            <p:cNvPr id="670" name="Shape 670"/>
            <p:cNvSpPr/>
            <p:nvPr/>
          </p:nvSpPr>
          <p:spPr>
            <a:xfrm>
              <a:off x="2643842" y="3397414"/>
              <a:ext cx="388024" cy="385569"/>
            </a:xfrm>
            <a:custGeom>
              <a:avLst/>
              <a:gdLst/>
              <a:ahLst/>
              <a:cxnLst/>
              <a:rect l="0" t="0" r="0" b="0"/>
              <a:pathLst>
                <a:path w="120000" h="120000" extrusionOk="0">
                  <a:moveTo>
                    <a:pt x="120000" y="60088"/>
                  </a:moveTo>
                  <a:cubicBezTo>
                    <a:pt x="120000" y="70994"/>
                    <a:pt x="117577" y="80522"/>
                    <a:pt x="112044" y="90044"/>
                  </a:cubicBezTo>
                  <a:cubicBezTo>
                    <a:pt x="106511" y="99738"/>
                    <a:pt x="99594" y="106494"/>
                    <a:pt x="90088" y="112033"/>
                  </a:cubicBezTo>
                  <a:cubicBezTo>
                    <a:pt x="80405" y="117577"/>
                    <a:pt x="71066" y="120000"/>
                    <a:pt x="60000" y="120000"/>
                  </a:cubicBezTo>
                  <a:cubicBezTo>
                    <a:pt x="48933" y="120000"/>
                    <a:pt x="39422" y="117577"/>
                    <a:pt x="29911" y="112033"/>
                  </a:cubicBezTo>
                  <a:cubicBezTo>
                    <a:pt x="20227" y="106494"/>
                    <a:pt x="13488" y="99738"/>
                    <a:pt x="7955" y="90044"/>
                  </a:cubicBezTo>
                  <a:cubicBezTo>
                    <a:pt x="2422" y="80522"/>
                    <a:pt x="0" y="70994"/>
                    <a:pt x="0" y="60088"/>
                  </a:cubicBezTo>
                  <a:cubicBezTo>
                    <a:pt x="0" y="49005"/>
                    <a:pt x="2422" y="39655"/>
                    <a:pt x="7955" y="30127"/>
                  </a:cubicBezTo>
                  <a:cubicBezTo>
                    <a:pt x="13488" y="20433"/>
                    <a:pt x="20227" y="13505"/>
                    <a:pt x="29911" y="8138"/>
                  </a:cubicBezTo>
                  <a:cubicBezTo>
                    <a:pt x="39422" y="2600"/>
                    <a:pt x="48933" y="0"/>
                    <a:pt x="60000" y="0"/>
                  </a:cubicBezTo>
                  <a:cubicBezTo>
                    <a:pt x="71066" y="0"/>
                    <a:pt x="80405" y="2600"/>
                    <a:pt x="90088" y="8138"/>
                  </a:cubicBezTo>
                  <a:cubicBezTo>
                    <a:pt x="99594" y="13505"/>
                    <a:pt x="106511" y="20433"/>
                    <a:pt x="112044" y="30127"/>
                  </a:cubicBezTo>
                  <a:cubicBezTo>
                    <a:pt x="117577" y="39655"/>
                    <a:pt x="120000" y="49005"/>
                    <a:pt x="120000" y="60088"/>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i="0" u="none" strike="noStrike" cap="none">
                <a:solidFill>
                  <a:srgbClr val="000000"/>
                </a:solidFill>
              </a:endParaRPr>
            </a:p>
          </p:txBody>
        </p:sp>
        <p:sp>
          <p:nvSpPr>
            <p:cNvPr id="671" name="Shape 671"/>
            <p:cNvSpPr/>
            <p:nvPr/>
          </p:nvSpPr>
          <p:spPr>
            <a:xfrm>
              <a:off x="8900553" y="-342216"/>
              <a:ext cx="2312291" cy="426807"/>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726658"/>
                </a:buClr>
                <a:buSzPct val="25000"/>
                <a:buFont typeface="Roboto"/>
                <a:buNone/>
              </a:pPr>
              <a:r>
                <a:rPr lang="cs-CZ" sz="2400" b="1" i="0" u="none" strike="noStrike" cap="none">
                  <a:solidFill>
                    <a:srgbClr val="726658"/>
                  </a:solidFill>
                </a:rPr>
                <a:t>KRYCÍ DOKLADY A KRYCÍ PROSTŘEDKY</a:t>
              </a:r>
            </a:p>
          </p:txBody>
        </p:sp>
        <p:sp>
          <p:nvSpPr>
            <p:cNvPr id="672" name="Shape 672"/>
            <p:cNvSpPr/>
            <p:nvPr/>
          </p:nvSpPr>
          <p:spPr>
            <a:xfrm>
              <a:off x="8475053" y="1552873"/>
              <a:ext cx="41253" cy="41245"/>
            </a:xfrm>
            <a:custGeom>
              <a:avLst/>
              <a:gdLst/>
              <a:ahLst/>
              <a:cxnLst/>
              <a:rect l="0" t="0" r="0" b="0"/>
              <a:pathLst>
                <a:path w="120000" h="120000" extrusionOk="0">
                  <a:moveTo>
                    <a:pt x="120000" y="59177"/>
                  </a:moveTo>
                  <a:cubicBezTo>
                    <a:pt x="120000" y="70683"/>
                    <a:pt x="118377" y="80550"/>
                    <a:pt x="111894" y="90411"/>
                  </a:cubicBezTo>
                  <a:cubicBezTo>
                    <a:pt x="107027" y="100272"/>
                    <a:pt x="98916" y="105205"/>
                    <a:pt x="89188" y="111783"/>
                  </a:cubicBezTo>
                  <a:cubicBezTo>
                    <a:pt x="79461" y="116711"/>
                    <a:pt x="71350" y="120000"/>
                    <a:pt x="60000" y="120000"/>
                  </a:cubicBezTo>
                  <a:cubicBezTo>
                    <a:pt x="48650" y="120000"/>
                    <a:pt x="38916" y="116711"/>
                    <a:pt x="29188" y="111783"/>
                  </a:cubicBezTo>
                  <a:cubicBezTo>
                    <a:pt x="21083" y="105205"/>
                    <a:pt x="12972" y="100272"/>
                    <a:pt x="8105" y="90411"/>
                  </a:cubicBezTo>
                  <a:cubicBezTo>
                    <a:pt x="3244" y="80550"/>
                    <a:pt x="0" y="69038"/>
                    <a:pt x="0" y="59177"/>
                  </a:cubicBezTo>
                  <a:cubicBezTo>
                    <a:pt x="0" y="47672"/>
                    <a:pt x="3244" y="39450"/>
                    <a:pt x="8105" y="29588"/>
                  </a:cubicBezTo>
                  <a:cubicBezTo>
                    <a:pt x="12972" y="19727"/>
                    <a:pt x="21083" y="13150"/>
                    <a:pt x="29188" y="8216"/>
                  </a:cubicBezTo>
                  <a:cubicBezTo>
                    <a:pt x="38916" y="1644"/>
                    <a:pt x="48650" y="0"/>
                    <a:pt x="60000" y="0"/>
                  </a:cubicBezTo>
                  <a:cubicBezTo>
                    <a:pt x="71350" y="0"/>
                    <a:pt x="79461" y="1644"/>
                    <a:pt x="89188" y="8216"/>
                  </a:cubicBezTo>
                  <a:cubicBezTo>
                    <a:pt x="98916" y="13150"/>
                    <a:pt x="107027" y="19727"/>
                    <a:pt x="111894" y="29588"/>
                  </a:cubicBezTo>
                  <a:cubicBezTo>
                    <a:pt x="118377" y="39450"/>
                    <a:pt x="120000" y="49316"/>
                    <a:pt x="120000" y="59177"/>
                  </a:cubicBezTo>
                </a:path>
              </a:pathLst>
            </a:custGeom>
            <a:solidFill>
              <a:srgbClr val="355C7D"/>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i="0" u="none" strike="noStrike" cap="none">
                <a:solidFill>
                  <a:srgbClr val="000000"/>
                </a:solidFill>
              </a:endParaRPr>
            </a:p>
          </p:txBody>
        </p:sp>
        <p:sp>
          <p:nvSpPr>
            <p:cNvPr id="673" name="Shape 673"/>
            <p:cNvSpPr/>
            <p:nvPr/>
          </p:nvSpPr>
          <p:spPr>
            <a:xfrm>
              <a:off x="8934267" y="1563308"/>
              <a:ext cx="1892307" cy="426807"/>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726658"/>
                </a:buClr>
                <a:buSzPct val="25000"/>
                <a:buFont typeface="Roboto"/>
                <a:buNone/>
              </a:pPr>
              <a:r>
                <a:rPr lang="cs-CZ" sz="2400" b="1" i="0" u="none" strike="noStrike" cap="none">
                  <a:solidFill>
                    <a:srgbClr val="726658"/>
                  </a:solidFill>
                </a:rPr>
                <a:t>SLEDOVÁNÍ</a:t>
              </a:r>
            </a:p>
          </p:txBody>
        </p:sp>
        <p:sp>
          <p:nvSpPr>
            <p:cNvPr id="674" name="Shape 674"/>
            <p:cNvSpPr/>
            <p:nvPr/>
          </p:nvSpPr>
          <p:spPr>
            <a:xfrm>
              <a:off x="8900553" y="2503658"/>
              <a:ext cx="2217073" cy="426807"/>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726658"/>
                </a:buClr>
                <a:buSzPct val="25000"/>
                <a:buFont typeface="Roboto"/>
                <a:buNone/>
              </a:pPr>
              <a:r>
                <a:rPr lang="cs-CZ" sz="2400" b="1" i="0" u="none" strike="noStrike" cap="none">
                  <a:solidFill>
                    <a:srgbClr val="726658"/>
                  </a:solidFill>
                </a:rPr>
                <a:t>OSOBY JEDNAJÍCÍ VE PROSPĚCH</a:t>
              </a:r>
            </a:p>
          </p:txBody>
        </p:sp>
      </p:grpSp>
      <p:sp>
        <p:nvSpPr>
          <p:cNvPr id="675" name="Shape 675"/>
          <p:cNvSpPr/>
          <p:nvPr/>
        </p:nvSpPr>
        <p:spPr>
          <a:xfrm>
            <a:off x="1137849" y="473025"/>
            <a:ext cx="11045400" cy="5781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SPECIFICKÉ PROSTŘEDKY ZÍSKÁVÁNÍ INFORMACÍ</a:t>
            </a:r>
          </a:p>
        </p:txBody>
      </p:sp>
      <p:sp>
        <p:nvSpPr>
          <p:cNvPr id="676" name="Shape 676"/>
          <p:cNvSpPr/>
          <p:nvPr/>
        </p:nvSpPr>
        <p:spPr>
          <a:xfrm>
            <a:off x="9319520" y="1473999"/>
            <a:ext cx="581365" cy="583504"/>
          </a:xfrm>
          <a:custGeom>
            <a:avLst/>
            <a:gdLst/>
            <a:ahLst/>
            <a:cxnLst/>
            <a:rect l="0" t="0" r="0" b="0"/>
            <a:pathLst>
              <a:path w="120000" h="120000" extrusionOk="0">
                <a:moveTo>
                  <a:pt x="120000" y="0"/>
                </a:moveTo>
                <a:lnTo>
                  <a:pt x="120000" y="106122"/>
                </a:lnTo>
                <a:cubicBezTo>
                  <a:pt x="120000" y="113911"/>
                  <a:pt x="113988" y="120000"/>
                  <a:pt x="106177" y="120000"/>
                </a:cubicBezTo>
                <a:lnTo>
                  <a:pt x="13922" y="120000"/>
                </a:lnTo>
                <a:cubicBezTo>
                  <a:pt x="6111" y="120000"/>
                  <a:pt x="0" y="113811"/>
                  <a:pt x="0" y="106122"/>
                </a:cubicBezTo>
                <a:lnTo>
                  <a:pt x="0" y="34044"/>
                </a:lnTo>
                <a:lnTo>
                  <a:pt x="18633" y="34044"/>
                </a:lnTo>
                <a:lnTo>
                  <a:pt x="18633" y="0"/>
                </a:lnTo>
                <a:lnTo>
                  <a:pt x="120000" y="0"/>
                </a:lnTo>
                <a:close/>
                <a:moveTo>
                  <a:pt x="111383" y="8983"/>
                </a:moveTo>
                <a:lnTo>
                  <a:pt x="27444" y="8983"/>
                </a:lnTo>
                <a:lnTo>
                  <a:pt x="27444" y="98333"/>
                </a:lnTo>
                <a:cubicBezTo>
                  <a:pt x="27444" y="100833"/>
                  <a:pt x="25444" y="102727"/>
                  <a:pt x="22938" y="102727"/>
                </a:cubicBezTo>
                <a:cubicBezTo>
                  <a:pt x="20433" y="102727"/>
                  <a:pt x="18533" y="100733"/>
                  <a:pt x="18533" y="98333"/>
                </a:cubicBezTo>
                <a:lnTo>
                  <a:pt x="18533" y="42927"/>
                </a:lnTo>
                <a:lnTo>
                  <a:pt x="8516" y="42927"/>
                </a:lnTo>
                <a:lnTo>
                  <a:pt x="8516" y="106122"/>
                </a:lnTo>
                <a:cubicBezTo>
                  <a:pt x="8516" y="108916"/>
                  <a:pt x="11016" y="111016"/>
                  <a:pt x="13822" y="111016"/>
                </a:cubicBezTo>
                <a:lnTo>
                  <a:pt x="106177" y="111016"/>
                </a:lnTo>
                <a:cubicBezTo>
                  <a:pt x="108983" y="111016"/>
                  <a:pt x="111383" y="108616"/>
                  <a:pt x="111383" y="105922"/>
                </a:cubicBezTo>
                <a:lnTo>
                  <a:pt x="111483" y="105922"/>
                </a:lnTo>
                <a:lnTo>
                  <a:pt x="111483" y="8983"/>
                </a:lnTo>
                <a:lnTo>
                  <a:pt x="111383" y="8983"/>
                </a:lnTo>
                <a:close/>
                <a:moveTo>
                  <a:pt x="102472" y="17472"/>
                </a:moveTo>
                <a:lnTo>
                  <a:pt x="36061" y="17472"/>
                </a:lnTo>
                <a:lnTo>
                  <a:pt x="36061" y="51516"/>
                </a:lnTo>
                <a:lnTo>
                  <a:pt x="102472" y="51516"/>
                </a:lnTo>
                <a:lnTo>
                  <a:pt x="102472" y="17472"/>
                </a:lnTo>
                <a:close/>
                <a:moveTo>
                  <a:pt x="64005" y="61000"/>
                </a:moveTo>
                <a:lnTo>
                  <a:pt x="36061" y="61000"/>
                </a:lnTo>
                <a:lnTo>
                  <a:pt x="36061" y="69483"/>
                </a:lnTo>
                <a:lnTo>
                  <a:pt x="64005" y="69483"/>
                </a:lnTo>
                <a:lnTo>
                  <a:pt x="64005" y="61000"/>
                </a:lnTo>
                <a:close/>
                <a:moveTo>
                  <a:pt x="74822" y="69483"/>
                </a:moveTo>
                <a:lnTo>
                  <a:pt x="102372" y="69483"/>
                </a:lnTo>
                <a:lnTo>
                  <a:pt x="102372" y="61000"/>
                </a:lnTo>
                <a:lnTo>
                  <a:pt x="74822" y="61000"/>
                </a:lnTo>
                <a:lnTo>
                  <a:pt x="74822" y="69483"/>
                </a:lnTo>
                <a:close/>
                <a:moveTo>
                  <a:pt x="64005" y="77572"/>
                </a:moveTo>
                <a:lnTo>
                  <a:pt x="36061" y="77572"/>
                </a:lnTo>
                <a:lnTo>
                  <a:pt x="36061" y="86055"/>
                </a:lnTo>
                <a:lnTo>
                  <a:pt x="64005" y="86055"/>
                </a:lnTo>
                <a:lnTo>
                  <a:pt x="64005" y="77572"/>
                </a:lnTo>
                <a:close/>
                <a:moveTo>
                  <a:pt x="74822" y="86055"/>
                </a:moveTo>
                <a:lnTo>
                  <a:pt x="102372" y="86055"/>
                </a:lnTo>
                <a:lnTo>
                  <a:pt x="102372" y="77572"/>
                </a:lnTo>
                <a:lnTo>
                  <a:pt x="74822" y="77572"/>
                </a:lnTo>
                <a:lnTo>
                  <a:pt x="74822" y="86055"/>
                </a:lnTo>
                <a:close/>
                <a:moveTo>
                  <a:pt x="74822" y="103027"/>
                </a:moveTo>
                <a:lnTo>
                  <a:pt x="102372" y="103027"/>
                </a:lnTo>
                <a:lnTo>
                  <a:pt x="102372" y="94444"/>
                </a:lnTo>
                <a:lnTo>
                  <a:pt x="74822" y="94444"/>
                </a:lnTo>
                <a:lnTo>
                  <a:pt x="74822" y="103027"/>
                </a:lnTo>
                <a:close/>
                <a:moveTo>
                  <a:pt x="64005" y="94444"/>
                </a:moveTo>
                <a:lnTo>
                  <a:pt x="36061" y="94444"/>
                </a:lnTo>
                <a:lnTo>
                  <a:pt x="36061" y="103027"/>
                </a:lnTo>
                <a:lnTo>
                  <a:pt x="64005" y="103027"/>
                </a:lnTo>
                <a:lnTo>
                  <a:pt x="64005" y="94444"/>
                </a:ln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77" name="Shape 677"/>
          <p:cNvSpPr/>
          <p:nvPr/>
        </p:nvSpPr>
        <p:spPr>
          <a:xfrm>
            <a:off x="9522695" y="2981432"/>
            <a:ext cx="322540" cy="426195"/>
          </a:xfrm>
          <a:custGeom>
            <a:avLst/>
            <a:gdLst/>
            <a:ahLst/>
            <a:cxnLst/>
            <a:rect l="0" t="0" r="0" b="0"/>
            <a:pathLst>
              <a:path w="120000" h="120000" extrusionOk="0">
                <a:moveTo>
                  <a:pt x="112554" y="119062"/>
                </a:moveTo>
                <a:cubicBezTo>
                  <a:pt x="106174" y="121274"/>
                  <a:pt x="98694" y="119477"/>
                  <a:pt x="95595" y="114642"/>
                </a:cubicBezTo>
                <a:lnTo>
                  <a:pt x="70057" y="79412"/>
                </a:lnTo>
                <a:lnTo>
                  <a:pt x="24092" y="79412"/>
                </a:lnTo>
                <a:cubicBezTo>
                  <a:pt x="22818" y="79412"/>
                  <a:pt x="21718" y="79412"/>
                  <a:pt x="20812" y="79271"/>
                </a:cubicBezTo>
                <a:cubicBezTo>
                  <a:pt x="10046" y="78305"/>
                  <a:pt x="2935" y="72088"/>
                  <a:pt x="1110" y="64765"/>
                </a:cubicBezTo>
                <a:cubicBezTo>
                  <a:pt x="-713" y="52881"/>
                  <a:pt x="-164" y="38515"/>
                  <a:pt x="1841" y="26081"/>
                </a:cubicBezTo>
                <a:cubicBezTo>
                  <a:pt x="4210" y="11984"/>
                  <a:pt x="21718" y="1207"/>
                  <a:pt x="39233" y="106"/>
                </a:cubicBezTo>
                <a:cubicBezTo>
                  <a:pt x="41239" y="-33"/>
                  <a:pt x="42513" y="-33"/>
                  <a:pt x="44338" y="106"/>
                </a:cubicBezTo>
                <a:cubicBezTo>
                  <a:pt x="49081" y="657"/>
                  <a:pt x="52180" y="3279"/>
                  <a:pt x="52180" y="6733"/>
                </a:cubicBezTo>
                <a:lnTo>
                  <a:pt x="52180" y="31051"/>
                </a:lnTo>
                <a:lnTo>
                  <a:pt x="93402" y="31051"/>
                </a:lnTo>
                <a:cubicBezTo>
                  <a:pt x="98332" y="31051"/>
                  <a:pt x="101975" y="34095"/>
                  <a:pt x="101975" y="37549"/>
                </a:cubicBezTo>
                <a:lnTo>
                  <a:pt x="101975" y="37684"/>
                </a:lnTo>
                <a:lnTo>
                  <a:pt x="64402" y="37684"/>
                </a:lnTo>
                <a:lnTo>
                  <a:pt x="64402" y="44732"/>
                </a:lnTo>
                <a:lnTo>
                  <a:pt x="43244" y="44732"/>
                </a:lnTo>
                <a:cubicBezTo>
                  <a:pt x="38683" y="44732"/>
                  <a:pt x="34490" y="41694"/>
                  <a:pt x="34490" y="38099"/>
                </a:cubicBezTo>
                <a:lnTo>
                  <a:pt x="34490" y="20965"/>
                </a:lnTo>
                <a:cubicBezTo>
                  <a:pt x="34490" y="19723"/>
                  <a:pt x="33396" y="19033"/>
                  <a:pt x="31935" y="19033"/>
                </a:cubicBezTo>
                <a:cubicBezTo>
                  <a:pt x="30291" y="19033"/>
                  <a:pt x="29566" y="19723"/>
                  <a:pt x="29566" y="20965"/>
                </a:cubicBezTo>
                <a:lnTo>
                  <a:pt x="29566" y="38099"/>
                </a:lnTo>
                <a:cubicBezTo>
                  <a:pt x="29566" y="43901"/>
                  <a:pt x="35946" y="48736"/>
                  <a:pt x="43607" y="48736"/>
                </a:cubicBezTo>
                <a:lnTo>
                  <a:pt x="42695" y="48736"/>
                </a:lnTo>
                <a:lnTo>
                  <a:pt x="42695" y="60345"/>
                </a:lnTo>
                <a:lnTo>
                  <a:pt x="78081" y="60345"/>
                </a:lnTo>
                <a:cubicBezTo>
                  <a:pt x="82642" y="60345"/>
                  <a:pt x="87566" y="62417"/>
                  <a:pt x="89759" y="66006"/>
                </a:cubicBezTo>
                <a:lnTo>
                  <a:pt x="118940" y="106352"/>
                </a:lnTo>
                <a:cubicBezTo>
                  <a:pt x="121677" y="111188"/>
                  <a:pt x="118940" y="116989"/>
                  <a:pt x="112554" y="119062"/>
                </a:cubicBez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78" name="Shape 678"/>
          <p:cNvSpPr/>
          <p:nvPr/>
        </p:nvSpPr>
        <p:spPr>
          <a:xfrm>
            <a:off x="9574564" y="2911551"/>
            <a:ext cx="107888" cy="107888"/>
          </a:xfrm>
          <a:custGeom>
            <a:avLst/>
            <a:gdLst/>
            <a:ahLst/>
            <a:cxnLst/>
            <a:rect l="0" t="0" r="0" b="0"/>
            <a:pathLst>
              <a:path w="120000" h="120000" extrusionOk="0">
                <a:moveTo>
                  <a:pt x="120000" y="60272"/>
                </a:moveTo>
                <a:cubicBezTo>
                  <a:pt x="120000" y="71133"/>
                  <a:pt x="117283" y="80361"/>
                  <a:pt x="111855" y="90133"/>
                </a:cubicBezTo>
                <a:cubicBezTo>
                  <a:pt x="106427" y="99911"/>
                  <a:pt x="99366" y="106966"/>
                  <a:pt x="90133" y="112400"/>
                </a:cubicBezTo>
                <a:cubicBezTo>
                  <a:pt x="80361" y="118372"/>
                  <a:pt x="70588" y="120000"/>
                  <a:pt x="59727" y="120000"/>
                </a:cubicBezTo>
                <a:cubicBezTo>
                  <a:pt x="48327" y="120000"/>
                  <a:pt x="39638" y="118372"/>
                  <a:pt x="29866" y="112400"/>
                </a:cubicBezTo>
                <a:cubicBezTo>
                  <a:pt x="20088" y="106966"/>
                  <a:pt x="13033" y="99911"/>
                  <a:pt x="7600" y="90133"/>
                </a:cubicBezTo>
                <a:cubicBezTo>
                  <a:pt x="1627" y="80361"/>
                  <a:pt x="0" y="71672"/>
                  <a:pt x="0" y="60272"/>
                </a:cubicBezTo>
                <a:cubicBezTo>
                  <a:pt x="0" y="49411"/>
                  <a:pt x="1627" y="39638"/>
                  <a:pt x="7600" y="29866"/>
                </a:cubicBezTo>
                <a:cubicBezTo>
                  <a:pt x="13033" y="20633"/>
                  <a:pt x="20088" y="13572"/>
                  <a:pt x="29866" y="8144"/>
                </a:cubicBezTo>
                <a:cubicBezTo>
                  <a:pt x="39638" y="2716"/>
                  <a:pt x="48866" y="0"/>
                  <a:pt x="59727" y="0"/>
                </a:cubicBezTo>
                <a:cubicBezTo>
                  <a:pt x="71133" y="0"/>
                  <a:pt x="80361" y="2716"/>
                  <a:pt x="90133" y="8144"/>
                </a:cubicBezTo>
                <a:cubicBezTo>
                  <a:pt x="99366" y="13572"/>
                  <a:pt x="106427" y="20633"/>
                  <a:pt x="111855" y="29866"/>
                </a:cubicBezTo>
                <a:cubicBezTo>
                  <a:pt x="117283" y="39638"/>
                  <a:pt x="120000" y="48866"/>
                  <a:pt x="120000" y="60272"/>
                </a:cubicBezTo>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79" name="Shape 679"/>
          <p:cNvSpPr/>
          <p:nvPr/>
        </p:nvSpPr>
        <p:spPr>
          <a:xfrm>
            <a:off x="9504121" y="4231987"/>
            <a:ext cx="248773" cy="591240"/>
          </a:xfrm>
          <a:custGeom>
            <a:avLst/>
            <a:gdLst/>
            <a:ahLst/>
            <a:cxnLst/>
            <a:rect l="0" t="0" r="0" b="0"/>
            <a:pathLst>
              <a:path w="120000" h="120000" extrusionOk="0">
                <a:moveTo>
                  <a:pt x="36688" y="9977"/>
                </a:moveTo>
                <a:cubicBezTo>
                  <a:pt x="36688" y="15461"/>
                  <a:pt x="47100" y="19950"/>
                  <a:pt x="60355" y="19950"/>
                </a:cubicBezTo>
                <a:cubicBezTo>
                  <a:pt x="73372" y="19950"/>
                  <a:pt x="84022" y="15461"/>
                  <a:pt x="84022" y="9977"/>
                </a:cubicBezTo>
                <a:cubicBezTo>
                  <a:pt x="84022" y="4488"/>
                  <a:pt x="73372" y="0"/>
                  <a:pt x="60355" y="0"/>
                </a:cubicBezTo>
                <a:cubicBezTo>
                  <a:pt x="47100" y="0"/>
                  <a:pt x="36688" y="4488"/>
                  <a:pt x="36688" y="9977"/>
                </a:cubicBezTo>
                <a:close/>
                <a:moveTo>
                  <a:pt x="120000" y="35011"/>
                </a:moveTo>
                <a:lnTo>
                  <a:pt x="120000" y="65633"/>
                </a:lnTo>
                <a:cubicBezTo>
                  <a:pt x="120000" y="68127"/>
                  <a:pt x="115505" y="70022"/>
                  <a:pt x="109583" y="70022"/>
                </a:cubicBezTo>
                <a:cubicBezTo>
                  <a:pt x="103666" y="70022"/>
                  <a:pt x="98933" y="68027"/>
                  <a:pt x="98933" y="65633"/>
                </a:cubicBezTo>
                <a:lnTo>
                  <a:pt x="98933" y="37605"/>
                </a:lnTo>
                <a:cubicBezTo>
                  <a:pt x="98933" y="36805"/>
                  <a:pt x="97516" y="36211"/>
                  <a:pt x="95855" y="36211"/>
                </a:cubicBezTo>
                <a:cubicBezTo>
                  <a:pt x="94200" y="36211"/>
                  <a:pt x="92783" y="36805"/>
                  <a:pt x="92783" y="37605"/>
                </a:cubicBezTo>
                <a:lnTo>
                  <a:pt x="92783" y="113116"/>
                </a:lnTo>
                <a:cubicBezTo>
                  <a:pt x="92783" y="116905"/>
                  <a:pt x="86155" y="120000"/>
                  <a:pt x="77872" y="120000"/>
                </a:cubicBezTo>
                <a:cubicBezTo>
                  <a:pt x="69583" y="120000"/>
                  <a:pt x="63194" y="116905"/>
                  <a:pt x="63194" y="113116"/>
                </a:cubicBezTo>
                <a:lnTo>
                  <a:pt x="63194" y="70022"/>
                </a:lnTo>
                <a:cubicBezTo>
                  <a:pt x="63194" y="69327"/>
                  <a:pt x="61538" y="68727"/>
                  <a:pt x="59883" y="68727"/>
                </a:cubicBezTo>
                <a:cubicBezTo>
                  <a:pt x="57988" y="68727"/>
                  <a:pt x="56805" y="69327"/>
                  <a:pt x="56805" y="70022"/>
                </a:cubicBezTo>
                <a:lnTo>
                  <a:pt x="56805" y="113116"/>
                </a:lnTo>
                <a:cubicBezTo>
                  <a:pt x="56805" y="116905"/>
                  <a:pt x="50416" y="120000"/>
                  <a:pt x="42127" y="120000"/>
                </a:cubicBezTo>
                <a:cubicBezTo>
                  <a:pt x="33844" y="120000"/>
                  <a:pt x="27216" y="116905"/>
                  <a:pt x="27216" y="113116"/>
                </a:cubicBezTo>
                <a:lnTo>
                  <a:pt x="27216" y="37605"/>
                </a:lnTo>
                <a:cubicBezTo>
                  <a:pt x="27216" y="36805"/>
                  <a:pt x="25800" y="36211"/>
                  <a:pt x="24144" y="36211"/>
                </a:cubicBezTo>
                <a:cubicBezTo>
                  <a:pt x="22483" y="36211"/>
                  <a:pt x="21066" y="36805"/>
                  <a:pt x="21066" y="37605"/>
                </a:cubicBezTo>
                <a:lnTo>
                  <a:pt x="21066" y="65633"/>
                </a:lnTo>
                <a:cubicBezTo>
                  <a:pt x="21066" y="68127"/>
                  <a:pt x="16333" y="70022"/>
                  <a:pt x="10416" y="70022"/>
                </a:cubicBezTo>
                <a:cubicBezTo>
                  <a:pt x="4494" y="70022"/>
                  <a:pt x="0" y="68027"/>
                  <a:pt x="0" y="65633"/>
                </a:cubicBezTo>
                <a:lnTo>
                  <a:pt x="0" y="35111"/>
                </a:lnTo>
                <a:cubicBezTo>
                  <a:pt x="0" y="28227"/>
                  <a:pt x="13016" y="22644"/>
                  <a:pt x="29583" y="22644"/>
                </a:cubicBezTo>
                <a:lnTo>
                  <a:pt x="88755" y="22644"/>
                </a:lnTo>
                <a:cubicBezTo>
                  <a:pt x="106033" y="22544"/>
                  <a:pt x="119761" y="28127"/>
                  <a:pt x="120000" y="35011"/>
                </a:cubicBez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80" name="Shape 680"/>
          <p:cNvSpPr/>
          <p:nvPr/>
        </p:nvSpPr>
        <p:spPr>
          <a:xfrm>
            <a:off x="-37045" y="874616"/>
            <a:ext cx="3544875" cy="8878983"/>
          </a:xfrm>
          <a:custGeom>
            <a:avLst/>
            <a:gdLst/>
            <a:ahLst/>
            <a:cxnLst/>
            <a:rect l="0" t="0" r="0" b="0"/>
            <a:pathLst>
              <a:path w="120000" h="120000" extrusionOk="0">
                <a:moveTo>
                  <a:pt x="8797" y="0"/>
                </a:moveTo>
                <a:cubicBezTo>
                  <a:pt x="13721" y="311"/>
                  <a:pt x="17947" y="900"/>
                  <a:pt x="20938" y="1861"/>
                </a:cubicBezTo>
                <a:cubicBezTo>
                  <a:pt x="20938" y="1861"/>
                  <a:pt x="55281" y="3605"/>
                  <a:pt x="60856" y="9577"/>
                </a:cubicBezTo>
                <a:cubicBezTo>
                  <a:pt x="60856" y="9577"/>
                  <a:pt x="82713" y="14055"/>
                  <a:pt x="70848" y="18033"/>
                </a:cubicBezTo>
                <a:cubicBezTo>
                  <a:pt x="70848" y="18033"/>
                  <a:pt x="94549" y="26500"/>
                  <a:pt x="94549" y="43916"/>
                </a:cubicBezTo>
                <a:cubicBezTo>
                  <a:pt x="94549" y="43916"/>
                  <a:pt x="98297" y="48144"/>
                  <a:pt x="94549" y="50366"/>
                </a:cubicBezTo>
                <a:cubicBezTo>
                  <a:pt x="94549" y="50366"/>
                  <a:pt x="88915" y="52361"/>
                  <a:pt x="99527" y="57844"/>
                </a:cubicBezTo>
                <a:lnTo>
                  <a:pt x="116609" y="66288"/>
                </a:lnTo>
                <a:cubicBezTo>
                  <a:pt x="116609" y="66288"/>
                  <a:pt x="128923" y="70500"/>
                  <a:pt x="106618" y="73655"/>
                </a:cubicBezTo>
                <a:cubicBezTo>
                  <a:pt x="106618" y="73655"/>
                  <a:pt x="102810" y="75255"/>
                  <a:pt x="105848" y="79794"/>
                </a:cubicBezTo>
                <a:cubicBezTo>
                  <a:pt x="105848" y="79794"/>
                  <a:pt x="110778" y="80677"/>
                  <a:pt x="103562" y="83561"/>
                </a:cubicBezTo>
                <a:cubicBezTo>
                  <a:pt x="103562" y="83561"/>
                  <a:pt x="108856" y="85338"/>
                  <a:pt x="106200" y="87605"/>
                </a:cubicBezTo>
                <a:cubicBezTo>
                  <a:pt x="106200" y="87605"/>
                  <a:pt x="105096" y="88255"/>
                  <a:pt x="100524" y="88861"/>
                </a:cubicBezTo>
                <a:cubicBezTo>
                  <a:pt x="100524" y="88861"/>
                  <a:pt x="93678" y="92016"/>
                  <a:pt x="98250" y="94288"/>
                </a:cubicBezTo>
                <a:cubicBezTo>
                  <a:pt x="98250" y="94288"/>
                  <a:pt x="111590" y="101977"/>
                  <a:pt x="83573" y="105461"/>
                </a:cubicBezTo>
                <a:cubicBezTo>
                  <a:pt x="83573" y="105461"/>
                  <a:pt x="66795" y="106511"/>
                  <a:pt x="52792" y="105461"/>
                </a:cubicBezTo>
                <a:cubicBezTo>
                  <a:pt x="52792" y="105461"/>
                  <a:pt x="37226" y="104650"/>
                  <a:pt x="25360" y="112611"/>
                </a:cubicBezTo>
                <a:cubicBezTo>
                  <a:pt x="25360" y="112611"/>
                  <a:pt x="21248" y="115377"/>
                  <a:pt x="18204" y="120000"/>
                </a:cubicBezTo>
                <a:lnTo>
                  <a:pt x="0" y="120000"/>
                </a:lnTo>
                <a:lnTo>
                  <a:pt x="0" y="0"/>
                </a:lnTo>
                <a:lnTo>
                  <a:pt x="8797" y="0"/>
                </a:lnTo>
              </a:path>
            </a:pathLst>
          </a:custGeom>
          <a:solidFill>
            <a:srgbClr val="D16E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81" name="Shape 681"/>
          <p:cNvSpPr/>
          <p:nvPr/>
        </p:nvSpPr>
        <p:spPr>
          <a:xfrm>
            <a:off x="3384883" y="6229398"/>
            <a:ext cx="9480884" cy="83099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cs-CZ" sz="2400" i="0" u="none" strike="noStrike" cap="none">
                <a:solidFill>
                  <a:schemeClr val="lt1"/>
                </a:solidFill>
              </a:rPr>
              <a:t>Odposlechy telekomunikací BIS musí nejprve povolit předseda senátu Nejvyššího soudu ČR (maximálně na dobu 3 měsíců).</a:t>
            </a:r>
          </a:p>
        </p:txBody>
      </p:sp>
      <p:sp>
        <p:nvSpPr>
          <p:cNvPr id="682" name="Shape 682"/>
          <p:cNvSpPr/>
          <p:nvPr/>
        </p:nvSpPr>
        <p:spPr>
          <a:xfrm rot="10800000" flipH="1">
            <a:off x="4102260" y="5120373"/>
            <a:ext cx="4861595" cy="437715"/>
          </a:xfrm>
          <a:custGeom>
            <a:avLst/>
            <a:gdLst/>
            <a:ahLst/>
            <a:cxnLst/>
            <a:rect l="0" t="0" r="0" b="0"/>
            <a:pathLst>
              <a:path w="120000" h="120000" extrusionOk="0">
                <a:moveTo>
                  <a:pt x="0" y="120000"/>
                </a:moveTo>
                <a:cubicBezTo>
                  <a:pt x="53733" y="120000"/>
                  <a:pt x="66222" y="0"/>
                  <a:pt x="120000" y="0"/>
                </a:cubicBezTo>
              </a:path>
            </a:pathLst>
          </a:custGeom>
          <a:noFill/>
          <a:ln w="25400" cap="flat" cmpd="sng">
            <a:solidFill>
              <a:srgbClr val="F67A83"/>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83" name="Shape 683"/>
          <p:cNvSpPr/>
          <p:nvPr/>
        </p:nvSpPr>
        <p:spPr>
          <a:xfrm>
            <a:off x="8907653" y="5482055"/>
            <a:ext cx="176519" cy="176519"/>
          </a:xfrm>
          <a:custGeom>
            <a:avLst/>
            <a:gdLst/>
            <a:ahLst/>
            <a:cxnLst/>
            <a:rect l="0" t="0" r="0" b="0"/>
            <a:pathLst>
              <a:path w="120000" h="120000" extrusionOk="0">
                <a:moveTo>
                  <a:pt x="120000" y="60188"/>
                </a:moveTo>
                <a:cubicBezTo>
                  <a:pt x="120000" y="71166"/>
                  <a:pt x="117722" y="80250"/>
                  <a:pt x="112027" y="90094"/>
                </a:cubicBezTo>
                <a:cubicBezTo>
                  <a:pt x="106711" y="99561"/>
                  <a:pt x="99872" y="105994"/>
                  <a:pt x="90000" y="111672"/>
                </a:cubicBezTo>
                <a:cubicBezTo>
                  <a:pt x="80505" y="116972"/>
                  <a:pt x="71011" y="120000"/>
                  <a:pt x="60000" y="120000"/>
                </a:cubicBezTo>
                <a:cubicBezTo>
                  <a:pt x="48988" y="120000"/>
                  <a:pt x="39872" y="116972"/>
                  <a:pt x="30000" y="111672"/>
                </a:cubicBezTo>
                <a:cubicBezTo>
                  <a:pt x="20505" y="105994"/>
                  <a:pt x="13672" y="99561"/>
                  <a:pt x="7972" y="90094"/>
                </a:cubicBezTo>
                <a:cubicBezTo>
                  <a:pt x="2655" y="80250"/>
                  <a:pt x="0" y="71166"/>
                  <a:pt x="0" y="60188"/>
                </a:cubicBezTo>
                <a:cubicBezTo>
                  <a:pt x="0" y="48833"/>
                  <a:pt x="2655" y="39750"/>
                  <a:pt x="7972" y="30283"/>
                </a:cubicBezTo>
                <a:cubicBezTo>
                  <a:pt x="13672" y="20438"/>
                  <a:pt x="20505" y="13627"/>
                  <a:pt x="30000" y="8327"/>
                </a:cubicBezTo>
                <a:cubicBezTo>
                  <a:pt x="39872" y="2650"/>
                  <a:pt x="48988" y="0"/>
                  <a:pt x="60000" y="0"/>
                </a:cubicBezTo>
                <a:cubicBezTo>
                  <a:pt x="71011" y="0"/>
                  <a:pt x="80505" y="2650"/>
                  <a:pt x="90000" y="8327"/>
                </a:cubicBezTo>
                <a:cubicBezTo>
                  <a:pt x="99872" y="13627"/>
                  <a:pt x="106711" y="20438"/>
                  <a:pt x="112027" y="30283"/>
                </a:cubicBezTo>
                <a:cubicBezTo>
                  <a:pt x="117722" y="39750"/>
                  <a:pt x="120000" y="48833"/>
                  <a:pt x="120000" y="60188"/>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84" name="Shape 684"/>
          <p:cNvSpPr/>
          <p:nvPr/>
        </p:nvSpPr>
        <p:spPr>
          <a:xfrm>
            <a:off x="10110514" y="5266571"/>
            <a:ext cx="2482538" cy="426807"/>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726658"/>
              </a:buClr>
              <a:buSzPct val="25000"/>
              <a:buFont typeface="Roboto"/>
              <a:buNone/>
            </a:pPr>
            <a:r>
              <a:rPr lang="cs-CZ" sz="2400" b="1" i="0" u="none" strike="noStrike" cap="none">
                <a:solidFill>
                  <a:srgbClr val="726658"/>
                </a:solidFill>
                <a:latin typeface="Roboto"/>
                <a:ea typeface="Roboto"/>
                <a:cs typeface="Roboto"/>
                <a:sym typeface="Roboto"/>
              </a:rPr>
              <a:t>ZPRAVODAJSKÁ TECHNIKA</a:t>
            </a:r>
          </a:p>
        </p:txBody>
      </p:sp>
      <p:sp>
        <p:nvSpPr>
          <p:cNvPr id="685" name="Shape 685"/>
          <p:cNvSpPr/>
          <p:nvPr/>
        </p:nvSpPr>
        <p:spPr>
          <a:xfrm>
            <a:off x="9383342" y="5495160"/>
            <a:ext cx="574947" cy="583504"/>
          </a:xfrm>
          <a:custGeom>
            <a:avLst/>
            <a:gdLst/>
            <a:ahLst/>
            <a:cxnLst/>
            <a:rect l="0" t="0" r="0" b="0"/>
            <a:pathLst>
              <a:path w="120000" h="120000" extrusionOk="0">
                <a:moveTo>
                  <a:pt x="120000" y="92444"/>
                </a:moveTo>
                <a:lnTo>
                  <a:pt x="120000" y="120000"/>
                </a:lnTo>
                <a:lnTo>
                  <a:pt x="0" y="120000"/>
                </a:lnTo>
                <a:lnTo>
                  <a:pt x="0" y="92444"/>
                </a:lnTo>
                <a:lnTo>
                  <a:pt x="7400" y="92444"/>
                </a:lnTo>
                <a:lnTo>
                  <a:pt x="14800" y="31450"/>
                </a:lnTo>
                <a:lnTo>
                  <a:pt x="24933" y="31450"/>
                </a:lnTo>
                <a:lnTo>
                  <a:pt x="24933" y="12577"/>
                </a:lnTo>
                <a:lnTo>
                  <a:pt x="49966" y="12577"/>
                </a:lnTo>
                <a:lnTo>
                  <a:pt x="49966" y="31450"/>
                </a:lnTo>
                <a:lnTo>
                  <a:pt x="82400" y="31450"/>
                </a:lnTo>
                <a:lnTo>
                  <a:pt x="82400" y="24061"/>
                </a:lnTo>
                <a:lnTo>
                  <a:pt x="62127" y="24061"/>
                </a:lnTo>
                <a:lnTo>
                  <a:pt x="62127" y="0"/>
                </a:lnTo>
                <a:lnTo>
                  <a:pt x="109866" y="0"/>
                </a:lnTo>
                <a:lnTo>
                  <a:pt x="109866" y="24061"/>
                </a:lnTo>
                <a:lnTo>
                  <a:pt x="89900" y="24061"/>
                </a:lnTo>
                <a:lnTo>
                  <a:pt x="89900" y="31450"/>
                </a:lnTo>
                <a:lnTo>
                  <a:pt x="104900" y="31450"/>
                </a:lnTo>
                <a:lnTo>
                  <a:pt x="112300" y="92444"/>
                </a:lnTo>
                <a:lnTo>
                  <a:pt x="120000" y="92444"/>
                </a:lnTo>
                <a:close/>
                <a:moveTo>
                  <a:pt x="89088" y="52811"/>
                </a:moveTo>
                <a:cubicBezTo>
                  <a:pt x="89088" y="55505"/>
                  <a:pt x="91416" y="57705"/>
                  <a:pt x="94055" y="57705"/>
                </a:cubicBezTo>
                <a:cubicBezTo>
                  <a:pt x="96688" y="57705"/>
                  <a:pt x="99022" y="55405"/>
                  <a:pt x="99022" y="52811"/>
                </a:cubicBezTo>
                <a:cubicBezTo>
                  <a:pt x="99022" y="50116"/>
                  <a:pt x="96688" y="47922"/>
                  <a:pt x="94055" y="47922"/>
                </a:cubicBezTo>
                <a:cubicBezTo>
                  <a:pt x="91416" y="47922"/>
                  <a:pt x="89088" y="50116"/>
                  <a:pt x="89088" y="52811"/>
                </a:cubicBezTo>
                <a:close/>
                <a:moveTo>
                  <a:pt x="94055" y="67888"/>
                </a:moveTo>
                <a:cubicBezTo>
                  <a:pt x="91216" y="67888"/>
                  <a:pt x="89088" y="70183"/>
                  <a:pt x="89088" y="72877"/>
                </a:cubicBezTo>
                <a:cubicBezTo>
                  <a:pt x="89088" y="75472"/>
                  <a:pt x="91416" y="77772"/>
                  <a:pt x="94055" y="77772"/>
                </a:cubicBezTo>
                <a:cubicBezTo>
                  <a:pt x="96688" y="77772"/>
                  <a:pt x="99022" y="75472"/>
                  <a:pt x="99022" y="72877"/>
                </a:cubicBezTo>
                <a:cubicBezTo>
                  <a:pt x="99022" y="70083"/>
                  <a:pt x="96894" y="67888"/>
                  <a:pt x="94055" y="67888"/>
                </a:cubicBezTo>
                <a:close/>
                <a:moveTo>
                  <a:pt x="105711" y="19266"/>
                </a:moveTo>
                <a:lnTo>
                  <a:pt x="105711" y="5288"/>
                </a:lnTo>
                <a:lnTo>
                  <a:pt x="66183" y="5288"/>
                </a:lnTo>
                <a:lnTo>
                  <a:pt x="66183" y="19266"/>
                </a:lnTo>
                <a:lnTo>
                  <a:pt x="105711" y="19266"/>
                </a:lnTo>
                <a:close/>
                <a:moveTo>
                  <a:pt x="72872" y="52811"/>
                </a:moveTo>
                <a:cubicBezTo>
                  <a:pt x="72872" y="55505"/>
                  <a:pt x="75200" y="57705"/>
                  <a:pt x="77838" y="57705"/>
                </a:cubicBezTo>
                <a:cubicBezTo>
                  <a:pt x="80472" y="57705"/>
                  <a:pt x="82805" y="55405"/>
                  <a:pt x="82805" y="52811"/>
                </a:cubicBezTo>
                <a:cubicBezTo>
                  <a:pt x="82805" y="50116"/>
                  <a:pt x="80472" y="47922"/>
                  <a:pt x="77838" y="47922"/>
                </a:cubicBezTo>
                <a:cubicBezTo>
                  <a:pt x="75200" y="47922"/>
                  <a:pt x="72872" y="50116"/>
                  <a:pt x="72872" y="52811"/>
                </a:cubicBezTo>
                <a:close/>
                <a:moveTo>
                  <a:pt x="72872" y="72877"/>
                </a:moveTo>
                <a:cubicBezTo>
                  <a:pt x="72872" y="75572"/>
                  <a:pt x="75200" y="77772"/>
                  <a:pt x="77838" y="77772"/>
                </a:cubicBezTo>
                <a:cubicBezTo>
                  <a:pt x="80472" y="77772"/>
                  <a:pt x="82805" y="75472"/>
                  <a:pt x="82805" y="72877"/>
                </a:cubicBezTo>
                <a:cubicBezTo>
                  <a:pt x="82805" y="70183"/>
                  <a:pt x="80472" y="67888"/>
                  <a:pt x="77838" y="67888"/>
                </a:cubicBezTo>
                <a:cubicBezTo>
                  <a:pt x="75200" y="67888"/>
                  <a:pt x="72872" y="70183"/>
                  <a:pt x="72872" y="72877"/>
                </a:cubicBezTo>
                <a:close/>
                <a:moveTo>
                  <a:pt x="28072" y="54211"/>
                </a:moveTo>
                <a:lnTo>
                  <a:pt x="47227" y="54211"/>
                </a:lnTo>
                <a:lnTo>
                  <a:pt x="47227" y="15572"/>
                </a:lnTo>
                <a:lnTo>
                  <a:pt x="28072" y="15572"/>
                </a:lnTo>
                <a:lnTo>
                  <a:pt x="28072" y="54211"/>
                </a:lnTo>
                <a:close/>
                <a:moveTo>
                  <a:pt x="20572" y="59500"/>
                </a:moveTo>
                <a:lnTo>
                  <a:pt x="54322" y="59500"/>
                </a:lnTo>
                <a:lnTo>
                  <a:pt x="52400" y="50016"/>
                </a:lnTo>
                <a:lnTo>
                  <a:pt x="50066" y="50016"/>
                </a:lnTo>
                <a:lnTo>
                  <a:pt x="50066" y="57105"/>
                </a:lnTo>
                <a:lnTo>
                  <a:pt x="25033" y="57105"/>
                </a:lnTo>
                <a:lnTo>
                  <a:pt x="25033" y="50016"/>
                </a:lnTo>
                <a:lnTo>
                  <a:pt x="22500" y="50016"/>
                </a:lnTo>
                <a:lnTo>
                  <a:pt x="20572" y="59500"/>
                </a:lnTo>
                <a:close/>
                <a:moveTo>
                  <a:pt x="112500" y="114011"/>
                </a:moveTo>
                <a:lnTo>
                  <a:pt x="112500" y="104227"/>
                </a:lnTo>
                <a:lnTo>
                  <a:pt x="7500" y="104227"/>
                </a:lnTo>
                <a:lnTo>
                  <a:pt x="7500" y="114011"/>
                </a:lnTo>
                <a:lnTo>
                  <a:pt x="112500" y="114011"/>
                </a:ln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39" name="Shape 39"/>
          <p:cNvPicPr preferRelativeResize="0"/>
          <p:nvPr/>
        </p:nvPicPr>
        <p:blipFill rotWithShape="1">
          <a:blip r:embed="rId3">
            <a:alphaModFix/>
          </a:blip>
          <a:srcRect/>
          <a:stretch/>
        </p:blipFill>
        <p:spPr>
          <a:xfrm>
            <a:off x="1028790" y="1935458"/>
            <a:ext cx="10819664" cy="525575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cxnSp>
        <p:nvCxnSpPr>
          <p:cNvPr id="690" name="Shape 690"/>
          <p:cNvCxnSpPr/>
          <p:nvPr/>
        </p:nvCxnSpPr>
        <p:spPr>
          <a:xfrm flipH="1">
            <a:off x="5734138" y="2206598"/>
            <a:ext cx="6411558" cy="2049"/>
          </a:xfrm>
          <a:prstGeom prst="straightConnector1">
            <a:avLst/>
          </a:prstGeom>
          <a:noFill/>
          <a:ln w="38100" cap="flat" cmpd="sng">
            <a:solidFill>
              <a:srgbClr val="D16E83"/>
            </a:solidFill>
            <a:prstDash val="solid"/>
            <a:miter/>
            <a:headEnd type="none" w="med" len="med"/>
            <a:tailEnd type="none" w="med" len="med"/>
          </a:ln>
        </p:spPr>
      </p:cxnSp>
      <p:cxnSp>
        <p:nvCxnSpPr>
          <p:cNvPr id="691" name="Shape 691"/>
          <p:cNvCxnSpPr/>
          <p:nvPr/>
        </p:nvCxnSpPr>
        <p:spPr>
          <a:xfrm flipH="1">
            <a:off x="5734138" y="3839710"/>
            <a:ext cx="6411558" cy="2049"/>
          </a:xfrm>
          <a:prstGeom prst="straightConnector1">
            <a:avLst/>
          </a:prstGeom>
          <a:noFill/>
          <a:ln w="38100" cap="flat" cmpd="sng">
            <a:solidFill>
              <a:srgbClr val="F67A83"/>
            </a:solidFill>
            <a:prstDash val="solid"/>
            <a:miter/>
            <a:headEnd type="none" w="med" len="med"/>
            <a:tailEnd type="none" w="med" len="med"/>
          </a:ln>
        </p:spPr>
      </p:cxnSp>
      <p:sp>
        <p:nvSpPr>
          <p:cNvPr id="692" name="Shape 692"/>
          <p:cNvSpPr/>
          <p:nvPr/>
        </p:nvSpPr>
        <p:spPr>
          <a:xfrm>
            <a:off x="4855085" y="2195433"/>
            <a:ext cx="1763790" cy="1655189"/>
          </a:xfrm>
          <a:custGeom>
            <a:avLst/>
            <a:gdLst/>
            <a:ahLst/>
            <a:cxnLst/>
            <a:rect l="0" t="0" r="0" b="0"/>
            <a:pathLst>
              <a:path w="120000" h="120000" extrusionOk="0">
                <a:moveTo>
                  <a:pt x="120000" y="120000"/>
                </a:moveTo>
                <a:lnTo>
                  <a:pt x="59938" y="0"/>
                </a:lnTo>
                <a:lnTo>
                  <a:pt x="0" y="120000"/>
                </a:lnTo>
                <a:lnTo>
                  <a:pt x="120000" y="120000"/>
                </a:lnTo>
              </a:path>
            </a:pathLst>
          </a:custGeom>
          <a:solidFill>
            <a:srgbClr val="D16E83"/>
          </a:solidFill>
          <a:ln>
            <a:noFill/>
          </a:ln>
        </p:spPr>
        <p:txBody>
          <a:bodyPr lIns="59000" tIns="59000" rIns="59000" bIns="59000" anchor="ctr" anchorCtr="0">
            <a:noAutofit/>
          </a:bodyPr>
          <a:lstStyle/>
          <a:p>
            <a:pPr marL="0" marR="0" lvl="0" indent="0" algn="ctr" rtl="0">
              <a:lnSpc>
                <a:spcPct val="93000"/>
              </a:lnSpc>
              <a:spcBef>
                <a:spcPts val="0"/>
              </a:spcBef>
              <a:spcAft>
                <a:spcPts val="0"/>
              </a:spcAft>
              <a:buClr>
                <a:srgbClr val="000000"/>
              </a:buClr>
              <a:buFont typeface="Arial"/>
              <a:buNone/>
            </a:pPr>
            <a:endParaRPr sz="3600" b="1" i="0" u="none" strike="noStrike" cap="none" dirty="0">
              <a:solidFill>
                <a:srgbClr val="000000"/>
              </a:solidFill>
              <a:latin typeface="Helvetica Neue Light"/>
              <a:ea typeface="Helvetica Neue Light"/>
              <a:cs typeface="Helvetica Neue Light"/>
              <a:sym typeface="Helvetica Neue Light"/>
            </a:endParaRPr>
          </a:p>
        </p:txBody>
      </p:sp>
      <p:sp>
        <p:nvSpPr>
          <p:cNvPr id="693" name="Shape 693"/>
          <p:cNvSpPr/>
          <p:nvPr/>
        </p:nvSpPr>
        <p:spPr>
          <a:xfrm>
            <a:off x="3971932" y="3841760"/>
            <a:ext cx="3525995" cy="1655189"/>
          </a:xfrm>
          <a:custGeom>
            <a:avLst/>
            <a:gdLst/>
            <a:ahLst/>
            <a:cxnLst/>
            <a:rect l="0" t="0" r="0" b="0"/>
            <a:pathLst>
              <a:path w="120000" h="120000" extrusionOk="0">
                <a:moveTo>
                  <a:pt x="30022" y="0"/>
                </a:moveTo>
                <a:lnTo>
                  <a:pt x="0" y="120000"/>
                </a:lnTo>
                <a:lnTo>
                  <a:pt x="120000" y="120000"/>
                </a:lnTo>
                <a:lnTo>
                  <a:pt x="90038" y="0"/>
                </a:lnTo>
                <a:lnTo>
                  <a:pt x="30022" y="0"/>
                </a:lnTo>
              </a:path>
            </a:pathLst>
          </a:custGeom>
          <a:solidFill>
            <a:srgbClr val="F67A83"/>
          </a:solidFill>
          <a:ln>
            <a:noFill/>
          </a:ln>
        </p:spPr>
        <p:txBody>
          <a:bodyPr lIns="59000" tIns="59000" rIns="59000" bIns="59000" anchor="ctr" anchorCtr="0">
            <a:noAutofit/>
          </a:bodyPr>
          <a:lstStyle/>
          <a:p>
            <a:pPr marL="0" marR="0" lvl="0" indent="0" algn="ctr" rtl="0">
              <a:lnSpc>
                <a:spcPct val="93000"/>
              </a:lnSpc>
              <a:spcBef>
                <a:spcPts val="0"/>
              </a:spcBef>
              <a:spcAft>
                <a:spcPts val="0"/>
              </a:spcAft>
              <a:buClr>
                <a:srgbClr val="000000"/>
              </a:buClr>
              <a:buSzPct val="25000"/>
              <a:buFont typeface="Roboto Black"/>
              <a:buNone/>
            </a:pPr>
            <a:endParaRPr lang="cs-CZ" sz="3600" b="1" i="0" u="none" strike="noStrike" cap="none" dirty="0">
              <a:solidFill>
                <a:srgbClr val="000000"/>
              </a:solidFill>
              <a:latin typeface="Roboto Black"/>
              <a:ea typeface="Roboto Black"/>
              <a:cs typeface="Roboto Black"/>
              <a:sym typeface="Roboto Black"/>
            </a:endParaRPr>
          </a:p>
        </p:txBody>
      </p:sp>
      <p:sp>
        <p:nvSpPr>
          <p:cNvPr id="694" name="Shape 694"/>
          <p:cNvSpPr/>
          <p:nvPr/>
        </p:nvSpPr>
        <p:spPr>
          <a:xfrm>
            <a:off x="7668476" y="3456275"/>
            <a:ext cx="4469700" cy="343500"/>
          </a:xfrm>
          <a:prstGeom prst="rect">
            <a:avLst/>
          </a:prstGeom>
          <a:noFill/>
          <a:ln>
            <a:noFill/>
          </a:ln>
        </p:spPr>
        <p:txBody>
          <a:bodyPr lIns="0" tIns="0" rIns="0" bIns="0" anchor="t" anchorCtr="0">
            <a:noAutofit/>
          </a:bodyPr>
          <a:lstStyle/>
          <a:p>
            <a:pPr marL="0" marR="0" lvl="0" indent="0" algn="r" rtl="0">
              <a:lnSpc>
                <a:spcPct val="93000"/>
              </a:lnSpc>
              <a:spcBef>
                <a:spcPts val="0"/>
              </a:spcBef>
              <a:spcAft>
                <a:spcPts val="0"/>
              </a:spcAft>
              <a:buClr>
                <a:srgbClr val="355C7D"/>
              </a:buClr>
              <a:buSzPct val="25000"/>
              <a:buFont typeface="Roboto"/>
              <a:buNone/>
            </a:pPr>
            <a:r>
              <a:rPr lang="cs-CZ" sz="2400" b="1" i="0" u="none" strike="noStrike" cap="none">
                <a:solidFill>
                  <a:srgbClr val="355C7D"/>
                </a:solidFill>
              </a:rPr>
              <a:t>MENŠÍ POLITICKÝ PŘESAH</a:t>
            </a:r>
          </a:p>
        </p:txBody>
      </p:sp>
      <p:sp>
        <p:nvSpPr>
          <p:cNvPr id="695" name="Shape 695"/>
          <p:cNvSpPr/>
          <p:nvPr/>
        </p:nvSpPr>
        <p:spPr>
          <a:xfrm>
            <a:off x="7978649" y="1830350"/>
            <a:ext cx="4138500" cy="343500"/>
          </a:xfrm>
          <a:prstGeom prst="rect">
            <a:avLst/>
          </a:prstGeom>
          <a:noFill/>
          <a:ln>
            <a:noFill/>
          </a:ln>
        </p:spPr>
        <p:txBody>
          <a:bodyPr lIns="0" tIns="0" rIns="0" bIns="0" anchor="t" anchorCtr="0">
            <a:noAutofit/>
          </a:bodyPr>
          <a:lstStyle/>
          <a:p>
            <a:pPr marL="0" marR="0" lvl="0" indent="0" algn="r" rtl="0">
              <a:lnSpc>
                <a:spcPct val="93000"/>
              </a:lnSpc>
              <a:spcBef>
                <a:spcPts val="0"/>
              </a:spcBef>
              <a:spcAft>
                <a:spcPts val="0"/>
              </a:spcAft>
              <a:buClr>
                <a:srgbClr val="355C7D"/>
              </a:buClr>
              <a:buSzPct val="25000"/>
              <a:buFont typeface="Roboto"/>
              <a:buNone/>
            </a:pPr>
            <a:r>
              <a:rPr lang="cs-CZ" sz="2400" b="1" i="0" u="none" strike="noStrike" cap="none">
                <a:solidFill>
                  <a:srgbClr val="355C7D"/>
                </a:solidFill>
              </a:rPr>
              <a:t>VYŠŠÍ POLITICKÝ PŘESAH</a:t>
            </a:r>
          </a:p>
        </p:txBody>
      </p:sp>
      <p:sp>
        <p:nvSpPr>
          <p:cNvPr id="696" name="Shape 696"/>
          <p:cNvSpPr/>
          <p:nvPr/>
        </p:nvSpPr>
        <p:spPr>
          <a:xfrm>
            <a:off x="3877324" y="468175"/>
            <a:ext cx="4746000" cy="5781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3400" b="1" i="0" u="none" strike="noStrike" cap="none">
                <a:solidFill>
                  <a:srgbClr val="FFFFFF"/>
                </a:solidFill>
              </a:rPr>
              <a:t>POLITICKÝ PŘESAH</a:t>
            </a:r>
          </a:p>
        </p:txBody>
      </p:sp>
      <p:sp>
        <p:nvSpPr>
          <p:cNvPr id="697" name="Shape 697"/>
          <p:cNvSpPr/>
          <p:nvPr/>
        </p:nvSpPr>
        <p:spPr>
          <a:xfrm>
            <a:off x="995528" y="6420117"/>
            <a:ext cx="11348871" cy="17543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Roboto Black"/>
              <a:buNone/>
            </a:pPr>
            <a:r>
              <a:rPr lang="cs-CZ" sz="3600" b="1" i="0" u="none" strike="noStrike" cap="none">
                <a:solidFill>
                  <a:schemeClr val="lt1"/>
                </a:solidFill>
              </a:rPr>
              <a:t>BIS působí uvnitř státu směrem k vlastním občanům -&gt; získává informace z neveřejných zdrojů, může tak narušit ústavu a práva.</a:t>
            </a:r>
          </a:p>
        </p:txBody>
      </p:sp>
      <p:sp>
        <p:nvSpPr>
          <p:cNvPr id="2" name="TextBox 1"/>
          <p:cNvSpPr txBox="1"/>
          <p:nvPr/>
        </p:nvSpPr>
        <p:spPr>
          <a:xfrm>
            <a:off x="5368397" y="3131815"/>
            <a:ext cx="761747" cy="523220"/>
          </a:xfrm>
          <a:prstGeom prst="rect">
            <a:avLst/>
          </a:prstGeom>
          <a:noFill/>
        </p:spPr>
        <p:txBody>
          <a:bodyPr wrap="none" rtlCol="0">
            <a:spAutoFit/>
          </a:bodyPr>
          <a:lstStyle/>
          <a:p>
            <a:r>
              <a:rPr lang="en-US" sz="2800" smtClean="0"/>
              <a:t>BIS</a:t>
            </a:r>
            <a:endParaRPr lang="en-US" sz="2800"/>
          </a:p>
        </p:txBody>
      </p:sp>
      <p:sp>
        <p:nvSpPr>
          <p:cNvPr id="12" name="TextBox 11"/>
          <p:cNvSpPr txBox="1"/>
          <p:nvPr/>
        </p:nvSpPr>
        <p:spPr>
          <a:xfrm>
            <a:off x="4975369" y="4230698"/>
            <a:ext cx="1659429" cy="523220"/>
          </a:xfrm>
          <a:prstGeom prst="rect">
            <a:avLst/>
          </a:prstGeom>
          <a:noFill/>
        </p:spPr>
        <p:txBody>
          <a:bodyPr wrap="none" rtlCol="0">
            <a:spAutoFit/>
          </a:bodyPr>
          <a:lstStyle/>
          <a:p>
            <a:r>
              <a:rPr lang="en-US" sz="2800" dirty="0" smtClean="0"/>
              <a:t>VZ, </a:t>
            </a:r>
            <a:r>
              <a:rPr lang="cs-CZ" sz="2800" dirty="0" smtClean="0"/>
              <a:t>ÚZSI</a:t>
            </a:r>
            <a:endParaRPr lang="en-US" sz="2800" dirty="0"/>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Shape 702"/>
          <p:cNvSpPr/>
          <p:nvPr/>
        </p:nvSpPr>
        <p:spPr>
          <a:xfrm>
            <a:off x="3291400" y="360475"/>
            <a:ext cx="5947500" cy="7935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4800" b="1" i="0" u="none" strike="noStrike" cap="none">
                <a:solidFill>
                  <a:srgbClr val="FFFFFF"/>
                </a:solidFill>
              </a:rPr>
              <a:t>VÝROČNÍ ZPRÁVY</a:t>
            </a:r>
          </a:p>
        </p:txBody>
      </p:sp>
      <p:sp>
        <p:nvSpPr>
          <p:cNvPr id="703" name="Shape 703"/>
          <p:cNvSpPr txBox="1"/>
          <p:nvPr/>
        </p:nvSpPr>
        <p:spPr>
          <a:xfrm>
            <a:off x="1231932" y="1983525"/>
            <a:ext cx="10540946" cy="2670816"/>
          </a:xfrm>
          <a:prstGeom prst="rect">
            <a:avLst/>
          </a:prstGeom>
          <a:noFill/>
          <a:ln>
            <a:noFill/>
          </a:ln>
        </p:spPr>
        <p:txBody>
          <a:bodyPr lIns="27075" tIns="27075" rIns="27075" bIns="27075" anchor="ctr" anchorCtr="0">
            <a:noAutofit/>
          </a:bodyPr>
          <a:lstStyle/>
          <a:p>
            <a:pPr marL="457200" marR="0" lvl="0" indent="-457200" algn="l" rtl="0">
              <a:lnSpc>
                <a:spcPct val="100000"/>
              </a:lnSpc>
              <a:spcBef>
                <a:spcPts val="0"/>
              </a:spcBef>
              <a:spcAft>
                <a:spcPts val="0"/>
              </a:spcAft>
              <a:buClr>
                <a:schemeClr val="lt1"/>
              </a:buClr>
              <a:buSzPct val="100000"/>
              <a:buFont typeface="Arial"/>
              <a:buChar char="•"/>
            </a:pPr>
            <a:r>
              <a:rPr lang="cs-CZ" sz="3400" b="1" i="0" u="none" strike="noStrike" cap="none">
                <a:solidFill>
                  <a:schemeClr val="lt1"/>
                </a:solidFill>
              </a:rPr>
              <a:t>PLACENA Z DANÍ</a:t>
            </a:r>
          </a:p>
          <a:p>
            <a:pPr marL="457200" marR="0" lvl="0" indent="-457200" algn="l" rtl="0">
              <a:lnSpc>
                <a:spcPct val="100000"/>
              </a:lnSpc>
              <a:spcBef>
                <a:spcPts val="0"/>
              </a:spcBef>
              <a:spcAft>
                <a:spcPts val="0"/>
              </a:spcAft>
              <a:buClr>
                <a:schemeClr val="lt1"/>
              </a:buClr>
              <a:buSzPct val="100000"/>
              <a:buFont typeface="Arial"/>
              <a:buChar char="•"/>
            </a:pPr>
            <a:r>
              <a:rPr lang="cs-CZ" sz="3400" b="1" i="0" u="none" strike="noStrike" cap="none">
                <a:solidFill>
                  <a:schemeClr val="lt1"/>
                </a:solidFill>
              </a:rPr>
              <a:t>OBČANÉ MAJÍ PRÁVO VĚDĚT, NA CO JDOU JEJICH PENÍZE</a:t>
            </a:r>
          </a:p>
          <a:p>
            <a:pPr marL="457200" marR="0" lvl="0" indent="-457200" algn="l" rtl="0">
              <a:lnSpc>
                <a:spcPct val="100000"/>
              </a:lnSpc>
              <a:spcBef>
                <a:spcPts val="0"/>
              </a:spcBef>
              <a:spcAft>
                <a:spcPts val="0"/>
              </a:spcAft>
              <a:buClr>
                <a:schemeClr val="lt1"/>
              </a:buClr>
              <a:buSzPct val="100000"/>
              <a:buFont typeface="Arial"/>
              <a:buChar char="•"/>
            </a:pPr>
            <a:r>
              <a:rPr lang="cs-CZ" sz="3400" b="1" i="0" u="none" strike="noStrike" cap="none">
                <a:solidFill>
                  <a:schemeClr val="lt1"/>
                </a:solidFill>
              </a:rPr>
              <a:t>POKUD NENÍ INFORMACE V ROZPORU S BEZPEČNOSTÍ, MŮŽE BÝT ZVEŘEJNĚNA</a:t>
            </a:r>
          </a:p>
        </p:txBody>
      </p:sp>
      <p:sp>
        <p:nvSpPr>
          <p:cNvPr id="704" name="Shape 704"/>
          <p:cNvSpPr/>
          <p:nvPr/>
        </p:nvSpPr>
        <p:spPr>
          <a:xfrm>
            <a:off x="4948123" y="5367867"/>
            <a:ext cx="2765346" cy="3387824"/>
          </a:xfrm>
          <a:custGeom>
            <a:avLst/>
            <a:gdLst/>
            <a:ahLst/>
            <a:cxnLst/>
            <a:rect l="0" t="0" r="0" b="0"/>
            <a:pathLst>
              <a:path w="120000" h="120000" extrusionOk="0">
                <a:moveTo>
                  <a:pt x="120000" y="0"/>
                </a:moveTo>
                <a:lnTo>
                  <a:pt x="120000" y="106122"/>
                </a:lnTo>
                <a:cubicBezTo>
                  <a:pt x="120000" y="113911"/>
                  <a:pt x="113988" y="120000"/>
                  <a:pt x="106177" y="120000"/>
                </a:cubicBezTo>
                <a:lnTo>
                  <a:pt x="13922" y="120000"/>
                </a:lnTo>
                <a:cubicBezTo>
                  <a:pt x="6111" y="120000"/>
                  <a:pt x="0" y="113811"/>
                  <a:pt x="0" y="106122"/>
                </a:cubicBezTo>
                <a:lnTo>
                  <a:pt x="0" y="34044"/>
                </a:lnTo>
                <a:lnTo>
                  <a:pt x="18633" y="34044"/>
                </a:lnTo>
                <a:lnTo>
                  <a:pt x="18633" y="0"/>
                </a:lnTo>
                <a:lnTo>
                  <a:pt x="120000" y="0"/>
                </a:lnTo>
                <a:close/>
                <a:moveTo>
                  <a:pt x="111383" y="8983"/>
                </a:moveTo>
                <a:lnTo>
                  <a:pt x="27444" y="8983"/>
                </a:lnTo>
                <a:lnTo>
                  <a:pt x="27444" y="98333"/>
                </a:lnTo>
                <a:cubicBezTo>
                  <a:pt x="27444" y="100833"/>
                  <a:pt x="25444" y="102727"/>
                  <a:pt x="22938" y="102727"/>
                </a:cubicBezTo>
                <a:cubicBezTo>
                  <a:pt x="20433" y="102727"/>
                  <a:pt x="18533" y="100733"/>
                  <a:pt x="18533" y="98333"/>
                </a:cubicBezTo>
                <a:lnTo>
                  <a:pt x="18533" y="42927"/>
                </a:lnTo>
                <a:lnTo>
                  <a:pt x="8516" y="42927"/>
                </a:lnTo>
                <a:lnTo>
                  <a:pt x="8516" y="106122"/>
                </a:lnTo>
                <a:cubicBezTo>
                  <a:pt x="8516" y="108916"/>
                  <a:pt x="11016" y="111016"/>
                  <a:pt x="13822" y="111016"/>
                </a:cubicBezTo>
                <a:lnTo>
                  <a:pt x="106177" y="111016"/>
                </a:lnTo>
                <a:cubicBezTo>
                  <a:pt x="108983" y="111016"/>
                  <a:pt x="111383" y="108616"/>
                  <a:pt x="111383" y="105922"/>
                </a:cubicBezTo>
                <a:lnTo>
                  <a:pt x="111483" y="105922"/>
                </a:lnTo>
                <a:lnTo>
                  <a:pt x="111483" y="8983"/>
                </a:lnTo>
                <a:lnTo>
                  <a:pt x="111383" y="8983"/>
                </a:lnTo>
                <a:close/>
                <a:moveTo>
                  <a:pt x="102472" y="17472"/>
                </a:moveTo>
                <a:lnTo>
                  <a:pt x="36061" y="17472"/>
                </a:lnTo>
                <a:lnTo>
                  <a:pt x="36061" y="51516"/>
                </a:lnTo>
                <a:lnTo>
                  <a:pt x="102472" y="51516"/>
                </a:lnTo>
                <a:lnTo>
                  <a:pt x="102472" y="17472"/>
                </a:lnTo>
                <a:close/>
                <a:moveTo>
                  <a:pt x="64005" y="61000"/>
                </a:moveTo>
                <a:lnTo>
                  <a:pt x="36061" y="61000"/>
                </a:lnTo>
                <a:lnTo>
                  <a:pt x="36061" y="69483"/>
                </a:lnTo>
                <a:lnTo>
                  <a:pt x="64005" y="69483"/>
                </a:lnTo>
                <a:lnTo>
                  <a:pt x="64005" y="61000"/>
                </a:lnTo>
                <a:close/>
                <a:moveTo>
                  <a:pt x="74822" y="69483"/>
                </a:moveTo>
                <a:lnTo>
                  <a:pt x="102372" y="69483"/>
                </a:lnTo>
                <a:lnTo>
                  <a:pt x="102372" y="61000"/>
                </a:lnTo>
                <a:lnTo>
                  <a:pt x="74822" y="61000"/>
                </a:lnTo>
                <a:lnTo>
                  <a:pt x="74822" y="69483"/>
                </a:lnTo>
                <a:close/>
                <a:moveTo>
                  <a:pt x="64005" y="77572"/>
                </a:moveTo>
                <a:lnTo>
                  <a:pt x="36061" y="77572"/>
                </a:lnTo>
                <a:lnTo>
                  <a:pt x="36061" y="86055"/>
                </a:lnTo>
                <a:lnTo>
                  <a:pt x="64005" y="86055"/>
                </a:lnTo>
                <a:lnTo>
                  <a:pt x="64005" y="77572"/>
                </a:lnTo>
                <a:close/>
                <a:moveTo>
                  <a:pt x="74822" y="86055"/>
                </a:moveTo>
                <a:lnTo>
                  <a:pt x="102372" y="86055"/>
                </a:lnTo>
                <a:lnTo>
                  <a:pt x="102372" y="77572"/>
                </a:lnTo>
                <a:lnTo>
                  <a:pt x="74822" y="77572"/>
                </a:lnTo>
                <a:lnTo>
                  <a:pt x="74822" y="86055"/>
                </a:lnTo>
                <a:close/>
                <a:moveTo>
                  <a:pt x="74822" y="103027"/>
                </a:moveTo>
                <a:lnTo>
                  <a:pt x="102372" y="103027"/>
                </a:lnTo>
                <a:lnTo>
                  <a:pt x="102372" y="94444"/>
                </a:lnTo>
                <a:lnTo>
                  <a:pt x="74822" y="94444"/>
                </a:lnTo>
                <a:lnTo>
                  <a:pt x="74822" y="103027"/>
                </a:lnTo>
                <a:close/>
                <a:moveTo>
                  <a:pt x="64005" y="94444"/>
                </a:moveTo>
                <a:lnTo>
                  <a:pt x="36061" y="94444"/>
                </a:lnTo>
                <a:lnTo>
                  <a:pt x="36061" y="103027"/>
                </a:lnTo>
                <a:lnTo>
                  <a:pt x="64005" y="103027"/>
                </a:lnTo>
                <a:lnTo>
                  <a:pt x="64005" y="94444"/>
                </a:lnTo>
                <a:close/>
              </a:path>
            </a:pathLst>
          </a:custGeom>
          <a:solidFill>
            <a:srgbClr val="355C7D"/>
          </a:solidFill>
          <a:ln>
            <a:noFill/>
          </a:ln>
        </p:spPr>
        <p:txBody>
          <a:bodyPr lIns="45700" tIns="45700" rIns="45700" bIns="457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pic>
        <p:nvPicPr>
          <p:cNvPr id="709" name="Shape 709"/>
          <p:cNvPicPr preferRelativeResize="0"/>
          <p:nvPr/>
        </p:nvPicPr>
        <p:blipFill rotWithShape="1">
          <a:blip r:embed="rId3">
            <a:alphaModFix/>
          </a:blip>
          <a:srcRect/>
          <a:stretch/>
        </p:blipFill>
        <p:spPr>
          <a:xfrm>
            <a:off x="0" y="0"/>
            <a:ext cx="13004799" cy="975359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714" name="Shape 714"/>
          <p:cNvPicPr preferRelativeResize="0"/>
          <p:nvPr/>
        </p:nvPicPr>
        <p:blipFill rotWithShape="1">
          <a:blip r:embed="rId3">
            <a:alphaModFix/>
          </a:blip>
          <a:srcRect/>
          <a:stretch/>
        </p:blipFill>
        <p:spPr>
          <a:xfrm>
            <a:off x="0" y="0"/>
            <a:ext cx="13004799" cy="975359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719" name="Shape 719"/>
          <p:cNvPicPr preferRelativeResize="0"/>
          <p:nvPr/>
        </p:nvPicPr>
        <p:blipFill rotWithShape="1">
          <a:blip r:embed="rId3">
            <a:alphaModFix/>
          </a:blip>
          <a:srcRect/>
          <a:stretch/>
        </p:blipFill>
        <p:spPr>
          <a:xfrm>
            <a:off x="0" y="0"/>
            <a:ext cx="13004799" cy="975359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p:nvPr/>
        </p:nvSpPr>
        <p:spPr>
          <a:xfrm>
            <a:off x="2837750" y="1757725"/>
            <a:ext cx="9925800" cy="1158000"/>
          </a:xfrm>
          <a:prstGeom prst="rect">
            <a:avLst/>
          </a:prstGeom>
          <a:noFill/>
          <a:ln>
            <a:noFill/>
          </a:ln>
        </p:spPr>
        <p:txBody>
          <a:bodyPr lIns="91425" tIns="91425" rIns="91425" bIns="91425" anchor="t" anchorCtr="0">
            <a:noAutofit/>
          </a:bodyPr>
          <a:lstStyle/>
          <a:p>
            <a:pPr lvl="0">
              <a:spcBef>
                <a:spcPts val="0"/>
              </a:spcBef>
              <a:buNone/>
            </a:pPr>
            <a:r>
              <a:rPr lang="cs-CZ" sz="4800">
                <a:solidFill>
                  <a:srgbClr val="FFFFFF"/>
                </a:solidFill>
              </a:rPr>
              <a:t>DĚKUJI ZA POZORNOST</a:t>
            </a:r>
          </a:p>
        </p:txBody>
      </p:sp>
      <p:sp>
        <p:nvSpPr>
          <p:cNvPr id="725" name="Shape 725"/>
          <p:cNvSpPr txBox="1"/>
          <p:nvPr/>
        </p:nvSpPr>
        <p:spPr>
          <a:xfrm>
            <a:off x="4687250" y="3429275"/>
            <a:ext cx="9925800" cy="1158000"/>
          </a:xfrm>
          <a:prstGeom prst="rect">
            <a:avLst/>
          </a:prstGeom>
          <a:noFill/>
          <a:ln>
            <a:noFill/>
          </a:ln>
        </p:spPr>
        <p:txBody>
          <a:bodyPr lIns="91425" tIns="91425" rIns="91425" bIns="91425" anchor="t" anchorCtr="0">
            <a:noAutofit/>
          </a:bodyPr>
          <a:lstStyle/>
          <a:p>
            <a:pPr lvl="0">
              <a:spcBef>
                <a:spcPts val="0"/>
              </a:spcBef>
              <a:buNone/>
            </a:pPr>
            <a:r>
              <a:rPr lang="cs-CZ" sz="2400">
                <a:solidFill>
                  <a:srgbClr val="FFFFFF"/>
                </a:solidFill>
              </a:rPr>
              <a:t>PŘÍŠTĚ: VZ a ÚZSI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Shape 44"/>
          <p:cNvPicPr preferRelativeResize="0"/>
          <p:nvPr/>
        </p:nvPicPr>
        <p:blipFill rotWithShape="1">
          <a:blip r:embed="rId3">
            <a:alphaModFix/>
          </a:blip>
          <a:srcRect/>
          <a:stretch/>
        </p:blipFill>
        <p:spPr>
          <a:xfrm>
            <a:off x="1595673" y="2095068"/>
            <a:ext cx="9569133" cy="53906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49" name="Shape 49"/>
          <p:cNvPicPr preferRelativeResize="0"/>
          <p:nvPr/>
        </p:nvPicPr>
        <p:blipFill rotWithShape="1">
          <a:blip r:embed="rId3">
            <a:alphaModFix/>
          </a:blip>
          <a:srcRect/>
          <a:stretch/>
        </p:blipFill>
        <p:spPr>
          <a:xfrm>
            <a:off x="0" y="524256"/>
            <a:ext cx="13004799" cy="87050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p:nvPr/>
        </p:nvSpPr>
        <p:spPr>
          <a:xfrm>
            <a:off x="628650" y="1582999"/>
            <a:ext cx="9344025" cy="837665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Roboto Black"/>
              <a:buNone/>
            </a:pPr>
            <a:r>
              <a:rPr lang="cs-CZ" sz="3200" b="1" i="0" u="none" strike="noStrike" cap="none">
                <a:solidFill>
                  <a:schemeClr val="lt1"/>
                </a:solidFill>
              </a:rPr>
              <a:t>= státní orgány, které jsou zřízeny za účelem získávání, shromažďování a vyhodnocování informací z bezpečnostní oblasti vymezené působností stanovenou příslušnou legislativou</a:t>
            </a:r>
          </a:p>
          <a:p>
            <a:pPr marL="0" marR="0" lvl="0" indent="0" algn="l" rtl="0">
              <a:lnSpc>
                <a:spcPct val="100000"/>
              </a:lnSpc>
              <a:spcBef>
                <a:spcPts val="1000"/>
              </a:spcBef>
              <a:spcAft>
                <a:spcPts val="0"/>
              </a:spcAft>
              <a:buClr>
                <a:schemeClr val="lt1"/>
              </a:buClr>
              <a:buSzPct val="100000"/>
              <a:buFont typeface="Arial"/>
              <a:buChar char="•"/>
            </a:pPr>
            <a:r>
              <a:rPr lang="cs-CZ" sz="3200" b="1" i="0" u="none" strike="noStrike" cap="none">
                <a:solidFill>
                  <a:schemeClr val="lt1"/>
                </a:solidFill>
              </a:rPr>
              <a:t>ústavním činitelům a orgánům státní správy opatřují včasné, objektivní a kvalitní zpravodajské informace</a:t>
            </a:r>
          </a:p>
          <a:p>
            <a:pPr marL="0" marR="0" lvl="0" indent="0" algn="l" rtl="0">
              <a:lnSpc>
                <a:spcPct val="100000"/>
              </a:lnSpc>
              <a:spcBef>
                <a:spcPts val="1000"/>
              </a:spcBef>
              <a:spcAft>
                <a:spcPts val="0"/>
              </a:spcAft>
              <a:buClr>
                <a:schemeClr val="lt1"/>
              </a:buClr>
              <a:buSzPct val="100000"/>
              <a:buFont typeface="Arial"/>
              <a:buChar char="•"/>
            </a:pPr>
            <a:r>
              <a:rPr lang="cs-CZ" sz="3200" b="1" i="0" u="none" strike="noStrike" cap="none">
                <a:solidFill>
                  <a:schemeClr val="lt1"/>
                </a:solidFill>
              </a:rPr>
              <a:t>specifické prostředky získávání informací </a:t>
            </a:r>
          </a:p>
          <a:p>
            <a:pPr marL="0" marR="0" lvl="0" indent="0" algn="l" rtl="0">
              <a:lnSpc>
                <a:spcPct val="100000"/>
              </a:lnSpc>
              <a:spcBef>
                <a:spcPts val="1000"/>
              </a:spcBef>
              <a:spcAft>
                <a:spcPts val="0"/>
              </a:spcAft>
              <a:buClr>
                <a:schemeClr val="lt1"/>
              </a:buClr>
              <a:buSzPct val="100000"/>
              <a:buFont typeface="Arial"/>
              <a:buChar char="•"/>
            </a:pPr>
            <a:r>
              <a:rPr lang="cs-CZ" sz="3200" b="1" i="0" u="none" strike="noStrike" cap="none">
                <a:solidFill>
                  <a:schemeClr val="lt1"/>
                </a:solidFill>
              </a:rPr>
              <a:t>liší se v jednotlivých zemích</a:t>
            </a:r>
          </a:p>
          <a:p>
            <a:pPr marL="0" marR="0" lvl="0" indent="0" algn="l" rtl="0">
              <a:lnSpc>
                <a:spcPct val="100000"/>
              </a:lnSpc>
              <a:spcBef>
                <a:spcPts val="1000"/>
              </a:spcBef>
              <a:spcAft>
                <a:spcPts val="0"/>
              </a:spcAft>
              <a:buClr>
                <a:schemeClr val="lt1"/>
              </a:buClr>
              <a:buSzPct val="100000"/>
              <a:buFont typeface="Arial"/>
              <a:buChar char="•"/>
            </a:pPr>
            <a:r>
              <a:rPr lang="cs-CZ" sz="3200" b="1" i="0" u="none" strike="noStrike" cap="none">
                <a:solidFill>
                  <a:schemeClr val="lt1"/>
                </a:solidFill>
              </a:rPr>
              <a:t>působnost</a:t>
            </a:r>
          </a:p>
          <a:p>
            <a:pPr marL="0" marR="0" lvl="0" indent="0" algn="l" rtl="0">
              <a:lnSpc>
                <a:spcPct val="100000"/>
              </a:lnSpc>
              <a:spcBef>
                <a:spcPts val="1000"/>
              </a:spcBef>
              <a:spcAft>
                <a:spcPts val="0"/>
              </a:spcAft>
              <a:buClr>
                <a:schemeClr val="lt1"/>
              </a:buClr>
              <a:buSzPct val="100000"/>
              <a:buFont typeface="Arial"/>
              <a:buChar char="•"/>
            </a:pPr>
            <a:r>
              <a:rPr lang="cs-CZ" sz="3200" b="1" i="0" u="none" strike="noStrike" cap="none">
                <a:solidFill>
                  <a:schemeClr val="lt1"/>
                </a:solidFill>
              </a:rPr>
              <a:t>spojení s politikou?</a:t>
            </a:r>
          </a:p>
          <a:p>
            <a:pPr marL="0" marR="0" lvl="0" indent="0" algn="l" rtl="0">
              <a:lnSpc>
                <a:spcPct val="100000"/>
              </a:lnSpc>
              <a:spcBef>
                <a:spcPts val="1000"/>
              </a:spcBef>
              <a:spcAft>
                <a:spcPts val="0"/>
              </a:spcAft>
              <a:buClr>
                <a:schemeClr val="lt1"/>
              </a:buClr>
              <a:buSzPct val="100000"/>
              <a:buFont typeface="Arial"/>
              <a:buChar char="•"/>
            </a:pPr>
            <a:r>
              <a:rPr lang="cs-CZ" sz="3200" b="1" i="0" u="none" strike="noStrike" cap="none">
                <a:solidFill>
                  <a:schemeClr val="lt1"/>
                </a:solidFill>
              </a:rPr>
              <a:t>samostatná instituce či zda jsou součástí ostatních bezpečnostních (policejních) sil?</a:t>
            </a:r>
          </a:p>
          <a:p>
            <a:pPr marL="0" marR="0" lvl="0" indent="0" algn="l" rtl="0">
              <a:lnSpc>
                <a:spcPct val="100000"/>
              </a:lnSpc>
              <a:spcBef>
                <a:spcPts val="1000"/>
              </a:spcBef>
              <a:spcAft>
                <a:spcPts val="0"/>
              </a:spcAft>
              <a:buClr>
                <a:schemeClr val="lt1"/>
              </a:buClr>
              <a:buSzPct val="100000"/>
              <a:buFont typeface="Arial"/>
              <a:buChar char="•"/>
            </a:pPr>
            <a:r>
              <a:rPr lang="cs-CZ" sz="3200" b="1" i="0" u="none" strike="noStrike" cap="none">
                <a:solidFill>
                  <a:schemeClr val="lt1"/>
                </a:solidFill>
              </a:rPr>
              <a:t>rozpočet?</a:t>
            </a:r>
          </a:p>
          <a:p>
            <a:pPr marL="0" marR="0" lvl="0" indent="0" algn="l" rtl="0">
              <a:lnSpc>
                <a:spcPct val="100000"/>
              </a:lnSpc>
              <a:spcBef>
                <a:spcPts val="0"/>
              </a:spcBef>
              <a:spcAft>
                <a:spcPts val="0"/>
              </a:spcAft>
              <a:buClr>
                <a:schemeClr val="lt1"/>
              </a:buClr>
              <a:buSzPct val="25000"/>
              <a:buFont typeface="Roboto Black"/>
              <a:buNone/>
            </a:pPr>
            <a:r>
              <a:rPr lang="cs-CZ" sz="3200" b="1" i="0" u="none" strike="noStrike" cap="none">
                <a:solidFill>
                  <a:schemeClr val="lt1"/>
                </a:solidFill>
              </a:rPr>
              <a:t/>
            </a:r>
            <a:br>
              <a:rPr lang="cs-CZ" sz="3200" b="1" i="0" u="none" strike="noStrike" cap="none">
                <a:solidFill>
                  <a:schemeClr val="lt1"/>
                </a:solidFill>
              </a:rPr>
            </a:br>
            <a:endParaRPr lang="cs-CZ" sz="3200" b="1" i="0" u="none" strike="noStrike" cap="none">
              <a:solidFill>
                <a:schemeClr val="lt1"/>
              </a:solidFill>
            </a:endParaRPr>
          </a:p>
        </p:txBody>
      </p:sp>
      <p:sp>
        <p:nvSpPr>
          <p:cNvPr id="55" name="Shape 55"/>
          <p:cNvSpPr/>
          <p:nvPr/>
        </p:nvSpPr>
        <p:spPr>
          <a:xfrm>
            <a:off x="5108598" y="516479"/>
            <a:ext cx="3499567" cy="670267"/>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cs-CZ" sz="4000" b="0" i="0" u="none" strike="noStrike" cap="none">
                <a:solidFill>
                  <a:srgbClr val="FFFFFF"/>
                </a:solidFill>
                <a:latin typeface="Arial"/>
                <a:ea typeface="Arial"/>
                <a:cs typeface="Arial"/>
                <a:sym typeface="Arial"/>
              </a:rPr>
              <a:t>OBECNĚ K ZS</a:t>
            </a:r>
          </a:p>
        </p:txBody>
      </p:sp>
      <p:pic>
        <p:nvPicPr>
          <p:cNvPr id="56" name="Shape 56"/>
          <p:cNvPicPr preferRelativeResize="0"/>
          <p:nvPr/>
        </p:nvPicPr>
        <p:blipFill rotWithShape="1">
          <a:blip r:embed="rId3">
            <a:alphaModFix/>
          </a:blip>
          <a:srcRect/>
          <a:stretch/>
        </p:blipFill>
        <p:spPr>
          <a:xfrm>
            <a:off x="9972675" y="851613"/>
            <a:ext cx="2794000" cy="2794000"/>
          </a:xfrm>
          <a:prstGeom prst="rect">
            <a:avLst/>
          </a:prstGeom>
          <a:noFill/>
          <a:ln>
            <a:noFill/>
          </a:ln>
        </p:spPr>
      </p:pic>
      <p:pic>
        <p:nvPicPr>
          <p:cNvPr id="57" name="Shape 57"/>
          <p:cNvPicPr preferRelativeResize="0"/>
          <p:nvPr/>
        </p:nvPicPr>
        <p:blipFill rotWithShape="1">
          <a:blip r:embed="rId4">
            <a:alphaModFix/>
          </a:blip>
          <a:srcRect/>
          <a:stretch/>
        </p:blipFill>
        <p:spPr>
          <a:xfrm>
            <a:off x="9572625" y="4313330"/>
            <a:ext cx="3071813" cy="1283317"/>
          </a:xfrm>
          <a:prstGeom prst="rect">
            <a:avLst/>
          </a:prstGeom>
          <a:noFill/>
          <a:ln>
            <a:noFill/>
          </a:ln>
        </p:spPr>
      </p:pic>
      <p:pic>
        <p:nvPicPr>
          <p:cNvPr id="58" name="Shape 58"/>
          <p:cNvPicPr preferRelativeResize="0"/>
          <p:nvPr/>
        </p:nvPicPr>
        <p:blipFill rotWithShape="1">
          <a:blip r:embed="rId5">
            <a:alphaModFix/>
          </a:blip>
          <a:srcRect l="19662" r="19304"/>
          <a:stretch/>
        </p:blipFill>
        <p:spPr>
          <a:xfrm>
            <a:off x="9801228" y="5992898"/>
            <a:ext cx="2700338" cy="2509837"/>
          </a:xfrm>
          <a:prstGeom prst="rect">
            <a:avLst/>
          </a:prstGeom>
          <a:noFill/>
          <a:ln>
            <a:noFill/>
          </a:ln>
        </p:spPr>
      </p:pic>
      <p:sp>
        <p:nvSpPr>
          <p:cNvPr id="59" name="Shape 59"/>
          <p:cNvSpPr txBox="1"/>
          <p:nvPr/>
        </p:nvSpPr>
        <p:spPr>
          <a:xfrm>
            <a:off x="0" y="0"/>
            <a:ext cx="3000000" cy="3000000"/>
          </a:xfrm>
          <a:prstGeom prst="rect">
            <a:avLst/>
          </a:prstGeom>
          <a:noFill/>
          <a:ln>
            <a:noFill/>
          </a:ln>
        </p:spPr>
        <p:txBody>
          <a:bodyPr lIns="91425" tIns="91425" rIns="91425" bIns="91425" anchor="ctr" anchorCtr="0">
            <a:noAutofit/>
          </a:bodyPr>
          <a:lstStyle/>
          <a:p>
            <a:pPr lvl="0" rtl="0">
              <a:spcBef>
                <a:spcPts val="0"/>
              </a:spcBef>
              <a:buNone/>
            </a:pPr>
            <a:r>
              <a:rPr lang="cs-CZ"/>
              <a:t> </a:t>
            </a:r>
          </a:p>
        </p:txBody>
      </p:sp>
      <p:sp>
        <p:nvSpPr>
          <p:cNvPr id="60" name="Shape 60"/>
          <p:cNvSpPr txBox="1"/>
          <p:nvPr/>
        </p:nvSpPr>
        <p:spPr>
          <a:xfrm>
            <a:off x="152400" y="152400"/>
            <a:ext cx="3000000" cy="3000000"/>
          </a:xfrm>
          <a:prstGeom prst="rect">
            <a:avLst/>
          </a:prstGeom>
          <a:noFill/>
          <a:ln>
            <a:noFill/>
          </a:ln>
        </p:spPr>
        <p:txBody>
          <a:bodyPr lIns="91425" tIns="91425" rIns="91425" bIns="91425" anchor="ctr" anchorCtr="0">
            <a:noAutofit/>
          </a:bodyPr>
          <a:lstStyle/>
          <a:p>
            <a:pPr lvl="0" rtl="0">
              <a:spcBef>
                <a:spcPts val="0"/>
              </a:spcBef>
              <a:buNone/>
            </a:pPr>
            <a:r>
              <a:rPr lang="cs-CZ"/>
              <a:t> </a:t>
            </a:r>
          </a:p>
        </p:txBody>
      </p:sp>
      <p:sp>
        <p:nvSpPr>
          <p:cNvPr id="61" name="Shape 61"/>
          <p:cNvSpPr txBox="1"/>
          <p:nvPr/>
        </p:nvSpPr>
        <p:spPr>
          <a:xfrm>
            <a:off x="304800" y="304800"/>
            <a:ext cx="3000000" cy="3000000"/>
          </a:xfrm>
          <a:prstGeom prst="rect">
            <a:avLst/>
          </a:prstGeom>
          <a:noFill/>
          <a:ln>
            <a:noFill/>
          </a:ln>
        </p:spPr>
        <p:txBody>
          <a:bodyPr lIns="91425" tIns="91425" rIns="91425" bIns="91425" anchor="ctr" anchorCtr="0">
            <a:noAutofit/>
          </a:bodyPr>
          <a:lstStyle/>
          <a:p>
            <a:pPr lvl="0" rtl="0">
              <a:spcBef>
                <a:spcPts val="0"/>
              </a:spcBef>
              <a:buNone/>
            </a:pPr>
            <a:r>
              <a:rPr lang="cs-CZ"/>
              <a:t> </a:t>
            </a:r>
          </a:p>
        </p:txBody>
      </p:sp>
      <p:sp>
        <p:nvSpPr>
          <p:cNvPr id="62" name="Shape 62"/>
          <p:cNvSpPr txBox="1"/>
          <p:nvPr/>
        </p:nvSpPr>
        <p:spPr>
          <a:xfrm>
            <a:off x="457200" y="457200"/>
            <a:ext cx="3000000" cy="3000000"/>
          </a:xfrm>
          <a:prstGeom prst="rect">
            <a:avLst/>
          </a:prstGeom>
          <a:noFill/>
          <a:ln>
            <a:noFill/>
          </a:ln>
        </p:spPr>
        <p:txBody>
          <a:bodyPr lIns="91425" tIns="91425" rIns="91425" bIns="91425" anchor="ctr" anchorCtr="0">
            <a:noAutofit/>
          </a:bodyPr>
          <a:lstStyle/>
          <a:p>
            <a:pPr lvl="0" rtl="0">
              <a:spcBef>
                <a:spcPts val="0"/>
              </a:spcBef>
              <a:buNone/>
            </a:pPr>
            <a:r>
              <a:rPr lang="cs-CZ"/>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p:nvPr/>
        </p:nvSpPr>
        <p:spPr>
          <a:xfrm>
            <a:off x="4428735" y="2301110"/>
            <a:ext cx="2048700" cy="2134800"/>
          </a:xfrm>
          <a:custGeom>
            <a:avLst/>
            <a:gdLst/>
            <a:ahLst/>
            <a:cxnLst/>
            <a:rect l="0" t="0" r="0" b="0"/>
            <a:pathLst>
              <a:path w="120000" h="120000" extrusionOk="0">
                <a:moveTo>
                  <a:pt x="120000" y="0"/>
                </a:moveTo>
                <a:cubicBezTo>
                  <a:pt x="120000" y="85055"/>
                  <a:pt x="0" y="34944"/>
                  <a:pt x="0" y="120000"/>
                </a:cubicBezTo>
              </a:path>
            </a:pathLst>
          </a:custGeom>
          <a:noFill/>
          <a:ln w="25400" cap="flat" cmpd="sng">
            <a:solidFill>
              <a:srgbClr val="DED9D7"/>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68" name="Shape 68"/>
          <p:cNvSpPr/>
          <p:nvPr/>
        </p:nvSpPr>
        <p:spPr>
          <a:xfrm>
            <a:off x="4381605" y="4391169"/>
            <a:ext cx="91800" cy="91800"/>
          </a:xfrm>
          <a:custGeom>
            <a:avLst/>
            <a:gdLst/>
            <a:ahLst/>
            <a:cxnLst/>
            <a:rect l="0" t="0" r="0" b="0"/>
            <a:pathLst>
              <a:path w="120000" h="120000" extrusionOk="0">
                <a:moveTo>
                  <a:pt x="120000" y="60000"/>
                </a:moveTo>
                <a:cubicBezTo>
                  <a:pt x="120000" y="70911"/>
                  <a:pt x="117561" y="80000"/>
                  <a:pt x="112083" y="89694"/>
                </a:cubicBezTo>
                <a:cubicBezTo>
                  <a:pt x="106600" y="99394"/>
                  <a:pt x="99900" y="106061"/>
                  <a:pt x="90150" y="111516"/>
                </a:cubicBezTo>
                <a:cubicBezTo>
                  <a:pt x="80405" y="116972"/>
                  <a:pt x="70661" y="120000"/>
                  <a:pt x="59694" y="120000"/>
                </a:cubicBezTo>
                <a:cubicBezTo>
                  <a:pt x="48122" y="120000"/>
                  <a:pt x="39594" y="116972"/>
                  <a:pt x="29850" y="111516"/>
                </a:cubicBezTo>
                <a:cubicBezTo>
                  <a:pt x="20100" y="106061"/>
                  <a:pt x="13400" y="99394"/>
                  <a:pt x="7916" y="89694"/>
                </a:cubicBezTo>
                <a:cubicBezTo>
                  <a:pt x="2438" y="80000"/>
                  <a:pt x="0" y="70911"/>
                  <a:pt x="0" y="60000"/>
                </a:cubicBezTo>
                <a:cubicBezTo>
                  <a:pt x="0" y="49088"/>
                  <a:pt x="2438" y="38788"/>
                  <a:pt x="7916" y="29694"/>
                </a:cubicBezTo>
                <a:cubicBezTo>
                  <a:pt x="13400" y="20000"/>
                  <a:pt x="20100" y="13333"/>
                  <a:pt x="29850" y="7877"/>
                </a:cubicBezTo>
                <a:cubicBezTo>
                  <a:pt x="39594" y="2422"/>
                  <a:pt x="48733" y="0"/>
                  <a:pt x="59694" y="0"/>
                </a:cubicBezTo>
                <a:cubicBezTo>
                  <a:pt x="71266" y="0"/>
                  <a:pt x="80405" y="2422"/>
                  <a:pt x="90150" y="7877"/>
                </a:cubicBezTo>
                <a:cubicBezTo>
                  <a:pt x="99900" y="13333"/>
                  <a:pt x="106600" y="20000"/>
                  <a:pt x="112083" y="29694"/>
                </a:cubicBezTo>
                <a:cubicBezTo>
                  <a:pt x="117561" y="38788"/>
                  <a:pt x="120000" y="49088"/>
                  <a:pt x="120000" y="60000"/>
                </a:cubicBezTo>
              </a:path>
            </a:pathLst>
          </a:custGeom>
          <a:solidFill>
            <a:srgbClr val="F67A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cxnSp>
        <p:nvCxnSpPr>
          <p:cNvPr id="69" name="Shape 69"/>
          <p:cNvCxnSpPr/>
          <p:nvPr/>
        </p:nvCxnSpPr>
        <p:spPr>
          <a:xfrm>
            <a:off x="6475762" y="2301110"/>
            <a:ext cx="0" cy="2134800"/>
          </a:xfrm>
          <a:prstGeom prst="straightConnector1">
            <a:avLst/>
          </a:prstGeom>
          <a:noFill/>
          <a:ln w="25400" cap="flat" cmpd="sng">
            <a:solidFill>
              <a:srgbClr val="DED9D7"/>
            </a:solidFill>
            <a:prstDash val="solid"/>
            <a:miter/>
            <a:headEnd type="none" w="med" len="med"/>
            <a:tailEnd type="none" w="med" len="med"/>
          </a:ln>
        </p:spPr>
      </p:cxnSp>
      <p:sp>
        <p:nvSpPr>
          <p:cNvPr id="70" name="Shape 70"/>
          <p:cNvSpPr/>
          <p:nvPr/>
        </p:nvSpPr>
        <p:spPr>
          <a:xfrm>
            <a:off x="6430682" y="4391169"/>
            <a:ext cx="91800" cy="91800"/>
          </a:xfrm>
          <a:custGeom>
            <a:avLst/>
            <a:gdLst/>
            <a:ahLst/>
            <a:cxnLst/>
            <a:rect l="0" t="0" r="0" b="0"/>
            <a:pathLst>
              <a:path w="120000" h="120000" extrusionOk="0">
                <a:moveTo>
                  <a:pt x="120000" y="60000"/>
                </a:moveTo>
                <a:cubicBezTo>
                  <a:pt x="120000" y="70911"/>
                  <a:pt x="117561" y="80000"/>
                  <a:pt x="112083" y="89694"/>
                </a:cubicBezTo>
                <a:cubicBezTo>
                  <a:pt x="106600" y="99394"/>
                  <a:pt x="99900" y="106061"/>
                  <a:pt x="90150" y="111516"/>
                </a:cubicBezTo>
                <a:cubicBezTo>
                  <a:pt x="80405" y="116972"/>
                  <a:pt x="71266" y="120000"/>
                  <a:pt x="60305" y="120000"/>
                </a:cubicBezTo>
                <a:cubicBezTo>
                  <a:pt x="48733" y="120000"/>
                  <a:pt x="39594" y="116972"/>
                  <a:pt x="29850" y="111516"/>
                </a:cubicBezTo>
                <a:cubicBezTo>
                  <a:pt x="20100" y="106061"/>
                  <a:pt x="13400" y="99394"/>
                  <a:pt x="7916" y="89694"/>
                </a:cubicBezTo>
                <a:cubicBezTo>
                  <a:pt x="2438" y="80000"/>
                  <a:pt x="0" y="70911"/>
                  <a:pt x="0" y="60000"/>
                </a:cubicBezTo>
                <a:cubicBezTo>
                  <a:pt x="0" y="49088"/>
                  <a:pt x="2438" y="38788"/>
                  <a:pt x="7916" y="29694"/>
                </a:cubicBezTo>
                <a:cubicBezTo>
                  <a:pt x="13400" y="20000"/>
                  <a:pt x="20100" y="13333"/>
                  <a:pt x="29850" y="7877"/>
                </a:cubicBezTo>
                <a:cubicBezTo>
                  <a:pt x="39594" y="2422"/>
                  <a:pt x="48733" y="0"/>
                  <a:pt x="60305" y="0"/>
                </a:cubicBezTo>
                <a:cubicBezTo>
                  <a:pt x="71266" y="0"/>
                  <a:pt x="80405" y="2422"/>
                  <a:pt x="90150" y="7877"/>
                </a:cubicBezTo>
                <a:cubicBezTo>
                  <a:pt x="99900" y="13333"/>
                  <a:pt x="106600" y="20000"/>
                  <a:pt x="112083" y="29694"/>
                </a:cubicBezTo>
                <a:cubicBezTo>
                  <a:pt x="117561" y="38788"/>
                  <a:pt x="120000" y="49088"/>
                  <a:pt x="120000" y="60000"/>
                </a:cubicBezTo>
              </a:path>
            </a:pathLst>
          </a:custGeom>
          <a:solidFill>
            <a:srgbClr val="F67A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71" name="Shape 71"/>
          <p:cNvSpPr/>
          <p:nvPr/>
        </p:nvSpPr>
        <p:spPr>
          <a:xfrm>
            <a:off x="6475762" y="2301110"/>
            <a:ext cx="2048699" cy="2134800"/>
          </a:xfrm>
          <a:custGeom>
            <a:avLst/>
            <a:gdLst/>
            <a:ahLst/>
            <a:cxnLst/>
            <a:rect l="0" t="0" r="0" b="0"/>
            <a:pathLst>
              <a:path w="120000" h="120000" extrusionOk="0">
                <a:moveTo>
                  <a:pt x="0" y="0"/>
                </a:moveTo>
                <a:cubicBezTo>
                  <a:pt x="0" y="85055"/>
                  <a:pt x="120000" y="34944"/>
                  <a:pt x="120000" y="120000"/>
                </a:cubicBezTo>
              </a:path>
            </a:pathLst>
          </a:custGeom>
          <a:noFill/>
          <a:ln w="25400" cap="flat" cmpd="sng">
            <a:solidFill>
              <a:srgbClr val="DED9D7"/>
            </a:solidFill>
            <a:prstDash val="solid"/>
            <a:miter/>
            <a:headEnd type="none" w="med" len="med"/>
            <a:tailEnd type="none" w="med" len="med"/>
          </a:ln>
        </p:spPr>
        <p:txBody>
          <a:bodyPr lIns="59000" tIns="59000" rIns="59000" bIns="59000" anchor="t"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72" name="Shape 72"/>
          <p:cNvSpPr/>
          <p:nvPr/>
        </p:nvSpPr>
        <p:spPr>
          <a:xfrm>
            <a:off x="4042447" y="4834896"/>
            <a:ext cx="1024200" cy="562200"/>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726658"/>
              </a:buClr>
              <a:buFont typeface="Roboto"/>
              <a:buNone/>
            </a:pPr>
            <a:r>
              <a:rPr lang="cs-CZ" b="1">
                <a:solidFill>
                  <a:srgbClr val="B45F06"/>
                </a:solidFill>
              </a:rPr>
              <a:t>VNĚJŠÍ A VNITŘNÍ</a:t>
            </a:r>
          </a:p>
        </p:txBody>
      </p:sp>
      <p:sp>
        <p:nvSpPr>
          <p:cNvPr id="73" name="Shape 73"/>
          <p:cNvSpPr/>
          <p:nvPr/>
        </p:nvSpPr>
        <p:spPr>
          <a:xfrm>
            <a:off x="8477707" y="4391169"/>
            <a:ext cx="91800" cy="91800"/>
          </a:xfrm>
          <a:custGeom>
            <a:avLst/>
            <a:gdLst/>
            <a:ahLst/>
            <a:cxnLst/>
            <a:rect l="0" t="0" r="0" b="0"/>
            <a:pathLst>
              <a:path w="120000" h="120000" extrusionOk="0">
                <a:moveTo>
                  <a:pt x="120000" y="60000"/>
                </a:moveTo>
                <a:cubicBezTo>
                  <a:pt x="120000" y="70911"/>
                  <a:pt x="116972" y="80000"/>
                  <a:pt x="111516" y="89694"/>
                </a:cubicBezTo>
                <a:cubicBezTo>
                  <a:pt x="106061" y="99394"/>
                  <a:pt x="99394" y="106061"/>
                  <a:pt x="89694" y="111516"/>
                </a:cubicBezTo>
                <a:cubicBezTo>
                  <a:pt x="80000" y="116972"/>
                  <a:pt x="70911" y="120000"/>
                  <a:pt x="60000" y="120000"/>
                </a:cubicBezTo>
                <a:cubicBezTo>
                  <a:pt x="49088" y="120000"/>
                  <a:pt x="39394" y="116972"/>
                  <a:pt x="29694" y="111516"/>
                </a:cubicBezTo>
                <a:cubicBezTo>
                  <a:pt x="20605" y="106061"/>
                  <a:pt x="13333" y="99394"/>
                  <a:pt x="7877" y="89694"/>
                </a:cubicBezTo>
                <a:cubicBezTo>
                  <a:pt x="2422" y="80000"/>
                  <a:pt x="0" y="70911"/>
                  <a:pt x="0" y="60000"/>
                </a:cubicBezTo>
                <a:cubicBezTo>
                  <a:pt x="0" y="49088"/>
                  <a:pt x="2422" y="38788"/>
                  <a:pt x="7877" y="29694"/>
                </a:cubicBezTo>
                <a:cubicBezTo>
                  <a:pt x="13333" y="20000"/>
                  <a:pt x="20605" y="13333"/>
                  <a:pt x="29694" y="7877"/>
                </a:cubicBezTo>
                <a:cubicBezTo>
                  <a:pt x="39394" y="2422"/>
                  <a:pt x="49088" y="0"/>
                  <a:pt x="60000" y="0"/>
                </a:cubicBezTo>
                <a:cubicBezTo>
                  <a:pt x="70911" y="0"/>
                  <a:pt x="80000" y="2422"/>
                  <a:pt x="89694" y="7877"/>
                </a:cubicBezTo>
                <a:cubicBezTo>
                  <a:pt x="99394" y="13333"/>
                  <a:pt x="106061" y="20000"/>
                  <a:pt x="111516" y="29694"/>
                </a:cubicBezTo>
                <a:cubicBezTo>
                  <a:pt x="116972" y="38788"/>
                  <a:pt x="120000" y="49088"/>
                  <a:pt x="120000" y="60000"/>
                </a:cubicBezTo>
              </a:path>
            </a:pathLst>
          </a:custGeom>
          <a:solidFill>
            <a:srgbClr val="F67A83"/>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74" name="Shape 74"/>
          <p:cNvSpPr/>
          <p:nvPr/>
        </p:nvSpPr>
        <p:spPr>
          <a:xfrm>
            <a:off x="6344621" y="2249883"/>
            <a:ext cx="261900" cy="261900"/>
          </a:xfrm>
          <a:custGeom>
            <a:avLst/>
            <a:gdLst/>
            <a:ahLst/>
            <a:cxnLst/>
            <a:rect l="0" t="0" r="0" b="0"/>
            <a:pathLst>
              <a:path w="120000" h="120000" extrusionOk="0">
                <a:moveTo>
                  <a:pt x="120000" y="60105"/>
                </a:moveTo>
                <a:cubicBezTo>
                  <a:pt x="120000" y="71150"/>
                  <a:pt x="117444" y="80494"/>
                  <a:pt x="111916" y="90055"/>
                </a:cubicBezTo>
                <a:cubicBezTo>
                  <a:pt x="106383" y="99611"/>
                  <a:pt x="99572" y="106405"/>
                  <a:pt x="90000" y="111927"/>
                </a:cubicBezTo>
                <a:cubicBezTo>
                  <a:pt x="80638" y="117450"/>
                  <a:pt x="71277" y="120000"/>
                  <a:pt x="60211" y="120000"/>
                </a:cubicBezTo>
                <a:cubicBezTo>
                  <a:pt x="49150" y="120000"/>
                  <a:pt x="39572" y="117450"/>
                  <a:pt x="30000" y="111927"/>
                </a:cubicBezTo>
                <a:cubicBezTo>
                  <a:pt x="20427" y="106405"/>
                  <a:pt x="13616" y="99611"/>
                  <a:pt x="8083" y="90055"/>
                </a:cubicBezTo>
                <a:cubicBezTo>
                  <a:pt x="2555" y="80494"/>
                  <a:pt x="0" y="71150"/>
                  <a:pt x="0" y="60105"/>
                </a:cubicBezTo>
                <a:cubicBezTo>
                  <a:pt x="0" y="49061"/>
                  <a:pt x="2555" y="39716"/>
                  <a:pt x="8083" y="30161"/>
                </a:cubicBezTo>
                <a:cubicBezTo>
                  <a:pt x="13616" y="20600"/>
                  <a:pt x="20427" y="13594"/>
                  <a:pt x="30000" y="8072"/>
                </a:cubicBezTo>
                <a:cubicBezTo>
                  <a:pt x="39572" y="2550"/>
                  <a:pt x="49150" y="0"/>
                  <a:pt x="60211" y="0"/>
                </a:cubicBezTo>
                <a:cubicBezTo>
                  <a:pt x="71277" y="0"/>
                  <a:pt x="80638" y="2550"/>
                  <a:pt x="90000" y="8072"/>
                </a:cubicBezTo>
                <a:cubicBezTo>
                  <a:pt x="99572" y="13594"/>
                  <a:pt x="106383" y="20600"/>
                  <a:pt x="111916" y="30161"/>
                </a:cubicBezTo>
                <a:cubicBezTo>
                  <a:pt x="117444" y="39716"/>
                  <a:pt x="120000" y="49061"/>
                  <a:pt x="120000" y="60105"/>
                </a:cubicBezTo>
              </a:path>
            </a:pathLst>
          </a:custGeom>
          <a:solidFill>
            <a:srgbClr val="F8AD94"/>
          </a:solidFill>
          <a:ln>
            <a:noFill/>
          </a:ln>
        </p:spPr>
        <p:txBody>
          <a:bodyPr lIns="59000" tIns="59000" rIns="59000" bIns="59000" anchor="ctr" anchorCtr="0">
            <a:noAutofit/>
          </a:bodyPr>
          <a:lstStyle/>
          <a:p>
            <a:pPr marL="0" marR="0" lvl="0" indent="0" algn="l" rtl="0">
              <a:lnSpc>
                <a:spcPct val="93000"/>
              </a:lnSpc>
              <a:spcBef>
                <a:spcPts val="0"/>
              </a:spcBef>
              <a:spcAft>
                <a:spcPts val="0"/>
              </a:spcAft>
              <a:buClr>
                <a:srgbClr val="000000"/>
              </a:buClr>
              <a:buFont typeface="Arial"/>
              <a:buNone/>
            </a:pPr>
            <a:endParaRPr sz="3400" b="0" i="0" u="none" strike="noStrike" cap="none">
              <a:solidFill>
                <a:srgbClr val="000000"/>
              </a:solidFill>
              <a:latin typeface="Helvetica Neue Light"/>
              <a:ea typeface="Helvetica Neue Light"/>
              <a:cs typeface="Helvetica Neue Light"/>
              <a:sym typeface="Helvetica Neue Light"/>
            </a:endParaRPr>
          </a:p>
        </p:txBody>
      </p:sp>
      <p:sp>
        <p:nvSpPr>
          <p:cNvPr id="75" name="Shape 75"/>
          <p:cNvSpPr/>
          <p:nvPr/>
        </p:nvSpPr>
        <p:spPr>
          <a:xfrm>
            <a:off x="4157162" y="1308120"/>
            <a:ext cx="4624500" cy="5622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Roboto Black"/>
              <a:buNone/>
            </a:pPr>
            <a:r>
              <a:rPr lang="cs-CZ" sz="3400">
                <a:solidFill>
                  <a:srgbClr val="FFFFFF"/>
                </a:solidFill>
                <a:latin typeface="Roboto Black"/>
                <a:ea typeface="Roboto Black"/>
                <a:cs typeface="Roboto Black"/>
                <a:sym typeface="Roboto Black"/>
              </a:rPr>
              <a:t>KLASIFIKACE ZS</a:t>
            </a:r>
          </a:p>
        </p:txBody>
      </p:sp>
      <p:sp>
        <p:nvSpPr>
          <p:cNvPr id="76" name="Shape 76"/>
          <p:cNvSpPr/>
          <p:nvPr/>
        </p:nvSpPr>
        <p:spPr>
          <a:xfrm>
            <a:off x="6121996" y="4866675"/>
            <a:ext cx="1194900" cy="203100"/>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726658"/>
              </a:buClr>
              <a:buFont typeface="Roboto"/>
              <a:buNone/>
            </a:pPr>
            <a:r>
              <a:rPr lang="cs-CZ" b="1">
                <a:solidFill>
                  <a:srgbClr val="B45F06"/>
                </a:solidFill>
              </a:rPr>
              <a:t>CIVILNÍ A VOJENSKÉ</a:t>
            </a:r>
          </a:p>
        </p:txBody>
      </p:sp>
      <p:sp>
        <p:nvSpPr>
          <p:cNvPr id="77" name="Shape 77"/>
          <p:cNvSpPr/>
          <p:nvPr/>
        </p:nvSpPr>
        <p:spPr>
          <a:xfrm>
            <a:off x="7969570" y="4866675"/>
            <a:ext cx="1254000" cy="203100"/>
          </a:xfrm>
          <a:prstGeom prst="rect">
            <a:avLst/>
          </a:prstGeom>
          <a:noFill/>
          <a:ln>
            <a:noFill/>
          </a:ln>
        </p:spPr>
        <p:txBody>
          <a:bodyPr lIns="0" tIns="0" rIns="0" bIns="0" anchor="t" anchorCtr="0">
            <a:noAutofit/>
          </a:bodyPr>
          <a:lstStyle/>
          <a:p>
            <a:pPr marL="0" marR="0" lvl="0" indent="0" algn="l" rtl="0">
              <a:lnSpc>
                <a:spcPct val="93000"/>
              </a:lnSpc>
              <a:spcBef>
                <a:spcPts val="0"/>
              </a:spcBef>
              <a:spcAft>
                <a:spcPts val="0"/>
              </a:spcAft>
              <a:buClr>
                <a:srgbClr val="726658"/>
              </a:buClr>
              <a:buFont typeface="Roboto"/>
              <a:buNone/>
            </a:pPr>
            <a:r>
              <a:rPr lang="cs-CZ" b="1">
                <a:solidFill>
                  <a:srgbClr val="B45F06"/>
                </a:solidFill>
              </a:rPr>
              <a:t>ÚSTŘEDNÍ A RESORTNÍ</a:t>
            </a:r>
          </a:p>
        </p:txBody>
      </p:sp>
      <p:sp>
        <p:nvSpPr>
          <p:cNvPr id="78" name="Shape 78"/>
          <p:cNvSpPr/>
          <p:nvPr/>
        </p:nvSpPr>
        <p:spPr>
          <a:xfrm>
            <a:off x="714657" y="2184000"/>
            <a:ext cx="3229799" cy="3336900"/>
          </a:xfrm>
          <a:prstGeom prst="rect">
            <a:avLst/>
          </a:prstGeom>
          <a:noFill/>
          <a:ln>
            <a:noFill/>
          </a:ln>
        </p:spPr>
        <p:txBody>
          <a:bodyPr lIns="0" tIns="0" rIns="0" bIns="0" anchor="t" anchorCtr="0">
            <a:noAutofit/>
          </a:bodyPr>
          <a:lstStyle/>
          <a:p>
            <a:pPr marR="0" lvl="0" algn="ctr" rtl="0">
              <a:lnSpc>
                <a:spcPct val="93000"/>
              </a:lnSpc>
              <a:spcBef>
                <a:spcPts val="0"/>
              </a:spcBef>
              <a:spcAft>
                <a:spcPts val="0"/>
              </a:spcAft>
              <a:buNone/>
            </a:pPr>
            <a:r>
              <a:rPr lang="cs-CZ" sz="1800" b="1">
                <a:solidFill>
                  <a:srgbClr val="726658"/>
                </a:solidFill>
              </a:rPr>
              <a:t>VNITŘNÍ</a:t>
            </a:r>
          </a:p>
          <a:p>
            <a:pPr marL="457200" marR="0" lvl="0" indent="-342900" algn="l" rtl="0">
              <a:lnSpc>
                <a:spcPct val="93000"/>
              </a:lnSpc>
              <a:spcBef>
                <a:spcPts val="0"/>
              </a:spcBef>
              <a:spcAft>
                <a:spcPts val="0"/>
              </a:spcAft>
              <a:buClr>
                <a:srgbClr val="726658"/>
              </a:buClr>
              <a:buSzPct val="100000"/>
              <a:buChar char="●"/>
            </a:pPr>
            <a:r>
              <a:rPr lang="cs-CZ" sz="1800" b="1">
                <a:solidFill>
                  <a:srgbClr val="726658"/>
                </a:solidFill>
              </a:rPr>
              <a:t>bezpečnostní, kontrarozvědné, defenzivní, “security services”</a:t>
            </a:r>
          </a:p>
          <a:p>
            <a:pPr marL="457200" marR="0" lvl="0" indent="-342900" algn="l" rtl="0">
              <a:lnSpc>
                <a:spcPct val="93000"/>
              </a:lnSpc>
              <a:spcBef>
                <a:spcPts val="0"/>
              </a:spcBef>
              <a:spcAft>
                <a:spcPts val="0"/>
              </a:spcAft>
              <a:buClr>
                <a:srgbClr val="726658"/>
              </a:buClr>
              <a:buSzPct val="100000"/>
              <a:buChar char="●"/>
            </a:pPr>
            <a:r>
              <a:rPr lang="cs-CZ" sz="1800" b="1">
                <a:solidFill>
                  <a:srgbClr val="726658"/>
                </a:solidFill>
              </a:rPr>
              <a:t>vlastní stát a hrozby pro ústavní pořádek, svrchovanost atd.</a:t>
            </a:r>
          </a:p>
          <a:p>
            <a:pPr marL="457200" marR="0" lvl="0" indent="-342900" algn="l" rtl="0">
              <a:lnSpc>
                <a:spcPct val="93000"/>
              </a:lnSpc>
              <a:spcBef>
                <a:spcPts val="0"/>
              </a:spcBef>
              <a:spcAft>
                <a:spcPts val="0"/>
              </a:spcAft>
              <a:buClr>
                <a:srgbClr val="726658"/>
              </a:buClr>
              <a:buSzPct val="100000"/>
              <a:buChar char="●"/>
            </a:pPr>
            <a:r>
              <a:rPr lang="cs-CZ" sz="1800" b="1">
                <a:solidFill>
                  <a:srgbClr val="726658"/>
                </a:solidFill>
              </a:rPr>
              <a:t>FBI, MI5, BfV, BIS</a:t>
            </a:r>
          </a:p>
        </p:txBody>
      </p:sp>
      <p:sp>
        <p:nvSpPr>
          <p:cNvPr id="79" name="Shape 79"/>
          <p:cNvSpPr/>
          <p:nvPr/>
        </p:nvSpPr>
        <p:spPr>
          <a:xfrm>
            <a:off x="1470207" y="5397100"/>
            <a:ext cx="3229800" cy="3336900"/>
          </a:xfrm>
          <a:prstGeom prst="rect">
            <a:avLst/>
          </a:prstGeom>
          <a:noFill/>
          <a:ln>
            <a:noFill/>
          </a:ln>
        </p:spPr>
        <p:txBody>
          <a:bodyPr lIns="0" tIns="0" rIns="0" bIns="0" anchor="t" anchorCtr="0">
            <a:noAutofit/>
          </a:bodyPr>
          <a:lstStyle/>
          <a:p>
            <a:pPr marR="0" lvl="0" algn="ctr" rtl="0">
              <a:lnSpc>
                <a:spcPct val="93000"/>
              </a:lnSpc>
              <a:spcBef>
                <a:spcPts val="0"/>
              </a:spcBef>
              <a:spcAft>
                <a:spcPts val="0"/>
              </a:spcAft>
              <a:buNone/>
            </a:pPr>
            <a:r>
              <a:rPr lang="cs-CZ" sz="1800" b="1">
                <a:solidFill>
                  <a:srgbClr val="726658"/>
                </a:solidFill>
              </a:rPr>
              <a:t>VNĚJŠÍ</a:t>
            </a:r>
          </a:p>
          <a:p>
            <a:pPr marL="457200" marR="0" lvl="0" indent="-342900" algn="l" rtl="0">
              <a:lnSpc>
                <a:spcPct val="93000"/>
              </a:lnSpc>
              <a:spcBef>
                <a:spcPts val="0"/>
              </a:spcBef>
              <a:spcAft>
                <a:spcPts val="0"/>
              </a:spcAft>
              <a:buClr>
                <a:srgbClr val="726658"/>
              </a:buClr>
              <a:buSzPct val="100000"/>
              <a:buChar char="●"/>
            </a:pPr>
            <a:r>
              <a:rPr lang="cs-CZ" sz="1800" b="1">
                <a:solidFill>
                  <a:srgbClr val="726658"/>
                </a:solidFill>
              </a:rPr>
              <a:t>rozvědné, ofenzivní, “intelligence services”</a:t>
            </a:r>
          </a:p>
          <a:p>
            <a:pPr marL="457200" marR="0" lvl="0" indent="-342900" algn="l" rtl="0">
              <a:lnSpc>
                <a:spcPct val="93000"/>
              </a:lnSpc>
              <a:spcBef>
                <a:spcPts val="0"/>
              </a:spcBef>
              <a:spcAft>
                <a:spcPts val="0"/>
              </a:spcAft>
              <a:buClr>
                <a:srgbClr val="726658"/>
              </a:buClr>
              <a:buSzPct val="100000"/>
              <a:buChar char="●"/>
            </a:pPr>
            <a:r>
              <a:rPr lang="cs-CZ" sz="1800" b="1">
                <a:solidFill>
                  <a:srgbClr val="726658"/>
                </a:solidFill>
              </a:rPr>
              <a:t>informace o zahraničních zemích, úmyslů, hájená zájmů vlastní země</a:t>
            </a:r>
          </a:p>
          <a:p>
            <a:pPr marL="457200" marR="0" lvl="0" indent="-342900" algn="l" rtl="0">
              <a:lnSpc>
                <a:spcPct val="93000"/>
              </a:lnSpc>
              <a:spcBef>
                <a:spcPts val="0"/>
              </a:spcBef>
              <a:spcAft>
                <a:spcPts val="0"/>
              </a:spcAft>
              <a:buClr>
                <a:srgbClr val="726658"/>
              </a:buClr>
              <a:buSzPct val="100000"/>
              <a:buChar char="●"/>
            </a:pPr>
            <a:r>
              <a:rPr lang="cs-CZ" sz="1800" b="1">
                <a:solidFill>
                  <a:srgbClr val="726658"/>
                </a:solidFill>
              </a:rPr>
              <a:t>širší záběr</a:t>
            </a:r>
          </a:p>
          <a:p>
            <a:pPr marL="457200" marR="0" lvl="0" indent="-342900" algn="l" rtl="0">
              <a:lnSpc>
                <a:spcPct val="93000"/>
              </a:lnSpc>
              <a:spcBef>
                <a:spcPts val="0"/>
              </a:spcBef>
              <a:spcAft>
                <a:spcPts val="0"/>
              </a:spcAft>
              <a:buClr>
                <a:srgbClr val="726658"/>
              </a:buClr>
              <a:buSzPct val="100000"/>
              <a:buChar char="●"/>
            </a:pPr>
            <a:r>
              <a:rPr lang="cs-CZ" sz="1800" b="1">
                <a:solidFill>
                  <a:srgbClr val="726658"/>
                </a:solidFill>
              </a:rPr>
              <a:t>CIA, BND, ÚZSI</a:t>
            </a:r>
          </a:p>
        </p:txBody>
      </p:sp>
      <p:sp>
        <p:nvSpPr>
          <p:cNvPr id="80" name="Shape 80"/>
          <p:cNvSpPr/>
          <p:nvPr/>
        </p:nvSpPr>
        <p:spPr>
          <a:xfrm>
            <a:off x="4887507" y="5520900"/>
            <a:ext cx="3229800" cy="3336900"/>
          </a:xfrm>
          <a:prstGeom prst="rect">
            <a:avLst/>
          </a:prstGeom>
          <a:noFill/>
          <a:ln>
            <a:noFill/>
          </a:ln>
        </p:spPr>
        <p:txBody>
          <a:bodyPr lIns="0" tIns="0" rIns="0" bIns="0" anchor="t" anchorCtr="0">
            <a:noAutofit/>
          </a:bodyPr>
          <a:lstStyle/>
          <a:p>
            <a:pPr marR="0" lvl="0" algn="ctr" rtl="0">
              <a:lnSpc>
                <a:spcPct val="93000"/>
              </a:lnSpc>
              <a:spcBef>
                <a:spcPts val="0"/>
              </a:spcBef>
              <a:spcAft>
                <a:spcPts val="0"/>
              </a:spcAft>
              <a:buNone/>
            </a:pPr>
            <a:r>
              <a:rPr lang="cs-CZ" sz="1800" b="1">
                <a:solidFill>
                  <a:srgbClr val="726658"/>
                </a:solidFill>
              </a:rPr>
              <a:t>VOJENSKÉ</a:t>
            </a:r>
          </a:p>
          <a:p>
            <a:pPr marL="457200" marR="0" lvl="0" indent="-342900" algn="l" rtl="0">
              <a:lnSpc>
                <a:spcPct val="93000"/>
              </a:lnSpc>
              <a:spcBef>
                <a:spcPts val="0"/>
              </a:spcBef>
              <a:spcAft>
                <a:spcPts val="0"/>
              </a:spcAft>
              <a:buClr>
                <a:srgbClr val="726658"/>
              </a:buClr>
              <a:buSzPct val="100000"/>
              <a:buChar char="●"/>
            </a:pPr>
            <a:r>
              <a:rPr lang="cs-CZ" sz="1800" b="1">
                <a:solidFill>
                  <a:srgbClr val="726658"/>
                </a:solidFill>
              </a:rPr>
              <a:t>problematiky obrany a schopností země, obranný průmysl, aspekty vojenství ad.</a:t>
            </a:r>
          </a:p>
          <a:p>
            <a:pPr marL="457200" marR="0" lvl="0" indent="-342900" algn="l" rtl="0">
              <a:lnSpc>
                <a:spcPct val="93000"/>
              </a:lnSpc>
              <a:spcBef>
                <a:spcPts val="0"/>
              </a:spcBef>
              <a:spcAft>
                <a:spcPts val="0"/>
              </a:spcAft>
              <a:buClr>
                <a:srgbClr val="726658"/>
              </a:buClr>
              <a:buSzPct val="100000"/>
              <a:buChar char="●"/>
            </a:pPr>
            <a:r>
              <a:rPr lang="cs-CZ" sz="1800" b="1">
                <a:solidFill>
                  <a:srgbClr val="726658"/>
                </a:solidFill>
              </a:rPr>
              <a:t>DIA, VZ</a:t>
            </a:r>
          </a:p>
        </p:txBody>
      </p:sp>
      <p:sp>
        <p:nvSpPr>
          <p:cNvPr id="81" name="Shape 81"/>
          <p:cNvSpPr/>
          <p:nvPr/>
        </p:nvSpPr>
        <p:spPr>
          <a:xfrm>
            <a:off x="8304807" y="5453475"/>
            <a:ext cx="3229800" cy="3336900"/>
          </a:xfrm>
          <a:prstGeom prst="rect">
            <a:avLst/>
          </a:prstGeom>
          <a:noFill/>
          <a:ln>
            <a:noFill/>
          </a:ln>
        </p:spPr>
        <p:txBody>
          <a:bodyPr lIns="0" tIns="0" rIns="0" bIns="0" anchor="t" anchorCtr="0">
            <a:noAutofit/>
          </a:bodyPr>
          <a:lstStyle/>
          <a:p>
            <a:pPr marR="0" lvl="0" algn="ctr" rtl="0">
              <a:lnSpc>
                <a:spcPct val="93000"/>
              </a:lnSpc>
              <a:spcBef>
                <a:spcPts val="0"/>
              </a:spcBef>
              <a:spcAft>
                <a:spcPts val="0"/>
              </a:spcAft>
              <a:buNone/>
            </a:pPr>
            <a:r>
              <a:rPr lang="cs-CZ" sz="1800" b="1">
                <a:solidFill>
                  <a:srgbClr val="726658"/>
                </a:solidFill>
              </a:rPr>
              <a:t>ÚSTŘEDNÍ</a:t>
            </a:r>
          </a:p>
          <a:p>
            <a:pPr marL="457200" marR="0" lvl="0" indent="-342900" algn="l" rtl="0">
              <a:lnSpc>
                <a:spcPct val="93000"/>
              </a:lnSpc>
              <a:spcBef>
                <a:spcPts val="0"/>
              </a:spcBef>
              <a:spcAft>
                <a:spcPts val="0"/>
              </a:spcAft>
              <a:buClr>
                <a:srgbClr val="726658"/>
              </a:buClr>
              <a:buSzPct val="100000"/>
              <a:buChar char="●"/>
            </a:pPr>
            <a:r>
              <a:rPr lang="cs-CZ" sz="1800" b="1">
                <a:solidFill>
                  <a:srgbClr val="726658"/>
                </a:solidFill>
              </a:rPr>
              <a:t>zprav. činnost pro celý stát, strategická úroveň</a:t>
            </a:r>
          </a:p>
          <a:p>
            <a:pPr marL="457200" marR="0" lvl="0" indent="-342900" algn="l" rtl="0">
              <a:lnSpc>
                <a:spcPct val="93000"/>
              </a:lnSpc>
              <a:spcBef>
                <a:spcPts val="0"/>
              </a:spcBef>
              <a:spcAft>
                <a:spcPts val="0"/>
              </a:spcAft>
              <a:buClr>
                <a:srgbClr val="726658"/>
              </a:buClr>
              <a:buSzPct val="100000"/>
              <a:buChar char="●"/>
            </a:pPr>
            <a:r>
              <a:rPr lang="cs-CZ" sz="1800" b="1">
                <a:solidFill>
                  <a:srgbClr val="726658"/>
                </a:solidFill>
              </a:rPr>
              <a:t>CIA, NSA</a:t>
            </a:r>
          </a:p>
          <a:p>
            <a:pPr marR="0" lvl="0" algn="l" rtl="0">
              <a:lnSpc>
                <a:spcPct val="93000"/>
              </a:lnSpc>
              <a:spcBef>
                <a:spcPts val="0"/>
              </a:spcBef>
              <a:spcAft>
                <a:spcPts val="0"/>
              </a:spcAft>
              <a:buNone/>
            </a:pPr>
            <a:endParaRPr sz="1800" b="1">
              <a:solidFill>
                <a:srgbClr val="726658"/>
              </a:solidFill>
            </a:endParaRPr>
          </a:p>
          <a:p>
            <a:pPr lvl="0" algn="ctr" rtl="0">
              <a:lnSpc>
                <a:spcPct val="93000"/>
              </a:lnSpc>
              <a:spcBef>
                <a:spcPts val="0"/>
              </a:spcBef>
              <a:buNone/>
            </a:pPr>
            <a:r>
              <a:rPr lang="cs-CZ" sz="1800" b="1">
                <a:solidFill>
                  <a:srgbClr val="726658"/>
                </a:solidFill>
              </a:rPr>
              <a:t>RESORTNÍ</a:t>
            </a:r>
          </a:p>
          <a:p>
            <a:pPr marL="457200" lvl="0" indent="-342900" rtl="0">
              <a:lnSpc>
                <a:spcPct val="93000"/>
              </a:lnSpc>
              <a:spcBef>
                <a:spcPts val="0"/>
              </a:spcBef>
              <a:buClr>
                <a:srgbClr val="726658"/>
              </a:buClr>
              <a:buSzPct val="100000"/>
              <a:buChar char="●"/>
            </a:pPr>
            <a:r>
              <a:rPr lang="cs-CZ" sz="1800" b="1">
                <a:solidFill>
                  <a:srgbClr val="726658"/>
                </a:solidFill>
              </a:rPr>
              <a:t>pro určitý resort</a:t>
            </a:r>
          </a:p>
          <a:p>
            <a:pPr marL="457200" lvl="0" indent="-342900" rtl="0">
              <a:lnSpc>
                <a:spcPct val="93000"/>
              </a:lnSpc>
              <a:spcBef>
                <a:spcPts val="0"/>
              </a:spcBef>
              <a:buClr>
                <a:srgbClr val="726658"/>
              </a:buClr>
              <a:buSzPct val="100000"/>
              <a:buChar char="●"/>
            </a:pPr>
            <a:r>
              <a:rPr lang="cs-CZ" sz="1800" b="1">
                <a:solidFill>
                  <a:srgbClr val="726658"/>
                </a:solidFill>
              </a:rPr>
              <a:t>DEA</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p:nvPr/>
        </p:nvSpPr>
        <p:spPr>
          <a:xfrm>
            <a:off x="3230260" y="321816"/>
            <a:ext cx="6346500" cy="1285800"/>
          </a:xfrm>
          <a:prstGeom prst="rect">
            <a:avLst/>
          </a:prstGeom>
          <a:noFill/>
          <a:ln>
            <a:noFill/>
          </a:ln>
        </p:spPr>
        <p:txBody>
          <a:bodyPr lIns="27075" tIns="27075" rIns="27075" bIns="2707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cs-CZ" sz="4000" b="0" i="0" u="none" strike="noStrike" cap="none">
                <a:solidFill>
                  <a:srgbClr val="FFFFFF"/>
                </a:solidFill>
                <a:latin typeface="Arial"/>
                <a:ea typeface="Arial"/>
                <a:cs typeface="Arial"/>
                <a:sym typeface="Arial"/>
              </a:rPr>
              <a:t>ZPRAVODAJSKÝ CYKLUS</a:t>
            </a:r>
          </a:p>
          <a:p>
            <a:pPr marL="0" marR="0" lvl="0" indent="0" algn="ctr" rtl="0">
              <a:lnSpc>
                <a:spcPct val="100000"/>
              </a:lnSpc>
              <a:spcBef>
                <a:spcPts val="0"/>
              </a:spcBef>
              <a:spcAft>
                <a:spcPts val="0"/>
              </a:spcAft>
              <a:buClr>
                <a:srgbClr val="FFFFFF"/>
              </a:buClr>
              <a:buSzPct val="25000"/>
              <a:buFont typeface="Arial"/>
              <a:buNone/>
            </a:pPr>
            <a:r>
              <a:rPr lang="cs-CZ" sz="4000" b="0" i="0" u="none" strike="noStrike" cap="none">
                <a:solidFill>
                  <a:srgbClr val="FFFFFF"/>
                </a:solidFill>
                <a:latin typeface="Arial"/>
                <a:ea typeface="Arial"/>
                <a:cs typeface="Arial"/>
                <a:sym typeface="Arial"/>
              </a:rPr>
              <a:t>dle Zeman 2010</a:t>
            </a:r>
          </a:p>
        </p:txBody>
      </p:sp>
      <p:pic>
        <p:nvPicPr>
          <p:cNvPr id="87" name="Shape 87"/>
          <p:cNvPicPr preferRelativeResize="0"/>
          <p:nvPr/>
        </p:nvPicPr>
        <p:blipFill rotWithShape="1">
          <a:blip r:embed="rId3">
            <a:alphaModFix/>
          </a:blip>
          <a:srcRect/>
          <a:stretch/>
        </p:blipFill>
        <p:spPr>
          <a:xfrm>
            <a:off x="2005653" y="2365283"/>
            <a:ext cx="8795697" cy="6453279"/>
          </a:xfrm>
          <a:prstGeom prst="rect">
            <a:avLst/>
          </a:prstGeom>
          <a:noFill/>
          <a:ln>
            <a:noFill/>
          </a:ln>
        </p:spPr>
      </p:pic>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1497</Words>
  <Application>Microsoft Macintosh PowerPoint</Application>
  <PresentationFormat>Custom</PresentationFormat>
  <Paragraphs>306</Paragraphs>
  <Slides>45</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Helvetica Neue Light</vt:lpstr>
      <vt:lpstr>Roboto</vt:lpstr>
      <vt:lpstr>Arial</vt:lpstr>
      <vt:lpstr>Roboto Black</vt:lpstr>
      <vt:lpstr>Times New Roman</vt:lpstr>
      <vt:lpstr>Helvetica Neue</vt:lpstr>
      <vt:lpstr>Open Sans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2017-05-01T08:10:22Z</dcterms:modified>
</cp:coreProperties>
</file>