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23"/>
  </p:notesMasterIdLst>
  <p:sldIdLst>
    <p:sldId id="256" r:id="rId3"/>
    <p:sldId id="257" r:id="rId4"/>
    <p:sldId id="271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9" r:id="rId14"/>
    <p:sldId id="270" r:id="rId15"/>
    <p:sldId id="272" r:id="rId16"/>
    <p:sldId id="266" r:id="rId17"/>
    <p:sldId id="267" r:id="rId18"/>
    <p:sldId id="273" r:id="rId19"/>
    <p:sldId id="274" r:id="rId20"/>
    <p:sldId id="268" r:id="rId21"/>
    <p:sldId id="276" r:id="rId22"/>
  </p:sldIdLst>
  <p:sldSz cx="9144000" cy="6858000" type="screen4x3"/>
  <p:notesSz cx="6624638" cy="981075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2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624638" cy="98107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6624638" cy="98107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0" y="0"/>
            <a:ext cx="6624638" cy="98107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0" y="0"/>
            <a:ext cx="6624638" cy="98107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0" y="0"/>
            <a:ext cx="6624638" cy="98107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0" y="0"/>
            <a:ext cx="6624638" cy="98107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0" y="0"/>
            <a:ext cx="6623050" cy="98107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80" name="AutoShape 8"/>
          <p:cNvSpPr>
            <a:spLocks noChangeArrowheads="1"/>
          </p:cNvSpPr>
          <p:nvPr/>
        </p:nvSpPr>
        <p:spPr bwMode="auto">
          <a:xfrm>
            <a:off x="0" y="0"/>
            <a:ext cx="6623050" cy="98107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81" name="Rectangle 9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631988" y="-12657138"/>
            <a:ext cx="17857788" cy="13390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82" name="Rectangle 10"/>
          <p:cNvSpPr>
            <a:spLocks noGrp="1" noChangeArrowheads="1"/>
          </p:cNvSpPr>
          <p:nvPr>
            <p:ph type="body"/>
          </p:nvPr>
        </p:nvSpPr>
        <p:spPr bwMode="auto">
          <a:xfrm>
            <a:off x="661988" y="4660900"/>
            <a:ext cx="5284787" cy="439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6936122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2070100" y="746125"/>
            <a:ext cx="2482850" cy="3678238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61988" y="4660900"/>
            <a:ext cx="5295900" cy="44100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113685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630400" y="-12657138"/>
            <a:ext cx="17857788" cy="133937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61988" y="4660900"/>
            <a:ext cx="5287962" cy="4402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917749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630400" y="-12657138"/>
            <a:ext cx="17856200" cy="133921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61988" y="4660900"/>
            <a:ext cx="5286375" cy="4402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883100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630400" y="-12657138"/>
            <a:ext cx="17856200" cy="133921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61988" y="4660900"/>
            <a:ext cx="5286375" cy="44005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102052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630400" y="-12657138"/>
            <a:ext cx="17857788" cy="133937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61988" y="4660900"/>
            <a:ext cx="5287962" cy="4402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294090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2070100" y="746125"/>
            <a:ext cx="2482850" cy="3678238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4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61988" y="4660900"/>
            <a:ext cx="5295900" cy="44100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268992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631988" y="-12657138"/>
            <a:ext cx="17868901" cy="1340167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61988" y="4660900"/>
            <a:ext cx="5295900" cy="43132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621542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631988" y="-12657138"/>
            <a:ext cx="17864138" cy="13396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61988" y="4660900"/>
            <a:ext cx="5291137" cy="44053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770993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630400" y="-12657138"/>
            <a:ext cx="17859375" cy="1339532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61988" y="4660900"/>
            <a:ext cx="5289550" cy="44053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07870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2070100" y="746125"/>
            <a:ext cx="2482850" cy="3678238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53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61988" y="4660900"/>
            <a:ext cx="5295900" cy="44100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943671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630400" y="-12657138"/>
            <a:ext cx="17857788" cy="133937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61988" y="4660900"/>
            <a:ext cx="5287962" cy="4402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661683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630400" y="-12657138"/>
            <a:ext cx="17857788" cy="133937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61988" y="4660900"/>
            <a:ext cx="5287962" cy="4402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855096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630400" y="-12657138"/>
            <a:ext cx="17857788" cy="133937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61988" y="4660900"/>
            <a:ext cx="5287962" cy="4402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15131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0173CBC-C084-4EB3-AD59-EAED0CCA304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61866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CDDD1F6-FBAF-44BB-B687-3446F096B59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23863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19875" y="-30163"/>
            <a:ext cx="2052638" cy="614680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-30163"/>
            <a:ext cx="6010275" cy="614680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8F4C724-5209-433C-9414-BAF68671991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173742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D623921-C1B7-475C-B8B5-0128C7217AA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067750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F36E357-1E25-4653-AE0F-D8FDA604B3C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867353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ECBFD6E-53C7-4789-92AC-824840A2F70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445734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0663" cy="45116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0263" y="1604963"/>
            <a:ext cx="4032250" cy="45116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BA754AC-8689-414F-AB1F-F9E8337C36B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078363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5FD38DA-F3DC-4666-B49F-83929900A22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352380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379ED67-F494-4F78-B540-D1BB3939FF3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07340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EC400D2-ADFC-42D6-9DDD-1461F010DAA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87797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9BA2036-1BD0-4E1F-AB1F-2164DC88F40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55897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7E47183-6FAD-40B2-84DE-16763C4E6CE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60506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F9E8819-3457-4FEF-B9A8-02FDA135258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440918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C184BE8-9773-41EE-B627-3603AC3C5B9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042511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19875" y="1447800"/>
            <a:ext cx="2052638" cy="4668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0275" cy="4668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83D3243-59AD-407C-8212-A47E2216152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1546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CBDA091-A144-45E8-8475-F2E47DD80E3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64947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0663" cy="45164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0263" y="1600200"/>
            <a:ext cx="4032250" cy="45164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541BE63-CF84-4274-B013-1CF384C0DE6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12248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2735965-B013-4771-AF51-885B392483C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63517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88F5212-C3BC-4C83-A3B6-6C343225435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93004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BD752D6-BBEB-4A4A-8CCE-642651849DF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70560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5C12C54-BD0D-4137-8BE9-6CB0B48CA0E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97240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7D12B84-0F78-4F97-A269-45E7783737F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3567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00000"/>
            </a:gs>
            <a:gs pos="100000">
              <a:srgbClr val="FF9900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5" name="Group 1"/>
          <p:cNvGrpSpPr>
            <a:grpSpLocks/>
          </p:cNvGrpSpPr>
          <p:nvPr/>
        </p:nvGrpSpPr>
        <p:grpSpPr bwMode="auto">
          <a:xfrm>
            <a:off x="0" y="0"/>
            <a:ext cx="9129713" cy="6840538"/>
            <a:chOff x="0" y="0"/>
            <a:chExt cx="5751" cy="4309"/>
          </a:xfrm>
        </p:grpSpPr>
        <p:sp>
          <p:nvSpPr>
            <p:cNvPr id="1026" name="Freeform 2"/>
            <p:cNvSpPr>
              <a:spLocks noChangeArrowheads="1"/>
            </p:cNvSpPr>
            <p:nvPr/>
          </p:nvSpPr>
          <p:spPr bwMode="auto">
            <a:xfrm>
              <a:off x="1811" y="2810"/>
              <a:ext cx="3939" cy="1498"/>
            </a:xfrm>
            <a:custGeom>
              <a:avLst/>
              <a:gdLst>
                <a:gd name="G0" fmla="+- 1 0 0"/>
                <a:gd name="G1" fmla="+- 1 0 0"/>
                <a:gd name="G2" fmla="+- 1 0 0"/>
                <a:gd name="T0" fmla="*/ 510 256 1"/>
                <a:gd name="T1" fmla="*/ 0 256 1"/>
                <a:gd name="G3" fmla="+- 0 T0 T1"/>
                <a:gd name="G4" fmla="sin 55342 G3"/>
                <a:gd name="T2" fmla="*/ 510 256 1"/>
                <a:gd name="T3" fmla="*/ 0 256 1"/>
                <a:gd name="G5" fmla="+- 0 T2 T3"/>
                <a:gd name="G6" fmla="cos 57654 G5"/>
                <a:gd name="G7" fmla="+- G4 0 G6"/>
                <a:gd name="G8" fmla="*/ G7 65535 1"/>
                <a:gd name="G9" fmla="+- G8 10800 0"/>
                <a:gd name="G10" fmla="+- 1 0 0"/>
                <a:gd name="G11" fmla="+- 1 0 0"/>
                <a:gd name="G12" fmla="+- 1 0 0"/>
                <a:gd name="G13" fmla="+- 1 0 0"/>
                <a:gd name="G14" fmla="*/ 1 3403 2"/>
                <a:gd name="G15" fmla="+- 1 0 0"/>
                <a:gd name="G16" fmla="+- 1 0 0"/>
                <a:gd name="G17" fmla="+- 1 0 0"/>
                <a:gd name="G18" fmla="+- 1 0 0"/>
                <a:gd name="G19" fmla="+- 149 0 0"/>
                <a:gd name="G20" fmla="+- 1 0 0"/>
                <a:gd name="G21" fmla="+- 1 0 0"/>
                <a:gd name="G22" fmla="+- 1 0 0"/>
                <a:gd name="G23" fmla="+- 1 0 0"/>
                <a:gd name="G24" fmla="+- 1 0 0"/>
                <a:gd name="G25" fmla="+- 1 0 0"/>
                <a:gd name="G26" fmla="+- 1 0 0"/>
                <a:gd name="G27" fmla="*/ 1 2543 44192"/>
                <a:gd name="G28" fmla="+- 1 0 0"/>
                <a:gd name="G29" fmla="+- 1 0 0"/>
                <a:gd name="G30" fmla="+- 1 0 0"/>
                <a:gd name="G31" fmla="+- 1 0 0"/>
                <a:gd name="G32" fmla="+- 1 0 0"/>
                <a:gd name="G33" fmla="+- 1 0 0"/>
                <a:gd name="T4" fmla="*/ 149 w 3934"/>
                <a:gd name="T5" fmla="*/ 1493 h 1505"/>
                <a:gd name="T6" fmla="*/ 689 w 3934"/>
                <a:gd name="T7" fmla="*/ 1321 h 1505"/>
                <a:gd name="T8" fmla="*/ 1217 w 3934"/>
                <a:gd name="T9" fmla="*/ 1147 h 1505"/>
                <a:gd name="T10" fmla="*/ 1734 w 3934"/>
                <a:gd name="T11" fmla="*/ 969 h 1505"/>
                <a:gd name="T12" fmla="*/ 2224 w 3934"/>
                <a:gd name="T13" fmla="*/ 786 h 1505"/>
                <a:gd name="T14" fmla="*/ 2465 w 3934"/>
                <a:gd name="T15" fmla="*/ 690 h 1505"/>
                <a:gd name="T16" fmla="*/ 2698 w 3934"/>
                <a:gd name="T17" fmla="*/ 602 h 1505"/>
                <a:gd name="T18" fmla="*/ 2926 w 3934"/>
                <a:gd name="T19" fmla="*/ 506 h 1505"/>
                <a:gd name="T20" fmla="*/ 3149 w 3934"/>
                <a:gd name="T21" fmla="*/ 416 h 1505"/>
                <a:gd name="T22" fmla="*/ 3358 w 3934"/>
                <a:gd name="T23" fmla="*/ 322 h 1505"/>
                <a:gd name="T24" fmla="*/ 3561 w 3934"/>
                <a:gd name="T25" fmla="*/ 232 h 1505"/>
                <a:gd name="T26" fmla="*/ 3761 w 3934"/>
                <a:gd name="T27" fmla="*/ 136 h 1505"/>
                <a:gd name="T28" fmla="*/ 3946 w 3934"/>
                <a:gd name="T29" fmla="*/ 48 h 1505"/>
                <a:gd name="T30" fmla="*/ 3946 w 3934"/>
                <a:gd name="T31" fmla="*/ 0 h 1505"/>
                <a:gd name="T32" fmla="*/ 3755 w 3934"/>
                <a:gd name="T33" fmla="*/ 96 h 1505"/>
                <a:gd name="T34" fmla="*/ 3549 w 3934"/>
                <a:gd name="T35" fmla="*/ 190 h 1505"/>
                <a:gd name="T36" fmla="*/ 3340 w 3934"/>
                <a:gd name="T37" fmla="*/ 286 h 1505"/>
                <a:gd name="T38" fmla="*/ 3125 w 3934"/>
                <a:gd name="T39" fmla="*/ 380 h 1505"/>
                <a:gd name="T40" fmla="*/ 2896 w 3934"/>
                <a:gd name="T41" fmla="*/ 476 h 1505"/>
                <a:gd name="T42" fmla="*/ 2662 w 3934"/>
                <a:gd name="T43" fmla="*/ 572 h 1505"/>
                <a:gd name="T44" fmla="*/ 2417 w 3934"/>
                <a:gd name="T45" fmla="*/ 666 h 1505"/>
                <a:gd name="T46" fmla="*/ 2170 w 3934"/>
                <a:gd name="T47" fmla="*/ 762 h 1505"/>
                <a:gd name="T48" fmla="*/ 1913 w 3934"/>
                <a:gd name="T49" fmla="*/ 858 h 1505"/>
                <a:gd name="T50" fmla="*/ 1656 w 3934"/>
                <a:gd name="T51" fmla="*/ 952 h 1505"/>
                <a:gd name="T52" fmla="*/ 1116 w 3934"/>
                <a:gd name="T53" fmla="*/ 1135 h 1505"/>
                <a:gd name="T54" fmla="*/ 564 w 3934"/>
                <a:gd name="T55" fmla="*/ 1321 h 1505"/>
                <a:gd name="T56" fmla="*/ 0 w 3934"/>
                <a:gd name="T57" fmla="*/ 1493 h 1505"/>
                <a:gd name="T58" fmla="*/ 149 w 3934"/>
                <a:gd name="T59" fmla="*/ 1493 h 1505"/>
                <a:gd name="T60" fmla="*/ 149 w 3934"/>
                <a:gd name="T61" fmla="*/ 1493 h 1505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100000">
                  <a:srgbClr val="FF9900"/>
                </a:gs>
              </a:gsLst>
              <a:lin ang="81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27" name="Freeform 3"/>
            <p:cNvSpPr>
              <a:spLocks noChangeArrowheads="1"/>
            </p:cNvSpPr>
            <p:nvPr/>
          </p:nvSpPr>
          <p:spPr bwMode="auto">
            <a:xfrm>
              <a:off x="4024" y="3626"/>
              <a:ext cx="1727" cy="683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*/ 1 16385 2"/>
                <a:gd name="G9" fmla="+- 1 0 0"/>
                <a:gd name="G10" fmla="+- 1 0 0"/>
                <a:gd name="G11" fmla="+- 1 0 0"/>
                <a:gd name="G12" fmla="+- 1 0 0"/>
                <a:gd name="G13" fmla="*/ 1 0 51712"/>
                <a:gd name="G14" fmla="*/ 1 48365 11520"/>
                <a:gd name="G15" fmla="*/ G14 1 180"/>
                <a:gd name="G16" fmla="*/ G13 1 G15"/>
                <a:gd name="G17" fmla="+- 31 0 0"/>
                <a:gd name="T0" fmla="*/ 132 w 1728"/>
                <a:gd name="T1" fmla="*/ 679 h 689"/>
                <a:gd name="T2" fmla="*/ 550 w 1728"/>
                <a:gd name="T3" fmla="*/ 519 h 689"/>
                <a:gd name="T4" fmla="*/ 963 w 1728"/>
                <a:gd name="T5" fmla="*/ 359 h 689"/>
                <a:gd name="T6" fmla="*/ 1160 w 1728"/>
                <a:gd name="T7" fmla="*/ 283 h 689"/>
                <a:gd name="T8" fmla="*/ 1357 w 1728"/>
                <a:gd name="T9" fmla="*/ 201 h 689"/>
                <a:gd name="T10" fmla="*/ 1549 w 1728"/>
                <a:gd name="T11" fmla="*/ 124 h 689"/>
                <a:gd name="T12" fmla="*/ 1728 w 1728"/>
                <a:gd name="T13" fmla="*/ 48 h 689"/>
                <a:gd name="T14" fmla="*/ 1728 w 1728"/>
                <a:gd name="T15" fmla="*/ 0 h 689"/>
                <a:gd name="T16" fmla="*/ 1531 w 1728"/>
                <a:gd name="T17" fmla="*/ 82 h 689"/>
                <a:gd name="T18" fmla="*/ 1327 w 1728"/>
                <a:gd name="T19" fmla="*/ 165 h 689"/>
                <a:gd name="T20" fmla="*/ 1118 w 1728"/>
                <a:gd name="T21" fmla="*/ 253 h 689"/>
                <a:gd name="T22" fmla="*/ 903 w 1728"/>
                <a:gd name="T23" fmla="*/ 337 h 689"/>
                <a:gd name="T24" fmla="*/ 454 w 1728"/>
                <a:gd name="T25" fmla="*/ 507 h 689"/>
                <a:gd name="T26" fmla="*/ 0 w 1728"/>
                <a:gd name="T27" fmla="*/ 679 h 689"/>
                <a:gd name="T28" fmla="*/ 132 w 1728"/>
                <a:gd name="T29" fmla="*/ 679 h 689"/>
                <a:gd name="T30" fmla="*/ 132 w 1728"/>
                <a:gd name="T31" fmla="*/ 679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100000">
                  <a:srgbClr val="FF9900"/>
                </a:gs>
              </a:gsLst>
              <a:lin ang="81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28" name="Freeform 4"/>
            <p:cNvSpPr>
              <a:spLocks noChangeArrowheads="1"/>
            </p:cNvSpPr>
            <p:nvPr/>
          </p:nvSpPr>
          <p:spPr bwMode="auto">
            <a:xfrm>
              <a:off x="0" y="0"/>
              <a:ext cx="5571" cy="3440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 0 0"/>
                <a:gd name="G10" fmla="+- 1 0 0"/>
                <a:gd name="G11" fmla="+- 1 0 0"/>
                <a:gd name="G12" fmla="+- 1 0 0"/>
                <a:gd name="G13" fmla="+- 1 0 0"/>
                <a:gd name="G14" fmla="+- 5429 0 0"/>
                <a:gd name="G15" fmla="+- 1 0 0"/>
                <a:gd name="G16" fmla="+- 1 0 0"/>
                <a:gd name="G17" fmla="+- 1 0 0"/>
                <a:gd name="G18" fmla="+- 1 0 0"/>
                <a:gd name="G19" fmla="+- 1 0 0"/>
                <a:gd name="G20" fmla="+- 1 0 0"/>
                <a:gd name="G21" fmla="+- 1 0 0"/>
                <a:gd name="G22" fmla="+- 1 0 0"/>
                <a:gd name="G23" fmla="+- 1 0 0"/>
                <a:gd name="G24" fmla="+- 1 0 0"/>
                <a:gd name="G25" fmla="+- 1 0 0"/>
                <a:gd name="G26" fmla="+- 1 0 0"/>
                <a:gd name="G27" fmla="+- 1 0 0"/>
                <a:gd name="G28" fmla="+- 1 0 0"/>
                <a:gd name="G29" fmla="+- 1 0 0"/>
                <a:gd name="G30" fmla="+- 1 0 0"/>
                <a:gd name="G31" fmla="+- 1 0 0"/>
                <a:gd name="G32" fmla="+- 65500 0 0"/>
                <a:gd name="G33" fmla="+- 1 0 0"/>
                <a:gd name="G34" fmla="+- 1 0 0"/>
                <a:gd name="G35" fmla="+- 1 0 0"/>
                <a:gd name="G36" fmla="+- 1 0 0"/>
                <a:gd name="G37" fmla="+- 1 0 0"/>
                <a:gd name="G38" fmla="+- 1 0 0"/>
                <a:gd name="G39" fmla="+- 1 0 0"/>
                <a:gd name="G40" fmla="+- 1 0 0"/>
                <a:gd name="G41" fmla="+- 1 0 0"/>
                <a:gd name="G42" fmla="+- 1 0 0"/>
                <a:gd name="G43" fmla="+- 1 0 0"/>
                <a:gd name="G44" fmla="+- 1 0 0"/>
                <a:gd name="G45" fmla="+- 1 0 0"/>
                <a:gd name="G46" fmla="+- 1 0 0"/>
                <a:gd name="G47" fmla="+- 1 0 0"/>
                <a:gd name="G48" fmla="+- 1 0 0"/>
                <a:gd name="G49" fmla="*/ 1 16385 2"/>
                <a:gd name="G50" fmla="+- 1 0 0"/>
                <a:gd name="G51" fmla="+- 1 0 0"/>
                <a:gd name="G52" fmla="+- 1 0 0"/>
                <a:gd name="G53" fmla="+- 1 0 0"/>
                <a:gd name="G54" fmla="+- 1 0 0"/>
                <a:gd name="G55" fmla="+- 1 0 0"/>
                <a:gd name="G56" fmla="+- 1 0 0"/>
                <a:gd name="G57" fmla="+- 1 0 0"/>
                <a:gd name="G58" fmla="+- 1 0 0"/>
                <a:gd name="G59" fmla="+- 1 0 0"/>
                <a:gd name="G60" fmla="+- 1 0 0"/>
                <a:gd name="G61" fmla="+- 1 0 0"/>
                <a:gd name="G62" fmla="+- 1 0 0"/>
                <a:gd name="G63" fmla="+- 1 0 0"/>
                <a:gd name="G64" fmla="+- 1 0 0"/>
                <a:gd name="G65" fmla="+- 1 0 0"/>
                <a:gd name="G66" fmla="+- 1 0 0"/>
                <a:gd name="G67" fmla="+- 1 0 0"/>
                <a:gd name="G68" fmla="+- 1 0 0"/>
                <a:gd name="G69" fmla="+- 1 0 0"/>
                <a:gd name="G70" fmla="+- 1 0 0"/>
                <a:gd name="G71" fmla="+- 1 0 0"/>
                <a:gd name="G72" fmla="+- 1 0 0"/>
                <a:gd name="G73" fmla="*/ 1 29003 51712"/>
                <a:gd name="G74" fmla="+- 1 0 0"/>
                <a:gd name="G75" fmla="+- 60902 0 0"/>
                <a:gd name="G76" fmla="+- 60832 0 0"/>
                <a:gd name="G77" fmla="+- 60814 0 0"/>
                <a:gd name="G78" fmla="+- 60858 0 0"/>
                <a:gd name="G79" fmla="+- 60959 0 0"/>
                <a:gd name="G80" fmla="+- 61118 0 0"/>
                <a:gd name="G81" fmla="+- 61321 0 0"/>
                <a:gd name="G82" fmla="+- 61568 0 0"/>
                <a:gd name="G83" fmla="+- 61159 0 0"/>
                <a:gd name="G84" fmla="+- 60938 0 0"/>
                <a:gd name="G85" fmla="+- 60775 0 0"/>
                <a:gd name="G86" fmla="+- 60672 0 0"/>
                <a:gd name="G87" fmla="+- 60623 0 0"/>
                <a:gd name="G88" fmla="+- 60640 0 0"/>
                <a:gd name="G89" fmla="+- 60724 0 0"/>
                <a:gd name="G90" fmla="+- 60874 0 0"/>
                <a:gd name="G91" fmla="+- 61082 0 0"/>
                <a:gd name="G92" fmla="+- 61328 0 0"/>
                <a:gd name="G93" fmla="+- 61629 0 0"/>
                <a:gd name="G94" fmla="+- 61968 0 0"/>
                <a:gd name="G95" fmla="+- 62353 0 0"/>
                <a:gd name="G96" fmla="+- 62772 0 0"/>
                <a:gd name="T0" fmla="*/ 5583 w 5561"/>
                <a:gd name="T1" fmla="*/ 925 h 3447"/>
                <a:gd name="T2" fmla="*/ 5559 w 5561"/>
                <a:gd name="T3" fmla="*/ 771 h 3447"/>
                <a:gd name="T4" fmla="*/ 5475 w 5561"/>
                <a:gd name="T5" fmla="*/ 627 h 3447"/>
                <a:gd name="T6" fmla="*/ 5349 w 5561"/>
                <a:gd name="T7" fmla="*/ 490 h 3447"/>
                <a:gd name="T8" fmla="*/ 5168 w 5561"/>
                <a:gd name="T9" fmla="*/ 364 h 3447"/>
                <a:gd name="T10" fmla="*/ 4941 w 5561"/>
                <a:gd name="T11" fmla="*/ 252 h 3447"/>
                <a:gd name="T12" fmla="*/ 4670 w 5561"/>
                <a:gd name="T13" fmla="*/ 144 h 3447"/>
                <a:gd name="T14" fmla="*/ 4359 w 5561"/>
                <a:gd name="T15" fmla="*/ 48 h 3447"/>
                <a:gd name="T16" fmla="*/ 4016 w 5561"/>
                <a:gd name="T17" fmla="*/ 0 h 3447"/>
                <a:gd name="T18" fmla="*/ 4377 w 5561"/>
                <a:gd name="T19" fmla="*/ 90 h 3447"/>
                <a:gd name="T20" fmla="*/ 4688 w 5561"/>
                <a:gd name="T21" fmla="*/ 192 h 3447"/>
                <a:gd name="T22" fmla="*/ 4953 w 5561"/>
                <a:gd name="T23" fmla="*/ 304 h 3447"/>
                <a:gd name="T24" fmla="*/ 5168 w 5561"/>
                <a:gd name="T25" fmla="*/ 424 h 3447"/>
                <a:gd name="T26" fmla="*/ 5337 w 5561"/>
                <a:gd name="T27" fmla="*/ 555 h 3447"/>
                <a:gd name="T28" fmla="*/ 5451 w 5561"/>
                <a:gd name="T29" fmla="*/ 699 h 3447"/>
                <a:gd name="T30" fmla="*/ 5511 w 5561"/>
                <a:gd name="T31" fmla="*/ 849 h 3447"/>
                <a:gd name="T32" fmla="*/ 5511 w 5561"/>
                <a:gd name="T33" fmla="*/ 1009 h 3447"/>
                <a:gd name="T34" fmla="*/ 5463 w 5561"/>
                <a:gd name="T35" fmla="*/ 1159 h 3447"/>
                <a:gd name="T36" fmla="*/ 5367 w 5561"/>
                <a:gd name="T37" fmla="*/ 1315 h 3447"/>
                <a:gd name="T38" fmla="*/ 5222 w 5561"/>
                <a:gd name="T39" fmla="*/ 1469 h 3447"/>
                <a:gd name="T40" fmla="*/ 5037 w 5561"/>
                <a:gd name="T41" fmla="*/ 1624 h 3447"/>
                <a:gd name="T42" fmla="*/ 4807 w 5561"/>
                <a:gd name="T43" fmla="*/ 1780 h 3447"/>
                <a:gd name="T44" fmla="*/ 4544 w 5561"/>
                <a:gd name="T45" fmla="*/ 1942 h 3447"/>
                <a:gd name="T46" fmla="*/ 4231 w 5561"/>
                <a:gd name="T47" fmla="*/ 2096 h 3447"/>
                <a:gd name="T48" fmla="*/ 3891 w 5561"/>
                <a:gd name="T49" fmla="*/ 2252 h 3447"/>
                <a:gd name="T50" fmla="*/ 3512 w 5561"/>
                <a:gd name="T51" fmla="*/ 2408 h 3447"/>
                <a:gd name="T52" fmla="*/ 3097 w 5561"/>
                <a:gd name="T53" fmla="*/ 2558 h 3447"/>
                <a:gd name="T54" fmla="*/ 2653 w 5561"/>
                <a:gd name="T55" fmla="*/ 2705 h 3447"/>
                <a:gd name="T56" fmla="*/ 2172 w 5561"/>
                <a:gd name="T57" fmla="*/ 2855 h 3447"/>
                <a:gd name="T58" fmla="*/ 1668 w 5561"/>
                <a:gd name="T59" fmla="*/ 2999 h 3447"/>
                <a:gd name="T60" fmla="*/ 1140 w 5561"/>
                <a:gd name="T61" fmla="*/ 3137 h 3447"/>
                <a:gd name="T62" fmla="*/ 582 w 5561"/>
                <a:gd name="T63" fmla="*/ 3267 h 3447"/>
                <a:gd name="T64" fmla="*/ 0 w 5561"/>
                <a:gd name="T65" fmla="*/ 3435 h 3447"/>
                <a:gd name="T66" fmla="*/ 871 w 5561"/>
                <a:gd name="T67" fmla="*/ 3237 h 3447"/>
                <a:gd name="T68" fmla="*/ 1423 w 5561"/>
                <a:gd name="T69" fmla="*/ 3095 h 3447"/>
                <a:gd name="T70" fmla="*/ 1945 w 5561"/>
                <a:gd name="T71" fmla="*/ 2951 h 3447"/>
                <a:gd name="T72" fmla="*/ 2444 w 5561"/>
                <a:gd name="T73" fmla="*/ 2807 h 3447"/>
                <a:gd name="T74" fmla="*/ 2912 w 5561"/>
                <a:gd name="T75" fmla="*/ 2658 h 3447"/>
                <a:gd name="T76" fmla="*/ 3344 w 5561"/>
                <a:gd name="T77" fmla="*/ 2504 h 3447"/>
                <a:gd name="T78" fmla="*/ 3745 w 5561"/>
                <a:gd name="T79" fmla="*/ 2348 h 3447"/>
                <a:gd name="T80" fmla="*/ 4112 w 5561"/>
                <a:gd name="T81" fmla="*/ 2192 h 3447"/>
                <a:gd name="T82" fmla="*/ 4443 w 5561"/>
                <a:gd name="T83" fmla="*/ 2030 h 3447"/>
                <a:gd name="T84" fmla="*/ 4736 w 5561"/>
                <a:gd name="T85" fmla="*/ 1870 h 3447"/>
                <a:gd name="T86" fmla="*/ 4989 w 5561"/>
                <a:gd name="T87" fmla="*/ 1714 h 3447"/>
                <a:gd name="T88" fmla="*/ 5198 w 5561"/>
                <a:gd name="T89" fmla="*/ 1553 h 3447"/>
                <a:gd name="T90" fmla="*/ 5361 w 5561"/>
                <a:gd name="T91" fmla="*/ 1393 h 3447"/>
                <a:gd name="T92" fmla="*/ 5481 w 5561"/>
                <a:gd name="T93" fmla="*/ 1237 h 3447"/>
                <a:gd name="T94" fmla="*/ 5559 w 5561"/>
                <a:gd name="T95" fmla="*/ 1081 h 3447"/>
                <a:gd name="T96" fmla="*/ 5577 w 5561"/>
                <a:gd name="T97" fmla="*/ 1003 h 3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100000">
                  <a:srgbClr val="FF9900"/>
                </a:gs>
              </a:gsLst>
              <a:lin ang="81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29" name="Freeform 5"/>
            <p:cNvSpPr>
              <a:spLocks noChangeArrowheads="1"/>
            </p:cNvSpPr>
            <p:nvPr/>
          </p:nvSpPr>
          <p:spPr bwMode="auto">
            <a:xfrm>
              <a:off x="4941" y="0"/>
              <a:ext cx="810" cy="270"/>
            </a:xfrm>
            <a:custGeom>
              <a:avLst/>
              <a:gdLst>
                <a:gd name="G0" fmla="+- 1 0 0"/>
                <a:gd name="G1" fmla="*/ 1 455 2"/>
                <a:gd name="G2" fmla="+- 1 0 0"/>
                <a:gd name="G3" fmla="+- 1 0 0"/>
                <a:gd name="G4" fmla="+- 1 0 0"/>
                <a:gd name="G5" fmla="+- 1 0 0"/>
                <a:gd name="G6" fmla="*/ 1 16385 2"/>
                <a:gd name="G7" fmla="+- 1 0 0"/>
                <a:gd name="G8" fmla="+- 1 0 0"/>
                <a:gd name="G9" fmla="+- 1 0 0"/>
                <a:gd name="G10" fmla="*/ 1 0 51712"/>
                <a:gd name="G11" fmla="*/ 1 48365 11520"/>
                <a:gd name="G12" fmla="*/ G11 1 180"/>
                <a:gd name="G13" fmla="*/ G10 1 G12"/>
                <a:gd name="T0" fmla="*/ 809 w 813"/>
                <a:gd name="T1" fmla="*/ 214 h 276"/>
                <a:gd name="T2" fmla="*/ 666 w 813"/>
                <a:gd name="T3" fmla="*/ 156 h 276"/>
                <a:gd name="T4" fmla="*/ 512 w 813"/>
                <a:gd name="T5" fmla="*/ 104 h 276"/>
                <a:gd name="T6" fmla="*/ 345 w 813"/>
                <a:gd name="T7" fmla="*/ 52 h 276"/>
                <a:gd name="T8" fmla="*/ 167 w 813"/>
                <a:gd name="T9" fmla="*/ 0 h 276"/>
                <a:gd name="T10" fmla="*/ 0 w 813"/>
                <a:gd name="T11" fmla="*/ 0 h 276"/>
                <a:gd name="T12" fmla="*/ 225 w 813"/>
                <a:gd name="T13" fmla="*/ 58 h 276"/>
                <a:gd name="T14" fmla="*/ 440 w 813"/>
                <a:gd name="T15" fmla="*/ 128 h 276"/>
                <a:gd name="T16" fmla="*/ 630 w 813"/>
                <a:gd name="T17" fmla="*/ 196 h 276"/>
                <a:gd name="T18" fmla="*/ 809 w 813"/>
                <a:gd name="T19" fmla="*/ 266 h 276"/>
                <a:gd name="T20" fmla="*/ 809 w 813"/>
                <a:gd name="T21" fmla="*/ 214 h 276"/>
                <a:gd name="T22" fmla="*/ 809 w 813"/>
                <a:gd name="T23" fmla="*/ 214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50000">
                  <a:srgbClr val="962D2D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30" name="Freeform 6"/>
            <p:cNvSpPr>
              <a:spLocks noChangeArrowheads="1"/>
            </p:cNvSpPr>
            <p:nvPr/>
          </p:nvSpPr>
          <p:spPr bwMode="auto">
            <a:xfrm>
              <a:off x="0" y="1984"/>
              <a:ext cx="5751" cy="2091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65494 0 0"/>
                <a:gd name="G10" fmla="+- 1 0 0"/>
                <a:gd name="G11" fmla="+- 1 0 0"/>
                <a:gd name="G12" fmla="+- 1 0 0"/>
                <a:gd name="G13" fmla="+- 1 0 0"/>
                <a:gd name="G14" fmla="+- 1 0 0"/>
                <a:gd name="G15" fmla="+- 1 0 0"/>
                <a:gd name="G16" fmla="+- 1 0 0"/>
                <a:gd name="G17" fmla="+- 1 0 0"/>
                <a:gd name="G18" fmla="+- 1 0 0"/>
                <a:gd name="G19" fmla="*/ 1 16385 2"/>
                <a:gd name="G20" fmla="+- 1 0 0"/>
                <a:gd name="G21" fmla="+- 1 0 0"/>
                <a:gd name="G22" fmla="+- 1 0 0"/>
                <a:gd name="G23" fmla="+- 1 0 0"/>
                <a:gd name="G24" fmla="+- 1 0 0"/>
                <a:gd name="G25" fmla="+- 1 0 0"/>
                <a:gd name="G26" fmla="+- 1 0 0"/>
                <a:gd name="G27" fmla="+- 1 0 0"/>
                <a:gd name="G28" fmla="*/ 1 29003 51712"/>
                <a:gd name="G29" fmla="+- 1 0 0"/>
                <a:gd name="G30" fmla="+- 59874 0 0"/>
                <a:gd name="G31" fmla="+- 60047 0 0"/>
                <a:gd name="G32" fmla="+- 60229 0 0"/>
                <a:gd name="G33" fmla="+- 60418 0 0"/>
                <a:gd name="G34" fmla="+- 60736 0 0"/>
                <a:gd name="G35" fmla="+- 61151 0 0"/>
                <a:gd name="G36" fmla="+- 61588 0 0"/>
                <a:gd name="T0" fmla="*/ 5764 w 5740"/>
                <a:gd name="T1" fmla="*/ 0 h 2098"/>
                <a:gd name="T2" fmla="*/ 5662 w 5740"/>
                <a:gd name="T3" fmla="*/ 72 h 2098"/>
                <a:gd name="T4" fmla="*/ 5561 w 5740"/>
                <a:gd name="T5" fmla="*/ 138 h 2098"/>
                <a:gd name="T6" fmla="*/ 5445 w 5740"/>
                <a:gd name="T7" fmla="*/ 208 h 2098"/>
                <a:gd name="T8" fmla="*/ 5326 w 5740"/>
                <a:gd name="T9" fmla="*/ 274 h 2098"/>
                <a:gd name="T10" fmla="*/ 5074 w 5740"/>
                <a:gd name="T11" fmla="*/ 412 h 2098"/>
                <a:gd name="T12" fmla="*/ 4797 w 5740"/>
                <a:gd name="T13" fmla="*/ 548 h 2098"/>
                <a:gd name="T14" fmla="*/ 4496 w 5740"/>
                <a:gd name="T15" fmla="*/ 686 h 2098"/>
                <a:gd name="T16" fmla="*/ 4180 w 5740"/>
                <a:gd name="T17" fmla="*/ 823 h 2098"/>
                <a:gd name="T18" fmla="*/ 3843 w 5740"/>
                <a:gd name="T19" fmla="*/ 953 h 2098"/>
                <a:gd name="T20" fmla="*/ 3482 w 5740"/>
                <a:gd name="T21" fmla="*/ 1085 h 2098"/>
                <a:gd name="T22" fmla="*/ 3103 w 5740"/>
                <a:gd name="T23" fmla="*/ 1217 h 2098"/>
                <a:gd name="T24" fmla="*/ 2709 w 5740"/>
                <a:gd name="T25" fmla="*/ 1347 h 2098"/>
                <a:gd name="T26" fmla="*/ 2294 w 5740"/>
                <a:gd name="T27" fmla="*/ 1473 h 2098"/>
                <a:gd name="T28" fmla="*/ 1868 w 5740"/>
                <a:gd name="T29" fmla="*/ 1591 h 2098"/>
                <a:gd name="T30" fmla="*/ 1423 w 5740"/>
                <a:gd name="T31" fmla="*/ 1711 h 2098"/>
                <a:gd name="T32" fmla="*/ 961 w 5740"/>
                <a:gd name="T33" fmla="*/ 1824 h 2098"/>
                <a:gd name="T34" fmla="*/ 486 w 5740"/>
                <a:gd name="T35" fmla="*/ 1936 h 2098"/>
                <a:gd name="T36" fmla="*/ 0 w 5740"/>
                <a:gd name="T37" fmla="*/ 2044 h 2098"/>
                <a:gd name="T38" fmla="*/ 0 w 5740"/>
                <a:gd name="T39" fmla="*/ 2086 h 2098"/>
                <a:gd name="T40" fmla="*/ 480 w 5740"/>
                <a:gd name="T41" fmla="*/ 1978 h 2098"/>
                <a:gd name="T42" fmla="*/ 955 w 5740"/>
                <a:gd name="T43" fmla="*/ 1872 h 2098"/>
                <a:gd name="T44" fmla="*/ 1411 w 5740"/>
                <a:gd name="T45" fmla="*/ 1753 h 2098"/>
                <a:gd name="T46" fmla="*/ 1850 w 5740"/>
                <a:gd name="T47" fmla="*/ 1639 h 2098"/>
                <a:gd name="T48" fmla="*/ 2276 w 5740"/>
                <a:gd name="T49" fmla="*/ 1515 h 2098"/>
                <a:gd name="T50" fmla="*/ 2691 w 5740"/>
                <a:gd name="T51" fmla="*/ 1389 h 2098"/>
                <a:gd name="T52" fmla="*/ 3079 w 5740"/>
                <a:gd name="T53" fmla="*/ 1263 h 2098"/>
                <a:gd name="T54" fmla="*/ 3458 w 5740"/>
                <a:gd name="T55" fmla="*/ 1133 h 2098"/>
                <a:gd name="T56" fmla="*/ 3819 w 5740"/>
                <a:gd name="T57" fmla="*/ 1001 h 2098"/>
                <a:gd name="T58" fmla="*/ 4156 w 5740"/>
                <a:gd name="T59" fmla="*/ 870 h 2098"/>
                <a:gd name="T60" fmla="*/ 4478 w 5740"/>
                <a:gd name="T61" fmla="*/ 733 h 2098"/>
                <a:gd name="T62" fmla="*/ 4779 w 5740"/>
                <a:gd name="T63" fmla="*/ 596 h 2098"/>
                <a:gd name="T64" fmla="*/ 5062 w 5740"/>
                <a:gd name="T65" fmla="*/ 460 h 2098"/>
                <a:gd name="T66" fmla="*/ 5314 w 5740"/>
                <a:gd name="T67" fmla="*/ 322 h 2098"/>
                <a:gd name="T68" fmla="*/ 5555 w 5740"/>
                <a:gd name="T69" fmla="*/ 184 h 2098"/>
                <a:gd name="T70" fmla="*/ 5764 w 5740"/>
                <a:gd name="T71" fmla="*/ 48 h 2098"/>
                <a:gd name="T72" fmla="*/ 5764 w 5740"/>
                <a:gd name="T73" fmla="*/ 0 h 2098"/>
                <a:gd name="T74" fmla="*/ 5764 w 5740"/>
                <a:gd name="T75" fmla="*/ 0 h 20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100000">
                  <a:srgbClr val="FF9900"/>
                </a:gs>
              </a:gsLst>
              <a:lin ang="81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31" name="Freeform 7"/>
            <p:cNvSpPr>
              <a:spLocks noChangeArrowheads="1"/>
            </p:cNvSpPr>
            <p:nvPr/>
          </p:nvSpPr>
          <p:spPr bwMode="auto">
            <a:xfrm>
              <a:off x="0" y="102"/>
              <a:ext cx="1954" cy="1258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65524 0 0"/>
                <a:gd name="G9" fmla="+- 1 0 0"/>
                <a:gd name="G10" fmla="+- 1 0 0"/>
                <a:gd name="G11" fmla="+- 1 0 0"/>
                <a:gd name="G12" fmla="*/ 1 35473 33920"/>
                <a:gd name="G13" fmla="*/ 1 59737 41248"/>
                <a:gd name="G14" fmla="+- 1 0 0"/>
                <a:gd name="G15" fmla="+- 1 0 0"/>
                <a:gd name="G16" fmla="+- 1 0 0"/>
                <a:gd name="G17" fmla="+- 1 0 0"/>
                <a:gd name="G18" fmla="+- 1704 0 0"/>
                <a:gd name="G19" fmla="+- 1 0 0"/>
                <a:gd name="G20" fmla="+- 1 0 0"/>
                <a:gd name="G21" fmla="+- 1 0 0"/>
                <a:gd name="G22" fmla="+- 1 0 0"/>
                <a:gd name="G23" fmla="+- 1 0 0"/>
                <a:gd name="G24" fmla="+- 1 0 0"/>
                <a:gd name="G25" fmla="+- 257 0 0"/>
                <a:gd name="G26" fmla="+- 1 0 0"/>
                <a:gd name="G27" fmla="+- 1 0 0"/>
                <a:gd name="G28" fmla="+- 1 0 0"/>
                <a:gd name="G29" fmla="+- 1 0 0"/>
                <a:gd name="G30" fmla="+- 1 0 0"/>
                <a:gd name="G31" fmla="*/ 1 2585 2"/>
                <a:gd name="G32" fmla="+- 1 0 0"/>
                <a:gd name="G33" fmla="+- 1 0 0"/>
                <a:gd name="G34" fmla="*/ 1 16385 2"/>
                <a:gd name="G35" fmla="+- 1 0 0"/>
                <a:gd name="G36" fmla="+- 1 0 0"/>
                <a:gd name="G37" fmla="+- 1 0 0"/>
                <a:gd name="G38" fmla="+- 1 0 0"/>
                <a:gd name="G39" fmla="+- 1 0 0"/>
                <a:gd name="G40" fmla="+- 1 0 0"/>
                <a:gd name="G41" fmla="+- 1 0 0"/>
                <a:gd name="G42" fmla="+- 1 0 0"/>
                <a:gd name="G43" fmla="+- 1 0 0"/>
                <a:gd name="G44" fmla="+- 1 0 0"/>
                <a:gd name="G45" fmla="+- 1 0 0"/>
                <a:gd name="G46" fmla="+- 1 0 0"/>
                <a:gd name="G47" fmla="+- 1 0 0"/>
                <a:gd name="G48" fmla="+- 1 0 0"/>
                <a:gd name="G49" fmla="+- 1 0 0"/>
                <a:gd name="G50" fmla="+- 1 0 0"/>
                <a:gd name="G51" fmla="+- 1 0 0"/>
                <a:gd name="G52" fmla="*/ 1 0 51712"/>
                <a:gd name="G53" fmla="*/ 1 48365 11520"/>
                <a:gd name="G54" fmla="*/ G53 1 180"/>
                <a:gd name="G55" fmla="*/ G52 1 G54"/>
                <a:gd name="G56" fmla="+- 1515 0 0"/>
                <a:gd name="G57" fmla="+- 1466 0 0"/>
                <a:gd name="G58" fmla="+- 1353 0 0"/>
                <a:gd name="G59" fmla="+- 1167 0 0"/>
                <a:gd name="G60" fmla="+- 908 0 0"/>
                <a:gd name="G61" fmla="+- 592 0 0"/>
                <a:gd name="G62" fmla="+- 209 0 0"/>
                <a:gd name="G63" fmla="+- 65524 0 0"/>
                <a:gd name="G64" fmla="+- 383 0 0"/>
                <a:gd name="G65" fmla="+- 723 0 0"/>
                <a:gd name="G66" fmla="+- 1006 0 0"/>
                <a:gd name="G67" fmla="+- 1221 0 0"/>
                <a:gd name="G68" fmla="+- 1364 0 0"/>
                <a:gd name="G69" fmla="+- 1438 0 0"/>
                <a:gd name="T0" fmla="*/ 1955 w 1955"/>
                <a:gd name="T1" fmla="*/ 481 h 1265"/>
                <a:gd name="T2" fmla="*/ 1901 w 1955"/>
                <a:gd name="T3" fmla="*/ 386 h 1265"/>
                <a:gd name="T4" fmla="*/ 1770 w 1955"/>
                <a:gd name="T5" fmla="*/ 304 h 1265"/>
                <a:gd name="T6" fmla="*/ 1579 w 1955"/>
                <a:gd name="T7" fmla="*/ 226 h 1265"/>
                <a:gd name="T8" fmla="*/ 1327 w 1955"/>
                <a:gd name="T9" fmla="*/ 160 h 1265"/>
                <a:gd name="T10" fmla="*/ 1010 w 1955"/>
                <a:gd name="T11" fmla="*/ 102 h 1265"/>
                <a:gd name="T12" fmla="*/ 646 w 1955"/>
                <a:gd name="T13" fmla="*/ 54 h 1265"/>
                <a:gd name="T14" fmla="*/ 227 w 1955"/>
                <a:gd name="T15" fmla="*/ 18 h 1265"/>
                <a:gd name="T16" fmla="*/ 0 w 1955"/>
                <a:gd name="T17" fmla="*/ 12 h 1265"/>
                <a:gd name="T18" fmla="*/ 431 w 1955"/>
                <a:gd name="T19" fmla="*/ 48 h 1265"/>
                <a:gd name="T20" fmla="*/ 813 w 1955"/>
                <a:gd name="T21" fmla="*/ 90 h 1265"/>
                <a:gd name="T22" fmla="*/ 1148 w 1955"/>
                <a:gd name="T23" fmla="*/ 142 h 1265"/>
                <a:gd name="T24" fmla="*/ 1423 w 1955"/>
                <a:gd name="T25" fmla="*/ 202 h 1265"/>
                <a:gd name="T26" fmla="*/ 1638 w 1955"/>
                <a:gd name="T27" fmla="*/ 274 h 1265"/>
                <a:gd name="T28" fmla="*/ 1794 w 1955"/>
                <a:gd name="T29" fmla="*/ 356 h 1265"/>
                <a:gd name="T30" fmla="*/ 1883 w 1955"/>
                <a:gd name="T31" fmla="*/ 439 h 1265"/>
                <a:gd name="T32" fmla="*/ 1901 w 1955"/>
                <a:gd name="T33" fmla="*/ 533 h 1265"/>
                <a:gd name="T34" fmla="*/ 1854 w 1955"/>
                <a:gd name="T35" fmla="*/ 623 h 1265"/>
                <a:gd name="T36" fmla="*/ 1746 w 1955"/>
                <a:gd name="T37" fmla="*/ 713 h 1265"/>
                <a:gd name="T38" fmla="*/ 1579 w 1955"/>
                <a:gd name="T39" fmla="*/ 801 h 1265"/>
                <a:gd name="T40" fmla="*/ 1357 w 1955"/>
                <a:gd name="T41" fmla="*/ 891 h 1265"/>
                <a:gd name="T42" fmla="*/ 1088 w 1955"/>
                <a:gd name="T43" fmla="*/ 979 h 1265"/>
                <a:gd name="T44" fmla="*/ 765 w 1955"/>
                <a:gd name="T45" fmla="*/ 1063 h 1265"/>
                <a:gd name="T46" fmla="*/ 407 w 1955"/>
                <a:gd name="T47" fmla="*/ 1147 h 1265"/>
                <a:gd name="T48" fmla="*/ 0 w 1955"/>
                <a:gd name="T49" fmla="*/ 1229 h 1265"/>
                <a:gd name="T50" fmla="*/ 215 w 1955"/>
                <a:gd name="T51" fmla="*/ 1211 h 1265"/>
                <a:gd name="T52" fmla="*/ 610 w 1955"/>
                <a:gd name="T53" fmla="*/ 1129 h 1265"/>
                <a:gd name="T54" fmla="*/ 957 w 1955"/>
                <a:gd name="T55" fmla="*/ 1039 h 1265"/>
                <a:gd name="T56" fmla="*/ 1262 w 1955"/>
                <a:gd name="T57" fmla="*/ 949 h 1265"/>
                <a:gd name="T58" fmla="*/ 1513 w 1955"/>
                <a:gd name="T59" fmla="*/ 855 h 1265"/>
                <a:gd name="T60" fmla="*/ 1716 w 1955"/>
                <a:gd name="T61" fmla="*/ 759 h 1265"/>
                <a:gd name="T62" fmla="*/ 1860 w 1955"/>
                <a:gd name="T63" fmla="*/ 671 h 1265"/>
                <a:gd name="T64" fmla="*/ 1937 w 1955"/>
                <a:gd name="T65" fmla="*/ 575 h 1265"/>
                <a:gd name="T66" fmla="*/ 1955 w 1955"/>
                <a:gd name="T67" fmla="*/ 527 h 1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100000">
                  <a:srgbClr val="FF9900"/>
                </a:gs>
              </a:gsLst>
              <a:lin ang="81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32" name="Freeform 8"/>
            <p:cNvSpPr>
              <a:spLocks noChangeArrowheads="1"/>
            </p:cNvSpPr>
            <p:nvPr/>
          </p:nvSpPr>
          <p:spPr bwMode="auto">
            <a:xfrm>
              <a:off x="0" y="0"/>
              <a:ext cx="4702" cy="2894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 0 0"/>
                <a:gd name="G10" fmla="+- 1 0 0"/>
                <a:gd name="G11" fmla="+- 1 0 0"/>
                <a:gd name="G12" fmla="+- 1 0 0"/>
                <a:gd name="G13" fmla="+- 1 0 0"/>
                <a:gd name="G14" fmla="+- 1 0 0"/>
                <a:gd name="G15" fmla="+- 1 0 0"/>
                <a:gd name="G16" fmla="*/ 1 31975 25856"/>
                <a:gd name="G17" fmla="*/ 1 48365 11520"/>
                <a:gd name="G18" fmla="*/ G17 1 180"/>
                <a:gd name="G19" fmla="*/ G16 1 G18"/>
                <a:gd name="G20" fmla="+- 1 0 0"/>
                <a:gd name="G21" fmla="+- 1 0 0"/>
                <a:gd name="G22" fmla="+- 1 0 0"/>
                <a:gd name="G23" fmla="+- 1 0 0"/>
                <a:gd name="G24" fmla="+- 1 0 0"/>
                <a:gd name="G25" fmla="+- 1 0 0"/>
                <a:gd name="G26" fmla="+- 1 0 0"/>
                <a:gd name="G27" fmla="+- 1 0 0"/>
                <a:gd name="G28" fmla="+- 1 0 0"/>
                <a:gd name="G29" fmla="+- 1 0 0"/>
                <a:gd name="G30" fmla="+- 1 0 0"/>
                <a:gd name="G31" fmla="+- 1 0 0"/>
                <a:gd name="G32" fmla="+- 1 0 0"/>
                <a:gd name="G33" fmla="+- 1 0 0"/>
                <a:gd name="G34" fmla="+- 65500 0 0"/>
                <a:gd name="G35" fmla="+- 1 0 0"/>
                <a:gd name="G36" fmla="+- 1 0 0"/>
                <a:gd name="G37" fmla="+- 1 0 0"/>
                <a:gd name="G38" fmla="+- 1 0 0"/>
                <a:gd name="G39" fmla="+- 1 0 0"/>
                <a:gd name="G40" fmla="+- 1 0 0"/>
                <a:gd name="G41" fmla="+- 1 0 0"/>
                <a:gd name="G42" fmla="+- 1 0 0"/>
                <a:gd name="G43" fmla="+- 1 0 0"/>
                <a:gd name="G44" fmla="+- 1 0 0"/>
                <a:gd name="G45" fmla="+- 1 0 0"/>
                <a:gd name="G46" fmla="+- 1 0 0"/>
                <a:gd name="G47" fmla="+- 1 0 0"/>
                <a:gd name="G48" fmla="+- 1 0 0"/>
                <a:gd name="G49" fmla="+- 1 0 0"/>
                <a:gd name="G50" fmla="*/ 1 16385 2"/>
                <a:gd name="G51" fmla="+- 1 0 0"/>
                <a:gd name="G52" fmla="+- 1 0 0"/>
                <a:gd name="G53" fmla="+- 1 0 0"/>
                <a:gd name="G54" fmla="+- 1 0 0"/>
                <a:gd name="G55" fmla="+- 1 0 0"/>
                <a:gd name="G56" fmla="+- 1 0 0"/>
                <a:gd name="G57" fmla="+- 1 0 0"/>
                <a:gd name="G58" fmla="+- 1 0 0"/>
                <a:gd name="G59" fmla="+- 1 0 0"/>
                <a:gd name="G60" fmla="+- 1 0 0"/>
                <a:gd name="G61" fmla="+- 1 0 0"/>
                <a:gd name="G62" fmla="+- 1 0 0"/>
                <a:gd name="G63" fmla="+- 1 0 0"/>
                <a:gd name="G64" fmla="+- 1 0 0"/>
                <a:gd name="G65" fmla="+- 1 0 0"/>
                <a:gd name="G66" fmla="+- 1 0 0"/>
                <a:gd name="G67" fmla="+- 1 0 0"/>
                <a:gd name="G68" fmla="+- 1 0 0"/>
                <a:gd name="G69" fmla="+- 1 0 0"/>
                <a:gd name="G70" fmla="+- 1 0 0"/>
                <a:gd name="G71" fmla="+- 1 0 0"/>
                <a:gd name="G72" fmla="+- 1 0 0"/>
                <a:gd name="G73" fmla="*/ 1 29003 51712"/>
                <a:gd name="G74" fmla="+- 1 0 0"/>
                <a:gd name="G75" fmla="+- 61647 0 0"/>
                <a:gd name="G76" fmla="+- 61595 0 0"/>
                <a:gd name="G77" fmla="+- 61590 0 0"/>
                <a:gd name="G78" fmla="+- 61645 0 0"/>
                <a:gd name="G79" fmla="+- 61746 0 0"/>
                <a:gd name="G80" fmla="+- 61905 0 0"/>
                <a:gd name="G81" fmla="+- 62102 0 0"/>
                <a:gd name="G82" fmla="+- 62355 0 0"/>
                <a:gd name="G83" fmla="+- 61982 0 0"/>
                <a:gd name="G84" fmla="+- 61767 0 0"/>
                <a:gd name="G85" fmla="+- 61598 0 0"/>
                <a:gd name="G86" fmla="+- 61489 0 0"/>
                <a:gd name="G87" fmla="+- 61439 0 0"/>
                <a:gd name="G88" fmla="+- 61446 0 0"/>
                <a:gd name="G89" fmla="+- 61511 0 0"/>
                <a:gd name="G90" fmla="+- 61641 0 0"/>
                <a:gd name="G91" fmla="+- 61821 0 0"/>
                <a:gd name="G92" fmla="+- 62025 0 0"/>
                <a:gd name="G93" fmla="+- 62272 0 0"/>
                <a:gd name="G94" fmla="+- 62558 0 0"/>
                <a:gd name="G95" fmla="+- 62875 0 0"/>
                <a:gd name="T0" fmla="*/ 4712 w 4694"/>
                <a:gd name="T1" fmla="*/ 793 h 2901"/>
                <a:gd name="T2" fmla="*/ 4682 w 4694"/>
                <a:gd name="T3" fmla="*/ 663 h 2901"/>
                <a:gd name="T4" fmla="*/ 4604 w 4694"/>
                <a:gd name="T5" fmla="*/ 538 h 2901"/>
                <a:gd name="T6" fmla="*/ 4484 w 4694"/>
                <a:gd name="T7" fmla="*/ 424 h 2901"/>
                <a:gd name="T8" fmla="*/ 4315 w 4694"/>
                <a:gd name="T9" fmla="*/ 310 h 2901"/>
                <a:gd name="T10" fmla="*/ 4100 w 4694"/>
                <a:gd name="T11" fmla="*/ 216 h 2901"/>
                <a:gd name="T12" fmla="*/ 3847 w 4694"/>
                <a:gd name="T13" fmla="*/ 120 h 2901"/>
                <a:gd name="T14" fmla="*/ 3554 w 4694"/>
                <a:gd name="T15" fmla="*/ 36 h 2901"/>
                <a:gd name="T16" fmla="*/ 3217 w 4694"/>
                <a:gd name="T17" fmla="*/ 0 h 2901"/>
                <a:gd name="T18" fmla="*/ 3554 w 4694"/>
                <a:gd name="T19" fmla="*/ 78 h 2901"/>
                <a:gd name="T20" fmla="*/ 3847 w 4694"/>
                <a:gd name="T21" fmla="*/ 162 h 2901"/>
                <a:gd name="T22" fmla="*/ 4100 w 4694"/>
                <a:gd name="T23" fmla="*/ 256 h 2901"/>
                <a:gd name="T24" fmla="*/ 4303 w 4694"/>
                <a:gd name="T25" fmla="*/ 364 h 2901"/>
                <a:gd name="T26" fmla="*/ 4461 w 4694"/>
                <a:gd name="T27" fmla="*/ 478 h 2901"/>
                <a:gd name="T28" fmla="*/ 4568 w 4694"/>
                <a:gd name="T29" fmla="*/ 603 h 2901"/>
                <a:gd name="T30" fmla="*/ 4628 w 4694"/>
                <a:gd name="T31" fmla="*/ 733 h 2901"/>
                <a:gd name="T32" fmla="*/ 4628 w 4694"/>
                <a:gd name="T33" fmla="*/ 871 h 2901"/>
                <a:gd name="T34" fmla="*/ 4586 w 4694"/>
                <a:gd name="T35" fmla="*/ 997 h 2901"/>
                <a:gd name="T36" fmla="*/ 4508 w 4694"/>
                <a:gd name="T37" fmla="*/ 1123 h 2901"/>
                <a:gd name="T38" fmla="*/ 4387 w 4694"/>
                <a:gd name="T39" fmla="*/ 1253 h 2901"/>
                <a:gd name="T40" fmla="*/ 4231 w 4694"/>
                <a:gd name="T41" fmla="*/ 1379 h 2901"/>
                <a:gd name="T42" fmla="*/ 4040 w 4694"/>
                <a:gd name="T43" fmla="*/ 1511 h 2901"/>
                <a:gd name="T44" fmla="*/ 3817 w 4694"/>
                <a:gd name="T45" fmla="*/ 1642 h 2901"/>
                <a:gd name="T46" fmla="*/ 3560 w 4694"/>
                <a:gd name="T47" fmla="*/ 1766 h 2901"/>
                <a:gd name="T48" fmla="*/ 3271 w 4694"/>
                <a:gd name="T49" fmla="*/ 1898 h 2901"/>
                <a:gd name="T50" fmla="*/ 2954 w 4694"/>
                <a:gd name="T51" fmla="*/ 2024 h 2901"/>
                <a:gd name="T52" fmla="*/ 2605 w 4694"/>
                <a:gd name="T53" fmla="*/ 2156 h 2901"/>
                <a:gd name="T54" fmla="*/ 2232 w 4694"/>
                <a:gd name="T55" fmla="*/ 2274 h 2901"/>
                <a:gd name="T56" fmla="*/ 1831 w 4694"/>
                <a:gd name="T57" fmla="*/ 2400 h 2901"/>
                <a:gd name="T58" fmla="*/ 1405 w 4694"/>
                <a:gd name="T59" fmla="*/ 2520 h 2901"/>
                <a:gd name="T60" fmla="*/ 486 w 4694"/>
                <a:gd name="T61" fmla="*/ 2745 h 2901"/>
                <a:gd name="T62" fmla="*/ 0 w 4694"/>
                <a:gd name="T63" fmla="*/ 2889 h 2901"/>
                <a:gd name="T64" fmla="*/ 973 w 4694"/>
                <a:gd name="T65" fmla="*/ 2662 h 2901"/>
                <a:gd name="T66" fmla="*/ 1644 w 4694"/>
                <a:gd name="T67" fmla="*/ 2484 h 2901"/>
                <a:gd name="T68" fmla="*/ 2065 w 4694"/>
                <a:gd name="T69" fmla="*/ 2364 h 2901"/>
                <a:gd name="T70" fmla="*/ 2461 w 4694"/>
                <a:gd name="T71" fmla="*/ 2238 h 2901"/>
                <a:gd name="T72" fmla="*/ 2826 w 4694"/>
                <a:gd name="T73" fmla="*/ 2108 h 2901"/>
                <a:gd name="T74" fmla="*/ 3163 w 4694"/>
                <a:gd name="T75" fmla="*/ 1976 h 2901"/>
                <a:gd name="T76" fmla="*/ 3476 w 4694"/>
                <a:gd name="T77" fmla="*/ 1850 h 2901"/>
                <a:gd name="T78" fmla="*/ 3751 w 4694"/>
                <a:gd name="T79" fmla="*/ 1712 h 2901"/>
                <a:gd name="T80" fmla="*/ 3998 w 4694"/>
                <a:gd name="T81" fmla="*/ 1583 h 2901"/>
                <a:gd name="T82" fmla="*/ 4207 w 4694"/>
                <a:gd name="T83" fmla="*/ 1451 h 2901"/>
                <a:gd name="T84" fmla="*/ 4387 w 4694"/>
                <a:gd name="T85" fmla="*/ 1319 h 2901"/>
                <a:gd name="T86" fmla="*/ 4526 w 4694"/>
                <a:gd name="T87" fmla="*/ 1189 h 2901"/>
                <a:gd name="T88" fmla="*/ 4628 w 4694"/>
                <a:gd name="T89" fmla="*/ 1057 h 2901"/>
                <a:gd name="T90" fmla="*/ 4688 w 4694"/>
                <a:gd name="T91" fmla="*/ 931 h 2901"/>
                <a:gd name="T92" fmla="*/ 4706 w 4694"/>
                <a:gd name="T93" fmla="*/ 865 h 29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100000">
                  <a:srgbClr val="FF9900"/>
                </a:gs>
              </a:gsLst>
              <a:lin ang="81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33" name="Freeform 9"/>
            <p:cNvSpPr>
              <a:spLocks noChangeArrowheads="1"/>
            </p:cNvSpPr>
            <p:nvPr/>
          </p:nvSpPr>
          <p:spPr bwMode="auto">
            <a:xfrm>
              <a:off x="0" y="0"/>
              <a:ext cx="3766" cy="2349"/>
            </a:xfrm>
            <a:custGeom>
              <a:avLst/>
              <a:gdLst>
                <a:gd name="G0" fmla="+- 1 0 0"/>
                <a:gd name="G1" fmla="+- 1 0 0"/>
                <a:gd name="G2" fmla="+- 1 0 0"/>
                <a:gd name="T0" fmla="*/ 3522 256 1"/>
                <a:gd name="T1" fmla="*/ 0 256 1"/>
                <a:gd name="G3" fmla="+- 0 T0 T1"/>
                <a:gd name="G4" fmla="sin 432 G3"/>
                <a:gd name="G5" fmla="+- 1 0 0"/>
                <a:gd name="G6" fmla="+- 1 0 0"/>
                <a:gd name="G7" fmla="+- 1 0 0"/>
                <a:gd name="G8" fmla="+- 1 0 0"/>
                <a:gd name="G9" fmla="+- 1 0 0"/>
                <a:gd name="G10" fmla="+- 1 0 0"/>
                <a:gd name="G11" fmla="+- 1 0 0"/>
                <a:gd name="G12" fmla="+- 1 0 0"/>
                <a:gd name="G13" fmla="+- 1 0 0"/>
                <a:gd name="G14" fmla="+- 1 0 0"/>
                <a:gd name="G15" fmla="+- 1 0 0"/>
                <a:gd name="G16" fmla="+- 1 0 0"/>
                <a:gd name="G17" fmla="+- 1 0 0"/>
                <a:gd name="G18" fmla="+- 1 0 0"/>
                <a:gd name="G19" fmla="+- 1 0 0"/>
                <a:gd name="G20" fmla="+- 1 0 0"/>
                <a:gd name="G21" fmla="+- 1 0 0"/>
                <a:gd name="G22" fmla="+- 1 0 0"/>
                <a:gd name="G23" fmla="+- 1 0 0"/>
                <a:gd name="G24" fmla="+- 1 0 0"/>
                <a:gd name="G25" fmla="+- 1 0 0"/>
                <a:gd name="G26" fmla="+- 1 0 0"/>
                <a:gd name="G27" fmla="+- 1 0 0"/>
                <a:gd name="G28" fmla="+- 1 0 0"/>
                <a:gd name="G29" fmla="+- 1 0 0"/>
                <a:gd name="G30" fmla="+- 485 0 0"/>
                <a:gd name="T2" fmla="*/ 1142 256 1"/>
                <a:gd name="T3" fmla="*/ 0 256 1"/>
                <a:gd name="G31" fmla="+- 0 T2 T3"/>
                <a:gd name="G32" fmla="sin 2182 G31"/>
                <a:gd name="G33" fmla="+- 1 0 0"/>
                <a:gd name="G34" fmla="+- 1 0 0"/>
                <a:gd name="G35" fmla="+- 1 0 0"/>
                <a:gd name="G36" fmla="+- 1 0 0"/>
                <a:gd name="G37" fmla="+- 1 0 0"/>
                <a:gd name="G38" fmla="+- 1 0 0"/>
                <a:gd name="G39" fmla="+- 1 0 0"/>
                <a:gd name="G40" fmla="+- 1 0 0"/>
                <a:gd name="G41" fmla="+- 1 0 0"/>
                <a:gd name="G42" fmla="+- 1 0 0"/>
                <a:gd name="G43" fmla="+- 1 0 0"/>
                <a:gd name="G44" fmla="+- 1 0 0"/>
                <a:gd name="G45" fmla="+- 1 0 0"/>
                <a:gd name="G46" fmla="+- 1 0 0"/>
                <a:gd name="G47" fmla="+- 1 0 0"/>
                <a:gd name="G48" fmla="+- 1 0 0"/>
                <a:gd name="G49" fmla="+- 1 0 0"/>
                <a:gd name="G50" fmla="+- 1 0 0"/>
                <a:gd name="G51" fmla="+- 1 0 0"/>
                <a:gd name="G52" fmla="+- 1 0 0"/>
                <a:gd name="G53" fmla="+- 1 0 0"/>
                <a:gd name="G54" fmla="+- 1 0 0"/>
                <a:gd name="G55" fmla="+- 1 0 0"/>
                <a:gd name="G56" fmla="+- 1 0 0"/>
                <a:gd name="G57" fmla="+- 1 0 0"/>
                <a:gd name="G58" fmla="+- 1 0 0"/>
                <a:gd name="G59" fmla="+- 1 0 0"/>
                <a:gd name="G60" fmla="+- 1 0 0"/>
                <a:gd name="G61" fmla="+- 1 0 0"/>
                <a:gd name="G62" fmla="+- 1 0 0"/>
                <a:gd name="G63" fmla="+- 1 0 0"/>
                <a:gd name="G64" fmla="+- 1 0 0"/>
                <a:gd name="G65" fmla="*/ 1 2543 44192"/>
                <a:gd name="G66" fmla="+- 1 0 0"/>
                <a:gd name="G67" fmla="+- 1 0 0"/>
                <a:gd name="G68" fmla="+- 1 0 0"/>
                <a:gd name="G69" fmla="+- 1 0 0"/>
                <a:gd name="G70" fmla="+- 1 0 0"/>
                <a:gd name="G71" fmla="+- 1 0 0"/>
                <a:gd name="G72" fmla="+- 1 0 0"/>
                <a:gd name="G73" fmla="+- 1 0 0"/>
                <a:gd name="G74" fmla="+- 36 0 0"/>
                <a:gd name="G75" fmla="+- 1 0 0"/>
                <a:gd name="G76" fmla="+- 1 0 0"/>
                <a:gd name="G77" fmla="+- 1 0 0"/>
                <a:gd name="G78" fmla="+- 1 0 0"/>
                <a:gd name="G79" fmla="+- 1 0 0"/>
                <a:gd name="G80" fmla="+- 1 0 0"/>
                <a:gd name="G81" fmla="+- 1 0 0"/>
                <a:gd name="G82" fmla="+- 1 0 0"/>
                <a:gd name="G83" fmla="+- 1 0 0"/>
                <a:gd name="G84" fmla="+- 1 0 0"/>
                <a:gd name="G85" fmla="+- 1 0 0"/>
                <a:gd name="T4" fmla="*/ 3773 w 3761"/>
                <a:gd name="T5" fmla="*/ 715 h 2356"/>
                <a:gd name="T6" fmla="*/ 3743 w 3761"/>
                <a:gd name="T7" fmla="*/ 595 h 2356"/>
                <a:gd name="T8" fmla="*/ 3665 w 3761"/>
                <a:gd name="T9" fmla="*/ 484 h 2356"/>
                <a:gd name="T10" fmla="*/ 3534 w 3761"/>
                <a:gd name="T11" fmla="*/ 376 h 2356"/>
                <a:gd name="T12" fmla="*/ 3358 w 3761"/>
                <a:gd name="T13" fmla="*/ 280 h 2356"/>
                <a:gd name="T14" fmla="*/ 3137 w 3761"/>
                <a:gd name="T15" fmla="*/ 192 h 2356"/>
                <a:gd name="T16" fmla="*/ 2874 w 3761"/>
                <a:gd name="T17" fmla="*/ 108 h 2356"/>
                <a:gd name="T18" fmla="*/ 2567 w 3761"/>
                <a:gd name="T19" fmla="*/ 36 h 2356"/>
                <a:gd name="T20" fmla="*/ 2238 w 3761"/>
                <a:gd name="T21" fmla="*/ 0 h 2356"/>
                <a:gd name="T22" fmla="*/ 2585 w 3761"/>
                <a:gd name="T23" fmla="*/ 72 h 2356"/>
                <a:gd name="T24" fmla="*/ 2886 w 3761"/>
                <a:gd name="T25" fmla="*/ 150 h 2356"/>
                <a:gd name="T26" fmla="*/ 3149 w 3761"/>
                <a:gd name="T27" fmla="*/ 232 h 2356"/>
                <a:gd name="T28" fmla="*/ 3358 w 3761"/>
                <a:gd name="T29" fmla="*/ 328 h 2356"/>
                <a:gd name="T30" fmla="*/ 3528 w 3761"/>
                <a:gd name="T31" fmla="*/ 430 h 2356"/>
                <a:gd name="T32" fmla="*/ 3635 w 3761"/>
                <a:gd name="T33" fmla="*/ 543 h 2356"/>
                <a:gd name="T34" fmla="*/ 3695 w 3761"/>
                <a:gd name="T35" fmla="*/ 661 h 2356"/>
                <a:gd name="T36" fmla="*/ 3701 w 3761"/>
                <a:gd name="T37" fmla="*/ 787 h 2356"/>
                <a:gd name="T38" fmla="*/ 3665 w 3761"/>
                <a:gd name="T39" fmla="*/ 883 h 2356"/>
                <a:gd name="T40" fmla="*/ 3605 w 3761"/>
                <a:gd name="T41" fmla="*/ 983 h 2356"/>
                <a:gd name="T42" fmla="*/ 3510 w 3761"/>
                <a:gd name="T43" fmla="*/ 1085 h 2356"/>
                <a:gd name="T44" fmla="*/ 3382 w 3761"/>
                <a:gd name="T45" fmla="*/ 1181 h 2356"/>
                <a:gd name="T46" fmla="*/ 3233 w 3761"/>
                <a:gd name="T47" fmla="*/ 1283 h 2356"/>
                <a:gd name="T48" fmla="*/ 3053 w 3761"/>
                <a:gd name="T49" fmla="*/ 1383 h 2356"/>
                <a:gd name="T50" fmla="*/ 2844 w 3761"/>
                <a:gd name="T51" fmla="*/ 1485 h 2356"/>
                <a:gd name="T52" fmla="*/ 2615 w 3761"/>
                <a:gd name="T53" fmla="*/ 1581 h 2356"/>
                <a:gd name="T54" fmla="*/ 2081 w 3761"/>
                <a:gd name="T55" fmla="*/ 1776 h 2356"/>
                <a:gd name="T56" fmla="*/ 1463 w 3761"/>
                <a:gd name="T57" fmla="*/ 1962 h 2356"/>
                <a:gd name="T58" fmla="*/ 767 w 3761"/>
                <a:gd name="T59" fmla="*/ 2148 h 2356"/>
                <a:gd name="T60" fmla="*/ 0 w 3761"/>
                <a:gd name="T61" fmla="*/ 2314 h 2356"/>
                <a:gd name="T62" fmla="*/ 403 w 3761"/>
                <a:gd name="T63" fmla="*/ 2260 h 2356"/>
                <a:gd name="T64" fmla="*/ 1146 w 3761"/>
                <a:gd name="T65" fmla="*/ 2082 h 2356"/>
                <a:gd name="T66" fmla="*/ 1818 w 3761"/>
                <a:gd name="T67" fmla="*/ 1890 h 2356"/>
                <a:gd name="T68" fmla="*/ 2400 w 3761"/>
                <a:gd name="T69" fmla="*/ 1694 h 2356"/>
                <a:gd name="T70" fmla="*/ 2657 w 3761"/>
                <a:gd name="T71" fmla="*/ 1599 h 2356"/>
                <a:gd name="T72" fmla="*/ 2892 w 3761"/>
                <a:gd name="T73" fmla="*/ 1497 h 2356"/>
                <a:gd name="T74" fmla="*/ 3101 w 3761"/>
                <a:gd name="T75" fmla="*/ 1395 h 2356"/>
                <a:gd name="T76" fmla="*/ 3287 w 3761"/>
                <a:gd name="T77" fmla="*/ 1295 h 2356"/>
                <a:gd name="T78" fmla="*/ 3442 w 3761"/>
                <a:gd name="T79" fmla="*/ 1187 h 2356"/>
                <a:gd name="T80" fmla="*/ 3570 w 3761"/>
                <a:gd name="T81" fmla="*/ 1085 h 2356"/>
                <a:gd name="T82" fmla="*/ 3665 w 3761"/>
                <a:gd name="T83" fmla="*/ 983 h 2356"/>
                <a:gd name="T84" fmla="*/ 3731 w 3761"/>
                <a:gd name="T85" fmla="*/ 883 h 2356"/>
                <a:gd name="T86" fmla="*/ 3767 w 3761"/>
                <a:gd name="T87" fmla="*/ 781 h 2356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100000">
                  <a:srgbClr val="FF9900"/>
                </a:gs>
              </a:gsLst>
              <a:lin ang="81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34" name="Freeform 10"/>
            <p:cNvSpPr>
              <a:spLocks noChangeArrowheads="1"/>
            </p:cNvSpPr>
            <p:nvPr/>
          </p:nvSpPr>
          <p:spPr bwMode="auto">
            <a:xfrm>
              <a:off x="0" y="0"/>
              <a:ext cx="2926" cy="1839"/>
            </a:xfrm>
            <a:custGeom>
              <a:avLst/>
              <a:gdLst>
                <a:gd name="G0" fmla="+- 1 0 0"/>
                <a:gd name="G1" fmla="+- 1 0 0"/>
                <a:gd name="G2" fmla="+- 2750 0 0"/>
                <a:gd name="G3" fmla="+- 1 0 0"/>
                <a:gd name="G4" fmla="+- 1 0 0"/>
                <a:gd name="G5" fmla="+- 1 0 0"/>
                <a:gd name="G6" fmla="+- 1644 0 0"/>
                <a:gd name="G7" fmla="+- 1 0 0"/>
                <a:gd name="G8" fmla="+- 1 0 0"/>
                <a:gd name="G9" fmla="+- 1 0 0"/>
                <a:gd name="G10" fmla="+- 1 0 0"/>
                <a:gd name="G11" fmla="+- 1 0 0"/>
                <a:gd name="G12" fmla="*/ 1 20907 38528"/>
                <a:gd name="G13" fmla="+- 1 0 0"/>
                <a:gd name="G14" fmla="+- 1 0 0"/>
                <a:gd name="G15" fmla="+- 1 0 0"/>
                <a:gd name="G16" fmla="+- 1 0 0"/>
                <a:gd name="G17" fmla="+- 1 0 0"/>
                <a:gd name="G18" fmla="+- 2756 0 0"/>
                <a:gd name="G19" fmla="+- 1 0 0"/>
                <a:gd name="G20" fmla="+- 1 0 0"/>
                <a:gd name="G21" fmla="+- 1 0 0"/>
                <a:gd name="G22" fmla="+- 1 0 0"/>
                <a:gd name="G23" fmla="+- 1 0 0"/>
                <a:gd name="G24" fmla="+- 1 0 0"/>
                <a:gd name="G25" fmla="+- 1 0 0"/>
                <a:gd name="G26" fmla="+- 377 0 0"/>
                <a:gd name="G27" fmla="+- 1 0 0"/>
                <a:gd name="G28" fmla="+- 1 0 0"/>
                <a:gd name="G29" fmla="+- 1 0 0"/>
                <a:gd name="G30" fmla="+- 1 0 0"/>
                <a:gd name="G31" fmla="+- 1 0 0"/>
                <a:gd name="G32" fmla="+- 1 0 0"/>
                <a:gd name="G33" fmla="+- 1 0 0"/>
                <a:gd name="G34" fmla="+- 1 0 0"/>
                <a:gd name="G35" fmla="+- 1 0 0"/>
                <a:gd name="G36" fmla="*/ 1 16385 2"/>
                <a:gd name="G37" fmla="+- 1 0 0"/>
                <a:gd name="G38" fmla="+- 1 0 0"/>
                <a:gd name="G39" fmla="+- 1 0 0"/>
                <a:gd name="G40" fmla="+- 1 0 0"/>
                <a:gd name="G41" fmla="+- 1 0 0"/>
                <a:gd name="G42" fmla="+- 1 0 0"/>
                <a:gd name="G43" fmla="+- 1 0 0"/>
                <a:gd name="G44" fmla="+- 1 0 0"/>
                <a:gd name="G45" fmla="+- 1 0 0"/>
                <a:gd name="G46" fmla="+- 1 0 0"/>
                <a:gd name="G47" fmla="+- 1 0 0"/>
                <a:gd name="G48" fmla="+- 1 0 0"/>
                <a:gd name="G49" fmla="+- 1 0 0"/>
                <a:gd name="G50" fmla="+- 1 0 0"/>
                <a:gd name="G51" fmla="+- 1 0 0"/>
                <a:gd name="G52" fmla="+- 1 0 0"/>
                <a:gd name="G53" fmla="+- 1 0 0"/>
                <a:gd name="G54" fmla="+- 1 0 0"/>
                <a:gd name="G55" fmla="*/ 1 0 51712"/>
                <a:gd name="G56" fmla="*/ 1 48365 11520"/>
                <a:gd name="G57" fmla="*/ G56 1 180"/>
                <a:gd name="G58" fmla="*/ G55 1 G57"/>
                <a:gd name="G59" fmla="+- 2358 0 0"/>
                <a:gd name="G60" fmla="+- 2344 0 0"/>
                <a:gd name="G61" fmla="+- 2249 0 0"/>
                <a:gd name="G62" fmla="+- 2080 0 0"/>
                <a:gd name="G63" fmla="+- 1839 0 0"/>
                <a:gd name="G64" fmla="+- 1534 0 0"/>
                <a:gd name="G65" fmla="+- 1156 0 0"/>
                <a:gd name="G66" fmla="+- 696 0 0"/>
                <a:gd name="G67" fmla="+- 1144 0 0"/>
                <a:gd name="G68" fmla="+- 1522 0 0"/>
                <a:gd name="G69" fmla="+- 1835 0 0"/>
                <a:gd name="G70" fmla="+- 2068 0 0"/>
                <a:gd name="G71" fmla="+- 2219 0 0"/>
                <a:gd name="G72" fmla="+- 2292 0 0"/>
                <a:gd name="G73" fmla="+- 2269 0 0"/>
                <a:gd name="T0" fmla="*/ 2930 w 2924"/>
                <a:gd name="T1" fmla="*/ 643 h 1846"/>
                <a:gd name="T2" fmla="*/ 2882 w 2924"/>
                <a:gd name="T3" fmla="*/ 524 h 1846"/>
                <a:gd name="T4" fmla="*/ 2756 w 2924"/>
                <a:gd name="T5" fmla="*/ 412 h 1846"/>
                <a:gd name="T6" fmla="*/ 2565 w 2924"/>
                <a:gd name="T7" fmla="*/ 316 h 1846"/>
                <a:gd name="T8" fmla="*/ 2306 w 2924"/>
                <a:gd name="T9" fmla="*/ 226 h 1846"/>
                <a:gd name="T10" fmla="*/ 1989 w 2924"/>
                <a:gd name="T11" fmla="*/ 150 h 1846"/>
                <a:gd name="T12" fmla="*/ 1612 w 2924"/>
                <a:gd name="T13" fmla="*/ 78 h 1846"/>
                <a:gd name="T14" fmla="*/ 1180 w 2924"/>
                <a:gd name="T15" fmla="*/ 24 h 1846"/>
                <a:gd name="T16" fmla="*/ 696 w 2924"/>
                <a:gd name="T17" fmla="*/ 0 h 1846"/>
                <a:gd name="T18" fmla="*/ 1192 w 2924"/>
                <a:gd name="T19" fmla="*/ 48 h 1846"/>
                <a:gd name="T20" fmla="*/ 1630 w 2924"/>
                <a:gd name="T21" fmla="*/ 108 h 1846"/>
                <a:gd name="T22" fmla="*/ 2013 w 2924"/>
                <a:gd name="T23" fmla="*/ 178 h 1846"/>
                <a:gd name="T24" fmla="*/ 2330 w 2924"/>
                <a:gd name="T25" fmla="*/ 262 h 1846"/>
                <a:gd name="T26" fmla="*/ 2577 w 2924"/>
                <a:gd name="T27" fmla="*/ 358 h 1846"/>
                <a:gd name="T28" fmla="*/ 2756 w 2924"/>
                <a:gd name="T29" fmla="*/ 464 h 1846"/>
                <a:gd name="T30" fmla="*/ 2852 w 2924"/>
                <a:gd name="T31" fmla="*/ 583 h 1846"/>
                <a:gd name="T32" fmla="*/ 2870 w 2924"/>
                <a:gd name="T33" fmla="*/ 709 h 1846"/>
                <a:gd name="T34" fmla="*/ 2846 w 2924"/>
                <a:gd name="T35" fmla="*/ 779 h 1846"/>
                <a:gd name="T36" fmla="*/ 2798 w 2924"/>
                <a:gd name="T37" fmla="*/ 851 h 1846"/>
                <a:gd name="T38" fmla="*/ 2631 w 2924"/>
                <a:gd name="T39" fmla="*/ 995 h 1846"/>
                <a:gd name="T40" fmla="*/ 2372 w 2924"/>
                <a:gd name="T41" fmla="*/ 1137 h 1846"/>
                <a:gd name="T42" fmla="*/ 2037 w 2924"/>
                <a:gd name="T43" fmla="*/ 1281 h 1846"/>
                <a:gd name="T44" fmla="*/ 1630 w 2924"/>
                <a:gd name="T45" fmla="*/ 1423 h 1846"/>
                <a:gd name="T46" fmla="*/ 1144 w 2924"/>
                <a:gd name="T47" fmla="*/ 1561 h 1846"/>
                <a:gd name="T48" fmla="*/ 606 w 2924"/>
                <a:gd name="T49" fmla="*/ 1690 h 1846"/>
                <a:gd name="T50" fmla="*/ 0 w 2924"/>
                <a:gd name="T51" fmla="*/ 1816 h 1846"/>
                <a:gd name="T52" fmla="*/ 311 w 2924"/>
                <a:gd name="T53" fmla="*/ 1768 h 1846"/>
                <a:gd name="T54" fmla="*/ 899 w 2924"/>
                <a:gd name="T55" fmla="*/ 1638 h 1846"/>
                <a:gd name="T56" fmla="*/ 1419 w 2924"/>
                <a:gd name="T57" fmla="*/ 1501 h 1846"/>
                <a:gd name="T58" fmla="*/ 1875 w 2924"/>
                <a:gd name="T59" fmla="*/ 1359 h 1846"/>
                <a:gd name="T60" fmla="*/ 2258 w 2924"/>
                <a:gd name="T61" fmla="*/ 1215 h 1846"/>
                <a:gd name="T62" fmla="*/ 2565 w 2924"/>
                <a:gd name="T63" fmla="*/ 1072 h 1846"/>
                <a:gd name="T64" fmla="*/ 2780 w 2924"/>
                <a:gd name="T65" fmla="*/ 923 h 1846"/>
                <a:gd name="T66" fmla="*/ 2882 w 2924"/>
                <a:gd name="T67" fmla="*/ 809 h 1846"/>
                <a:gd name="T68" fmla="*/ 2918 w 2924"/>
                <a:gd name="T69" fmla="*/ 739 h 1846"/>
                <a:gd name="T70" fmla="*/ 2930 w 2924"/>
                <a:gd name="T71" fmla="*/ 703 h 1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100000">
                  <a:srgbClr val="FF9900"/>
                </a:gs>
              </a:gsLst>
              <a:lin ang="81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35" name="Freeform 11"/>
            <p:cNvSpPr>
              <a:spLocks noChangeArrowheads="1"/>
            </p:cNvSpPr>
            <p:nvPr/>
          </p:nvSpPr>
          <p:spPr bwMode="auto">
            <a:xfrm>
              <a:off x="114" y="2846"/>
              <a:ext cx="1486" cy="198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*/ 1 16385 2"/>
                <a:gd name="G4" fmla="*/ 1 29003 51712"/>
                <a:gd name="T0" fmla="*/ 1397 w 1488"/>
                <a:gd name="T1" fmla="*/ 194 h 204"/>
                <a:gd name="T2" fmla="*/ 0 w 1488"/>
                <a:gd name="T3" fmla="*/ 18 h 204"/>
                <a:gd name="T4" fmla="*/ 77 w 1488"/>
                <a:gd name="T5" fmla="*/ 0 h 204"/>
                <a:gd name="T6" fmla="*/ 1486 w 1488"/>
                <a:gd name="T7" fmla="*/ 177 h 204"/>
                <a:gd name="T8" fmla="*/ 1397 w 1488"/>
                <a:gd name="T9" fmla="*/ 194 h 204"/>
                <a:gd name="T10" fmla="*/ 1397 w 1488"/>
                <a:gd name="T11" fmla="*/ 19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473" y="3104"/>
              <a:ext cx="0" cy="0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473" y="3104"/>
              <a:ext cx="0" cy="0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1038" name="Group 14"/>
            <p:cNvGrpSpPr>
              <a:grpSpLocks/>
            </p:cNvGrpSpPr>
            <p:nvPr/>
          </p:nvGrpSpPr>
          <p:grpSpPr bwMode="auto">
            <a:xfrm>
              <a:off x="192" y="2283"/>
              <a:ext cx="1247" cy="916"/>
              <a:chOff x="192" y="2283"/>
              <a:chExt cx="1247" cy="916"/>
            </a:xfrm>
          </p:grpSpPr>
          <p:sp>
            <p:nvSpPr>
              <p:cNvPr id="1039" name="Freeform 15"/>
              <p:cNvSpPr>
                <a:spLocks noChangeArrowheads="1"/>
              </p:cNvSpPr>
              <p:nvPr/>
            </p:nvSpPr>
            <p:spPr bwMode="auto">
              <a:xfrm>
                <a:off x="408" y="3007"/>
                <a:ext cx="41" cy="0"/>
              </a:xfrm>
              <a:custGeom>
                <a:avLst/>
                <a:gdLst>
                  <a:gd name="G0" fmla="+- 1 0 0"/>
                  <a:gd name="G1" fmla="+- 1 0 0"/>
                  <a:gd name="G2" fmla="*/ 1 16385 2"/>
                  <a:gd name="T0" fmla="*/ 38 w 47"/>
                  <a:gd name="T1" fmla="*/ 0 h 6"/>
                  <a:gd name="T2" fmla="*/ 0 w 47"/>
                  <a:gd name="T3" fmla="*/ 0 h 6"/>
                  <a:gd name="T4" fmla="*/ 0 w 47"/>
                  <a:gd name="T5" fmla="*/ 0 h 6"/>
                  <a:gd name="T6" fmla="*/ 38 w 47"/>
                  <a:gd name="T7" fmla="*/ 0 h 6"/>
                  <a:gd name="T8" fmla="*/ 38 w 47"/>
                  <a:gd name="T9" fmla="*/ 0 h 6"/>
                  <a:gd name="T10" fmla="*/ 38 w 47"/>
                  <a:gd name="T11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0" name="Freeform 16"/>
              <p:cNvSpPr>
                <a:spLocks noChangeArrowheads="1"/>
              </p:cNvSpPr>
              <p:nvPr/>
            </p:nvSpPr>
            <p:spPr bwMode="auto">
              <a:xfrm>
                <a:off x="911" y="2283"/>
                <a:ext cx="317" cy="156"/>
              </a:xfrm>
              <a:custGeom>
                <a:avLst/>
                <a:gdLst>
                  <a:gd name="G0" fmla="+- 6 0 0"/>
                  <a:gd name="G1" fmla="*/ 1 23453 61568"/>
                  <a:gd name="G2" fmla="+- 1 0 0"/>
                  <a:gd name="G3" fmla="+- 1 0 0"/>
                  <a:gd name="G4" fmla="+- 1 0 0"/>
                  <a:gd name="G5" fmla="+- 1 0 0"/>
                  <a:gd name="G6" fmla="+- 23 0 0"/>
                  <a:gd name="G7" fmla="*/ 1 16385 2"/>
                  <a:gd name="G8" fmla="+- 1 0 0"/>
                  <a:gd name="G9" fmla="+- 1 0 0"/>
                  <a:gd name="G10" fmla="*/ 1 29003 51712"/>
                  <a:gd name="G11" fmla="*/ 1 0 51712"/>
                  <a:gd name="G12" fmla="+- 16 0 0"/>
                  <a:gd name="T0" fmla="*/ 0 w 323"/>
                  <a:gd name="T1" fmla="*/ 22 h 162"/>
                  <a:gd name="T2" fmla="*/ 6 w 323"/>
                  <a:gd name="T3" fmla="*/ 22 h 162"/>
                  <a:gd name="T4" fmla="*/ 12 w 323"/>
                  <a:gd name="T5" fmla="*/ 16 h 162"/>
                  <a:gd name="T6" fmla="*/ 46 w 323"/>
                  <a:gd name="T7" fmla="*/ 6 h 162"/>
                  <a:gd name="T8" fmla="*/ 97 w 323"/>
                  <a:gd name="T9" fmla="*/ 0 h 162"/>
                  <a:gd name="T10" fmla="*/ 133 w 323"/>
                  <a:gd name="T11" fmla="*/ 6 h 162"/>
                  <a:gd name="T12" fmla="*/ 167 w 323"/>
                  <a:gd name="T13" fmla="*/ 16 h 162"/>
                  <a:gd name="T14" fmla="*/ 231 w 323"/>
                  <a:gd name="T15" fmla="*/ 50 h 162"/>
                  <a:gd name="T16" fmla="*/ 279 w 323"/>
                  <a:gd name="T17" fmla="*/ 84 h 162"/>
                  <a:gd name="T18" fmla="*/ 307 w 323"/>
                  <a:gd name="T19" fmla="*/ 107 h 162"/>
                  <a:gd name="T20" fmla="*/ 313 w 323"/>
                  <a:gd name="T21" fmla="*/ 118 h 162"/>
                  <a:gd name="T22" fmla="*/ 313 w 323"/>
                  <a:gd name="T23" fmla="*/ 118 h 162"/>
                  <a:gd name="T24" fmla="*/ 215 w 323"/>
                  <a:gd name="T25" fmla="*/ 152 h 162"/>
                  <a:gd name="T26" fmla="*/ 0 w 323"/>
                  <a:gd name="T27" fmla="*/ 22 h 162"/>
                  <a:gd name="T28" fmla="*/ 0 w 323"/>
                  <a:gd name="T29" fmla="*/ 22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2" name="Freeform 18"/>
              <p:cNvSpPr>
                <a:spLocks noChangeArrowheads="1"/>
              </p:cNvSpPr>
              <p:nvPr/>
            </p:nvSpPr>
            <p:spPr bwMode="auto">
              <a:xfrm>
                <a:off x="683" y="2708"/>
                <a:ext cx="41" cy="72"/>
              </a:xfrm>
              <a:custGeom>
                <a:avLst/>
                <a:gdLst>
                  <a:gd name="G0" fmla="*/ 1 60277 6784"/>
                  <a:gd name="G1" fmla="+- 1 0 0"/>
                  <a:gd name="G2" fmla="+- 18 0 0"/>
                  <a:gd name="G3" fmla="*/ 1 5095 51712"/>
                  <a:gd name="G4" fmla="*/ 1 48365 11520"/>
                  <a:gd name="G5" fmla="*/ G4 1 180"/>
                  <a:gd name="G6" fmla="*/ G3 1 G5"/>
                  <a:gd name="G7" fmla="+- 1 0 0"/>
                  <a:gd name="G8" fmla="+- 32768 0 0"/>
                  <a:gd name="T0" fmla="*/ 10 w 47"/>
                  <a:gd name="T1" fmla="*/ 63 h 78"/>
                  <a:gd name="T2" fmla="*/ 14 w 47"/>
                  <a:gd name="T3" fmla="*/ 52 h 78"/>
                  <a:gd name="T4" fmla="*/ 19 w 47"/>
                  <a:gd name="T5" fmla="*/ 48 h 78"/>
                  <a:gd name="T6" fmla="*/ 38 w 47"/>
                  <a:gd name="T7" fmla="*/ 0 h 78"/>
                  <a:gd name="T8" fmla="*/ 0 w 47"/>
                  <a:gd name="T9" fmla="*/ 68 h 78"/>
                  <a:gd name="T10" fmla="*/ 10 w 47"/>
                  <a:gd name="T11" fmla="*/ 63 h 78"/>
                  <a:gd name="T12" fmla="*/ 10 w 47"/>
                  <a:gd name="T13" fmla="*/ 63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3" name="Freeform 19"/>
              <p:cNvSpPr>
                <a:spLocks noChangeArrowheads="1"/>
              </p:cNvSpPr>
              <p:nvPr/>
            </p:nvSpPr>
            <p:spPr bwMode="auto">
              <a:xfrm>
                <a:off x="1283" y="2571"/>
                <a:ext cx="143" cy="412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G4" fmla="+- 1 0 0"/>
                  <a:gd name="G5" fmla="+- 1 0 0"/>
                  <a:gd name="G6" fmla="+- 1 0 0"/>
                  <a:gd name="G7" fmla="+- 1 0 0"/>
                  <a:gd name="G8" fmla="+- 1 0 0"/>
                  <a:gd name="G9" fmla="+- 1 0 0"/>
                  <a:gd name="G10" fmla="+- 1 0 0"/>
                  <a:gd name="G11" fmla="+- 1 0 0"/>
                  <a:gd name="G12" fmla="+- 1 0 0"/>
                  <a:gd name="G13" fmla="+- 1 0 0"/>
                  <a:gd name="G14" fmla="+- 1 0 0"/>
                  <a:gd name="G15" fmla="+- 65434 0 0"/>
                  <a:gd name="G16" fmla="+- 1 0 0"/>
                  <a:gd name="G17" fmla="*/ 1 16385 2"/>
                  <a:gd name="G18" fmla="+- 1 0 0"/>
                  <a:gd name="G19" fmla="+- 1 0 0"/>
                  <a:gd name="G20" fmla="+- 1 0 0"/>
                  <a:gd name="G21" fmla="+- 1 0 0"/>
                  <a:gd name="G22" fmla="+- 1 0 0"/>
                  <a:gd name="G23" fmla="+- 1 0 0"/>
                  <a:gd name="G24" fmla="+- 1 0 0"/>
                  <a:gd name="G25" fmla="*/ 1 29003 51712"/>
                  <a:gd name="G26" fmla="+- 1 0 0"/>
                  <a:gd name="G27" fmla="+- 55 0 0"/>
                  <a:gd name="G28" fmla="+- 95 0 0"/>
                  <a:gd name="G29" fmla="+- 114 0 0"/>
                  <a:gd name="G30" fmla="+- 96 0 0"/>
                  <a:gd name="G31" fmla="+- 276 0 0"/>
                  <a:gd name="G32" fmla="+- 300 0 0"/>
                  <a:gd name="T0" fmla="*/ 27 w 149"/>
                  <a:gd name="T1" fmla="*/ 94 h 419"/>
                  <a:gd name="T2" fmla="*/ 39 w 149"/>
                  <a:gd name="T3" fmla="*/ 122 h 419"/>
                  <a:gd name="T4" fmla="*/ 27 w 149"/>
                  <a:gd name="T5" fmla="*/ 157 h 419"/>
                  <a:gd name="T6" fmla="*/ 43 w 149"/>
                  <a:gd name="T7" fmla="*/ 145 h 419"/>
                  <a:gd name="T8" fmla="*/ 49 w 149"/>
                  <a:gd name="T9" fmla="*/ 337 h 419"/>
                  <a:gd name="T10" fmla="*/ 61 w 149"/>
                  <a:gd name="T11" fmla="*/ 361 h 419"/>
                  <a:gd name="T12" fmla="*/ 61 w 149"/>
                  <a:gd name="T13" fmla="*/ 367 h 419"/>
                  <a:gd name="T14" fmla="*/ 61 w 149"/>
                  <a:gd name="T15" fmla="*/ 378 h 419"/>
                  <a:gd name="T16" fmla="*/ 72 w 149"/>
                  <a:gd name="T17" fmla="*/ 383 h 419"/>
                  <a:gd name="T18" fmla="*/ 95 w 149"/>
                  <a:gd name="T19" fmla="*/ 395 h 419"/>
                  <a:gd name="T20" fmla="*/ 117 w 149"/>
                  <a:gd name="T21" fmla="*/ 401 h 419"/>
                  <a:gd name="T22" fmla="*/ 139 w 149"/>
                  <a:gd name="T23" fmla="*/ 407 h 419"/>
                  <a:gd name="T24" fmla="*/ 117 w 149"/>
                  <a:gd name="T25" fmla="*/ 383 h 419"/>
                  <a:gd name="T26" fmla="*/ 72 w 149"/>
                  <a:gd name="T27" fmla="*/ 355 h 419"/>
                  <a:gd name="T28" fmla="*/ 72 w 149"/>
                  <a:gd name="T29" fmla="*/ 355 h 419"/>
                  <a:gd name="T30" fmla="*/ 72 w 149"/>
                  <a:gd name="T31" fmla="*/ 343 h 419"/>
                  <a:gd name="T32" fmla="*/ 77 w 149"/>
                  <a:gd name="T33" fmla="*/ 319 h 419"/>
                  <a:gd name="T34" fmla="*/ 77 w 149"/>
                  <a:gd name="T35" fmla="*/ 285 h 419"/>
                  <a:gd name="T36" fmla="*/ 77 w 149"/>
                  <a:gd name="T37" fmla="*/ 249 h 419"/>
                  <a:gd name="T38" fmla="*/ 77 w 149"/>
                  <a:gd name="T39" fmla="*/ 215 h 419"/>
                  <a:gd name="T40" fmla="*/ 72 w 149"/>
                  <a:gd name="T41" fmla="*/ 179 h 419"/>
                  <a:gd name="T42" fmla="*/ 61 w 149"/>
                  <a:gd name="T43" fmla="*/ 151 h 419"/>
                  <a:gd name="T44" fmla="*/ 55 w 149"/>
                  <a:gd name="T45" fmla="*/ 139 h 419"/>
                  <a:gd name="T46" fmla="*/ 49 w 149"/>
                  <a:gd name="T47" fmla="*/ 133 h 419"/>
                  <a:gd name="T48" fmla="*/ 49 w 149"/>
                  <a:gd name="T49" fmla="*/ 116 h 419"/>
                  <a:gd name="T50" fmla="*/ 49 w 149"/>
                  <a:gd name="T51" fmla="*/ 104 h 419"/>
                  <a:gd name="T52" fmla="*/ 43 w 149"/>
                  <a:gd name="T53" fmla="*/ 88 h 419"/>
                  <a:gd name="T54" fmla="*/ 33 w 149"/>
                  <a:gd name="T55" fmla="*/ 52 h 419"/>
                  <a:gd name="T56" fmla="*/ 21 w 149"/>
                  <a:gd name="T57" fmla="*/ 18 h 419"/>
                  <a:gd name="T58" fmla="*/ 15 w 149"/>
                  <a:gd name="T59" fmla="*/ 6 h 419"/>
                  <a:gd name="T60" fmla="*/ 15 w 149"/>
                  <a:gd name="T61" fmla="*/ 0 h 419"/>
                  <a:gd name="T62" fmla="*/ 0 w 149"/>
                  <a:gd name="T63" fmla="*/ 6 h 419"/>
                  <a:gd name="T64" fmla="*/ 6 w 149"/>
                  <a:gd name="T65" fmla="*/ 110 h 419"/>
                  <a:gd name="T66" fmla="*/ 27 w 149"/>
                  <a:gd name="T67" fmla="*/ 94 h 419"/>
                  <a:gd name="T68" fmla="*/ 27 w 149"/>
                  <a:gd name="T69" fmla="*/ 94 h 4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4" name="Freeform 20"/>
              <p:cNvSpPr>
                <a:spLocks noChangeArrowheads="1"/>
              </p:cNvSpPr>
              <p:nvPr/>
            </p:nvSpPr>
            <p:spPr bwMode="auto">
              <a:xfrm>
                <a:off x="1139" y="2433"/>
                <a:ext cx="161" cy="132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G4" fmla="+- 1 0 0"/>
                  <a:gd name="G5" fmla="+- 1 0 0"/>
                  <a:gd name="G6" fmla="+- 84 0 0"/>
                  <a:gd name="G7" fmla="+- 1 0 0"/>
                  <a:gd name="G8" fmla="+- 1 0 0"/>
                  <a:gd name="G9" fmla="+- 1 0 0"/>
                  <a:gd name="G10" fmla="+- 1 0 0"/>
                  <a:gd name="G11" fmla="+- 1 0 0"/>
                  <a:gd name="G12" fmla="+- 1 0 0"/>
                  <a:gd name="G13" fmla="*/ 1 16385 2"/>
                  <a:gd name="G14" fmla="+- 1 0 0"/>
                  <a:gd name="G15" fmla="+- 1 0 0"/>
                  <a:gd name="G16" fmla="+- 1 0 0"/>
                  <a:gd name="G17" fmla="+- 1 0 0"/>
                  <a:gd name="G18" fmla="+- 1 0 0"/>
                  <a:gd name="G19" fmla="*/ 1 29003 51712"/>
                  <a:gd name="G20" fmla="+- 1 0 0"/>
                  <a:gd name="G21" fmla="+- 65462 0 0"/>
                  <a:gd name="G22" fmla="+- 65464 0 0"/>
                  <a:gd name="G23" fmla="+- 65462 0 0"/>
                  <a:gd name="G24" fmla="+- 65474 0 0"/>
                  <a:gd name="T0" fmla="*/ 96 w 167"/>
                  <a:gd name="T1" fmla="*/ 16 h 138"/>
                  <a:gd name="T2" fmla="*/ 90 w 167"/>
                  <a:gd name="T3" fmla="*/ 12 h 138"/>
                  <a:gd name="T4" fmla="*/ 84 w 167"/>
                  <a:gd name="T5" fmla="*/ 0 h 138"/>
                  <a:gd name="T6" fmla="*/ 74 w 167"/>
                  <a:gd name="T7" fmla="*/ 0 h 138"/>
                  <a:gd name="T8" fmla="*/ 62 w 167"/>
                  <a:gd name="T9" fmla="*/ 0 h 138"/>
                  <a:gd name="T10" fmla="*/ 56 w 167"/>
                  <a:gd name="T11" fmla="*/ 0 h 138"/>
                  <a:gd name="T12" fmla="*/ 46 w 167"/>
                  <a:gd name="T13" fmla="*/ 6 h 138"/>
                  <a:gd name="T14" fmla="*/ 34 w 167"/>
                  <a:gd name="T15" fmla="*/ 12 h 138"/>
                  <a:gd name="T16" fmla="*/ 28 w 167"/>
                  <a:gd name="T17" fmla="*/ 12 h 138"/>
                  <a:gd name="T18" fmla="*/ 22 w 167"/>
                  <a:gd name="T19" fmla="*/ 22 h 138"/>
                  <a:gd name="T20" fmla="*/ 16 w 167"/>
                  <a:gd name="T21" fmla="*/ 39 h 138"/>
                  <a:gd name="T22" fmla="*/ 6 w 167"/>
                  <a:gd name="T23" fmla="*/ 62 h 138"/>
                  <a:gd name="T24" fmla="*/ 0 w 167"/>
                  <a:gd name="T25" fmla="*/ 67 h 138"/>
                  <a:gd name="T26" fmla="*/ 40 w 167"/>
                  <a:gd name="T27" fmla="*/ 28 h 138"/>
                  <a:gd name="T28" fmla="*/ 28 w 167"/>
                  <a:gd name="T29" fmla="*/ 62 h 138"/>
                  <a:gd name="T30" fmla="*/ 90 w 167"/>
                  <a:gd name="T31" fmla="*/ 34 h 138"/>
                  <a:gd name="T32" fmla="*/ 113 w 167"/>
                  <a:gd name="T33" fmla="*/ 72 h 138"/>
                  <a:gd name="T34" fmla="*/ 113 w 167"/>
                  <a:gd name="T35" fmla="*/ 50 h 138"/>
                  <a:gd name="T36" fmla="*/ 157 w 167"/>
                  <a:gd name="T37" fmla="*/ 128 h 138"/>
                  <a:gd name="T38" fmla="*/ 157 w 167"/>
                  <a:gd name="T39" fmla="*/ 112 h 138"/>
                  <a:gd name="T40" fmla="*/ 151 w 167"/>
                  <a:gd name="T41" fmla="*/ 94 h 138"/>
                  <a:gd name="T42" fmla="*/ 130 w 167"/>
                  <a:gd name="T43" fmla="*/ 56 h 138"/>
                  <a:gd name="T44" fmla="*/ 108 w 167"/>
                  <a:gd name="T45" fmla="*/ 28 h 138"/>
                  <a:gd name="T46" fmla="*/ 102 w 167"/>
                  <a:gd name="T47" fmla="*/ 22 h 138"/>
                  <a:gd name="T48" fmla="*/ 96 w 167"/>
                  <a:gd name="T49" fmla="*/ 16 h 138"/>
                  <a:gd name="T50" fmla="*/ 96 w 167"/>
                  <a:gd name="T51" fmla="*/ 16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5" name="Freeform 21"/>
              <p:cNvSpPr>
                <a:spLocks noChangeArrowheads="1"/>
              </p:cNvSpPr>
              <p:nvPr/>
            </p:nvSpPr>
            <p:spPr bwMode="auto">
              <a:xfrm>
                <a:off x="947" y="2313"/>
                <a:ext cx="107" cy="108"/>
              </a:xfrm>
              <a:custGeom>
                <a:avLst/>
                <a:gdLst>
                  <a:gd name="G0" fmla="+- 6 0 0"/>
                  <a:gd name="G1" fmla="+- 1 0 0"/>
                  <a:gd name="G2" fmla="+- 1 0 0"/>
                  <a:gd name="G3" fmla="+- 1 0 0"/>
                  <a:gd name="G4" fmla="+- 1 0 0"/>
                  <a:gd name="G5" fmla="+- 1 0 0"/>
                  <a:gd name="G6" fmla="*/ 1 1977 38528"/>
                  <a:gd name="G7" fmla="+- 1 0 0"/>
                  <a:gd name="G8" fmla="+- 1 0 0"/>
                  <a:gd name="G9" fmla="+- 1 0 0"/>
                  <a:gd name="G10" fmla="+- 1 0 0"/>
                  <a:gd name="G11" fmla="+- 1 0 0"/>
                  <a:gd name="G12" fmla="+- 1 0 0"/>
                  <a:gd name="G13" fmla="+- 1 0 0"/>
                  <a:gd name="G14" fmla="*/ 1 24145 10"/>
                  <a:gd name="G15" fmla="+- 1 0 0"/>
                  <a:gd name="G16" fmla="+- 6 0 0"/>
                  <a:gd name="G17" fmla="+- 22 0 0"/>
                  <a:gd name="T0" fmla="*/ 0 w 113"/>
                  <a:gd name="T1" fmla="*/ 0 h 114"/>
                  <a:gd name="T2" fmla="*/ 6 w 113"/>
                  <a:gd name="T3" fmla="*/ 0 h 114"/>
                  <a:gd name="T4" fmla="*/ 22 w 113"/>
                  <a:gd name="T5" fmla="*/ 6 h 114"/>
                  <a:gd name="T6" fmla="*/ 44 w 113"/>
                  <a:gd name="T7" fmla="*/ 16 h 114"/>
                  <a:gd name="T8" fmla="*/ 65 w 113"/>
                  <a:gd name="T9" fmla="*/ 33 h 114"/>
                  <a:gd name="T10" fmla="*/ 76 w 113"/>
                  <a:gd name="T11" fmla="*/ 44 h 114"/>
                  <a:gd name="T12" fmla="*/ 87 w 113"/>
                  <a:gd name="T13" fmla="*/ 60 h 114"/>
                  <a:gd name="T14" fmla="*/ 97 w 113"/>
                  <a:gd name="T15" fmla="*/ 82 h 114"/>
                  <a:gd name="T16" fmla="*/ 103 w 113"/>
                  <a:gd name="T17" fmla="*/ 104 h 114"/>
                  <a:gd name="T18" fmla="*/ 76 w 113"/>
                  <a:gd name="T19" fmla="*/ 60 h 114"/>
                  <a:gd name="T20" fmla="*/ 54 w 113"/>
                  <a:gd name="T21" fmla="*/ 72 h 114"/>
                  <a:gd name="T22" fmla="*/ 65 w 113"/>
                  <a:gd name="T23" fmla="*/ 50 h 114"/>
                  <a:gd name="T24" fmla="*/ 11 w 113"/>
                  <a:gd name="T25" fmla="*/ 72 h 114"/>
                  <a:gd name="T26" fmla="*/ 54 w 113"/>
                  <a:gd name="T27" fmla="*/ 44 h 114"/>
                  <a:gd name="T28" fmla="*/ 54 w 113"/>
                  <a:gd name="T29" fmla="*/ 38 h 114"/>
                  <a:gd name="T30" fmla="*/ 50 w 113"/>
                  <a:gd name="T31" fmla="*/ 28 h 114"/>
                  <a:gd name="T32" fmla="*/ 32 w 113"/>
                  <a:gd name="T33" fmla="*/ 16 h 114"/>
                  <a:gd name="T34" fmla="*/ 0 w 113"/>
                  <a:gd name="T35" fmla="*/ 0 h 114"/>
                  <a:gd name="T36" fmla="*/ 0 w 113"/>
                  <a:gd name="T37" fmla="*/ 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6" name="Freeform 22"/>
              <p:cNvSpPr>
                <a:spLocks noChangeArrowheads="1"/>
              </p:cNvSpPr>
              <p:nvPr/>
            </p:nvSpPr>
            <p:spPr bwMode="auto">
              <a:xfrm>
                <a:off x="1121" y="2577"/>
                <a:ext cx="60" cy="54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8 0 0"/>
                  <a:gd name="G4" fmla="+- 1 0 0"/>
                  <a:gd name="G5" fmla="+- 1 0 0"/>
                  <a:gd name="G6" fmla="+- 49170 0 0"/>
                  <a:gd name="G7" fmla="+- 1 0 0"/>
                  <a:gd name="G8" fmla="+- 1 0 0"/>
                  <a:gd name="G9" fmla="*/ 1 2543 44192"/>
                  <a:gd name="G10" fmla="+- 1 0 0"/>
                  <a:gd name="G11" fmla="+- 1 0 0"/>
                  <a:gd name="T0" fmla="*/ 46 w 66"/>
                  <a:gd name="T1" fmla="*/ 0 h 60"/>
                  <a:gd name="T2" fmla="*/ 36 w 66"/>
                  <a:gd name="T3" fmla="*/ 16 h 60"/>
                  <a:gd name="T4" fmla="*/ 31 w 66"/>
                  <a:gd name="T5" fmla="*/ 6 h 60"/>
                  <a:gd name="T6" fmla="*/ 20 w 66"/>
                  <a:gd name="T7" fmla="*/ 26 h 60"/>
                  <a:gd name="T8" fmla="*/ 16 w 66"/>
                  <a:gd name="T9" fmla="*/ 30 h 60"/>
                  <a:gd name="T10" fmla="*/ 6 w 66"/>
                  <a:gd name="T11" fmla="*/ 40 h 60"/>
                  <a:gd name="T12" fmla="*/ 0 w 66"/>
                  <a:gd name="T13" fmla="*/ 50 h 60"/>
                  <a:gd name="T14" fmla="*/ 10 w 66"/>
                  <a:gd name="T15" fmla="*/ 46 h 60"/>
                  <a:gd name="T16" fmla="*/ 26 w 66"/>
                  <a:gd name="T17" fmla="*/ 30 h 60"/>
                  <a:gd name="T18" fmla="*/ 46 w 66"/>
                  <a:gd name="T19" fmla="*/ 16 h 60"/>
                  <a:gd name="T20" fmla="*/ 56 w 66"/>
                  <a:gd name="T21" fmla="*/ 6 h 60"/>
                  <a:gd name="T22" fmla="*/ 46 w 66"/>
                  <a:gd name="T23" fmla="*/ 0 h 60"/>
                  <a:gd name="T24" fmla="*/ 46 w 66"/>
                  <a:gd name="T25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7" name="Freeform 23"/>
              <p:cNvSpPr>
                <a:spLocks noChangeArrowheads="1"/>
              </p:cNvSpPr>
              <p:nvPr/>
            </p:nvSpPr>
            <p:spPr bwMode="auto">
              <a:xfrm>
                <a:off x="941" y="2673"/>
                <a:ext cx="155" cy="173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G4" fmla="+- 1 0 0"/>
                  <a:gd name="G5" fmla="+- 1 0 0"/>
                  <a:gd name="G6" fmla="+- 1 0 0"/>
                  <a:gd name="G7" fmla="+- 1 0 0"/>
                  <a:gd name="G8" fmla="+- 1 0 0"/>
                  <a:gd name="G9" fmla="+- 167 0 0"/>
                  <a:gd name="G10" fmla="+- 12 0 0"/>
                  <a:gd name="G11" fmla="+- 1 0 0"/>
                  <a:gd name="G12" fmla="+- 1 0 0"/>
                  <a:gd name="G13" fmla="+- 1 0 0"/>
                  <a:gd name="G14" fmla="+- 1 0 0"/>
                  <a:gd name="G15" fmla="*/ 1 16385 2"/>
                  <a:gd name="G16" fmla="+- 1 0 0"/>
                  <a:gd name="G17" fmla="+- 1 0 0"/>
                  <a:gd name="G18" fmla="+- 1 0 0"/>
                  <a:gd name="G19" fmla="+- 1 0 0"/>
                  <a:gd name="G20" fmla="+- 1 0 0"/>
                  <a:gd name="G21" fmla="+- 1 0 0"/>
                  <a:gd name="G22" fmla="*/ 1 29003 51712"/>
                  <a:gd name="G23" fmla="+- 1 0 0"/>
                  <a:gd name="G24" fmla="+- 65458 0 0"/>
                  <a:gd name="G25" fmla="+- 65452 0 0"/>
                  <a:gd name="G26" fmla="+- 65430 0 0"/>
                  <a:gd name="G27" fmla="+- 65418 0 0"/>
                  <a:gd name="G28" fmla="+- 65407 0 0"/>
                  <a:gd name="T0" fmla="*/ 123 w 161"/>
                  <a:gd name="T1" fmla="*/ 51 h 179"/>
                  <a:gd name="T2" fmla="*/ 129 w 161"/>
                  <a:gd name="T3" fmla="*/ 51 h 179"/>
                  <a:gd name="T4" fmla="*/ 135 w 161"/>
                  <a:gd name="T5" fmla="*/ 39 h 179"/>
                  <a:gd name="T6" fmla="*/ 145 w 161"/>
                  <a:gd name="T7" fmla="*/ 33 h 179"/>
                  <a:gd name="T8" fmla="*/ 151 w 161"/>
                  <a:gd name="T9" fmla="*/ 22 h 179"/>
                  <a:gd name="T10" fmla="*/ 151 w 161"/>
                  <a:gd name="T11" fmla="*/ 12 h 179"/>
                  <a:gd name="T12" fmla="*/ 151 w 161"/>
                  <a:gd name="T13" fmla="*/ 0 h 179"/>
                  <a:gd name="T14" fmla="*/ 140 w 161"/>
                  <a:gd name="T15" fmla="*/ 22 h 179"/>
                  <a:gd name="T16" fmla="*/ 135 w 161"/>
                  <a:gd name="T17" fmla="*/ 33 h 179"/>
                  <a:gd name="T18" fmla="*/ 123 w 161"/>
                  <a:gd name="T19" fmla="*/ 33 h 179"/>
                  <a:gd name="T20" fmla="*/ 111 w 161"/>
                  <a:gd name="T21" fmla="*/ 39 h 179"/>
                  <a:gd name="T22" fmla="*/ 117 w 161"/>
                  <a:gd name="T23" fmla="*/ 51 h 179"/>
                  <a:gd name="T24" fmla="*/ 89 w 161"/>
                  <a:gd name="T25" fmla="*/ 89 h 179"/>
                  <a:gd name="T26" fmla="*/ 0 w 161"/>
                  <a:gd name="T27" fmla="*/ 129 h 179"/>
                  <a:gd name="T28" fmla="*/ 56 w 161"/>
                  <a:gd name="T29" fmla="*/ 113 h 179"/>
                  <a:gd name="T30" fmla="*/ 50 w 161"/>
                  <a:gd name="T31" fmla="*/ 119 h 179"/>
                  <a:gd name="T32" fmla="*/ 46 w 161"/>
                  <a:gd name="T33" fmla="*/ 123 h 179"/>
                  <a:gd name="T34" fmla="*/ 22 w 161"/>
                  <a:gd name="T35" fmla="*/ 147 h 179"/>
                  <a:gd name="T36" fmla="*/ 12 w 161"/>
                  <a:gd name="T37" fmla="*/ 157 h 179"/>
                  <a:gd name="T38" fmla="*/ 0 w 161"/>
                  <a:gd name="T39" fmla="*/ 163 h 179"/>
                  <a:gd name="T40" fmla="*/ 0 w 161"/>
                  <a:gd name="T41" fmla="*/ 169 h 179"/>
                  <a:gd name="T42" fmla="*/ 6 w 161"/>
                  <a:gd name="T43" fmla="*/ 163 h 179"/>
                  <a:gd name="T44" fmla="*/ 28 w 161"/>
                  <a:gd name="T45" fmla="*/ 147 h 179"/>
                  <a:gd name="T46" fmla="*/ 46 w 161"/>
                  <a:gd name="T47" fmla="*/ 135 h 179"/>
                  <a:gd name="T48" fmla="*/ 67 w 161"/>
                  <a:gd name="T49" fmla="*/ 119 h 179"/>
                  <a:gd name="T50" fmla="*/ 89 w 161"/>
                  <a:gd name="T51" fmla="*/ 101 h 179"/>
                  <a:gd name="T52" fmla="*/ 111 w 161"/>
                  <a:gd name="T53" fmla="*/ 73 h 179"/>
                  <a:gd name="T54" fmla="*/ 123 w 161"/>
                  <a:gd name="T55" fmla="*/ 55 h 179"/>
                  <a:gd name="T56" fmla="*/ 123 w 161"/>
                  <a:gd name="T57" fmla="*/ 51 h 179"/>
                  <a:gd name="T58" fmla="*/ 123 w 161"/>
                  <a:gd name="T59" fmla="*/ 51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8" name="Freeform 24"/>
              <p:cNvSpPr>
                <a:spLocks noChangeArrowheads="1"/>
              </p:cNvSpPr>
              <p:nvPr/>
            </p:nvSpPr>
            <p:spPr bwMode="auto">
              <a:xfrm>
                <a:off x="736" y="2762"/>
                <a:ext cx="67" cy="48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G4" fmla="+- 1 0 0"/>
                  <a:gd name="G5" fmla="+- 24 0 0"/>
                  <a:gd name="G6" fmla="+- 1 0 0"/>
                  <a:gd name="G7" fmla="*/ 1 16385 2"/>
                  <a:gd name="G8" fmla="+- 1 0 0"/>
                  <a:gd name="G9" fmla="+- 1 0 0"/>
                  <a:gd name="G10" fmla="*/ 1 29003 51712"/>
                  <a:gd name="G11" fmla="+- 2 0 0"/>
                  <a:gd name="G12" fmla="+- 65523 0 0"/>
                  <a:gd name="T0" fmla="*/ 22 w 72"/>
                  <a:gd name="T1" fmla="*/ 30 h 54"/>
                  <a:gd name="T2" fmla="*/ 43 w 72"/>
                  <a:gd name="T3" fmla="*/ 20 h 54"/>
                  <a:gd name="T4" fmla="*/ 54 w 72"/>
                  <a:gd name="T5" fmla="*/ 10 h 54"/>
                  <a:gd name="T6" fmla="*/ 59 w 72"/>
                  <a:gd name="T7" fmla="*/ 5 h 54"/>
                  <a:gd name="T8" fmla="*/ 64 w 72"/>
                  <a:gd name="T9" fmla="*/ 0 h 54"/>
                  <a:gd name="T10" fmla="*/ 38 w 72"/>
                  <a:gd name="T11" fmla="*/ 15 h 54"/>
                  <a:gd name="T12" fmla="*/ 26 w 72"/>
                  <a:gd name="T13" fmla="*/ 20 h 54"/>
                  <a:gd name="T14" fmla="*/ 22 w 72"/>
                  <a:gd name="T15" fmla="*/ 20 h 54"/>
                  <a:gd name="T16" fmla="*/ 16 w 72"/>
                  <a:gd name="T17" fmla="*/ 15 h 54"/>
                  <a:gd name="T18" fmla="*/ 10 w 72"/>
                  <a:gd name="T19" fmla="*/ 10 h 54"/>
                  <a:gd name="T20" fmla="*/ 0 w 72"/>
                  <a:gd name="T21" fmla="*/ 44 h 54"/>
                  <a:gd name="T22" fmla="*/ 10 w 72"/>
                  <a:gd name="T23" fmla="*/ 34 h 54"/>
                  <a:gd name="T24" fmla="*/ 22 w 72"/>
                  <a:gd name="T25" fmla="*/ 30 h 54"/>
                  <a:gd name="T26" fmla="*/ 22 w 72"/>
                  <a:gd name="T27" fmla="*/ 3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9" name="Freeform 25"/>
              <p:cNvSpPr>
                <a:spLocks noChangeArrowheads="1"/>
              </p:cNvSpPr>
              <p:nvPr/>
            </p:nvSpPr>
            <p:spPr bwMode="auto">
              <a:xfrm>
                <a:off x="623" y="2887"/>
                <a:ext cx="6" cy="48"/>
              </a:xfrm>
              <a:custGeom>
                <a:avLst/>
                <a:gdLst>
                  <a:gd name="G0" fmla="*/ 1 0 51712"/>
                  <a:gd name="G1" fmla="+- 65506 0 0"/>
                  <a:gd name="G2" fmla="*/ 1 7717 33920"/>
                  <a:gd name="G3" fmla="*/ 1 0 51712"/>
                  <a:gd name="T0" fmla="*/ 2 256 1"/>
                  <a:gd name="T1" fmla="*/ 0 256 1"/>
                  <a:gd name="G4" fmla="+- 0 T0 T1"/>
                  <a:gd name="G5" fmla="cos 12 G4"/>
                  <a:gd name="G6" fmla="+- 1 0 0"/>
                  <a:gd name="G7" fmla="*/ 1 2543 44192"/>
                  <a:gd name="G8" fmla="+- 1 0 0"/>
                  <a:gd name="T2" fmla="*/ 4 w 12"/>
                  <a:gd name="T3" fmla="*/ 0 h 54"/>
                  <a:gd name="T4" fmla="*/ 0 w 12"/>
                  <a:gd name="T5" fmla="*/ 10 h 54"/>
                  <a:gd name="T6" fmla="*/ 0 w 12"/>
                  <a:gd name="T7" fmla="*/ 15 h 54"/>
                  <a:gd name="T8" fmla="*/ 2 w 12"/>
                  <a:gd name="T9" fmla="*/ 44 h 54"/>
                  <a:gd name="T10" fmla="*/ 4 w 12"/>
                  <a:gd name="T11" fmla="*/ 30 h 54"/>
                  <a:gd name="T12" fmla="*/ 4 w 12"/>
                  <a:gd name="T13" fmla="*/ 15 h 54"/>
                  <a:gd name="T14" fmla="*/ 4 w 12"/>
                  <a:gd name="T15" fmla="*/ 5 h 54"/>
                  <a:gd name="T16" fmla="*/ 4 w 12"/>
                  <a:gd name="T17" fmla="*/ 0 h 54"/>
                  <a:gd name="T18" fmla="*/ 4 w 12"/>
                  <a:gd name="T19" fmla="*/ 0 h 54"/>
                </a:gdLst>
                <a:ahLst/>
                <a:cxnLst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0" name="Freeform 26"/>
              <p:cNvSpPr>
                <a:spLocks noChangeArrowheads="1"/>
              </p:cNvSpPr>
              <p:nvPr/>
            </p:nvSpPr>
            <p:spPr bwMode="auto">
              <a:xfrm>
                <a:off x="491" y="3019"/>
                <a:ext cx="42" cy="66"/>
              </a:xfrm>
              <a:custGeom>
                <a:avLst/>
                <a:gdLst>
                  <a:gd name="G0" fmla="+- 1 0 0"/>
                  <a:gd name="G1" fmla="+- 12 0 0"/>
                  <a:gd name="G2" fmla="+- 36 0 0"/>
                  <a:gd name="G3" fmla="+- 1 0 0"/>
                  <a:gd name="T0" fmla="*/ 2 256 1"/>
                  <a:gd name="T1" fmla="*/ 0 256 1"/>
                  <a:gd name="G4" fmla="+- 0 T0 T1"/>
                  <a:gd name="G5" fmla="cos 12 G4"/>
                  <a:gd name="G6" fmla="+- 1 0 0"/>
                  <a:gd name="G7" fmla="*/ 1 2543 44192"/>
                  <a:gd name="G8" fmla="+- 1 0 0"/>
                  <a:gd name="T2" fmla="*/ 39 w 48"/>
                  <a:gd name="T3" fmla="*/ 6 h 72"/>
                  <a:gd name="T4" fmla="*/ 39 w 48"/>
                  <a:gd name="T5" fmla="*/ 6 h 72"/>
                  <a:gd name="T6" fmla="*/ 39 w 48"/>
                  <a:gd name="T7" fmla="*/ 6 h 72"/>
                  <a:gd name="T8" fmla="*/ 39 w 48"/>
                  <a:gd name="T9" fmla="*/ 6 h 72"/>
                  <a:gd name="T10" fmla="*/ 4 w 48"/>
                  <a:gd name="T11" fmla="*/ 0 h 72"/>
                  <a:gd name="T12" fmla="*/ 34 w 48"/>
                  <a:gd name="T13" fmla="*/ 10 h 72"/>
                  <a:gd name="T14" fmla="*/ 34 w 48"/>
                  <a:gd name="T15" fmla="*/ 10 h 72"/>
                  <a:gd name="T16" fmla="*/ 0 w 48"/>
                  <a:gd name="T17" fmla="*/ 62 h 72"/>
                  <a:gd name="T18" fmla="*/ 14 w 48"/>
                  <a:gd name="T19" fmla="*/ 47 h 72"/>
                  <a:gd name="T20" fmla="*/ 14 w 48"/>
                  <a:gd name="T21" fmla="*/ 57 h 72"/>
                  <a:gd name="T22" fmla="*/ 39 w 48"/>
                  <a:gd name="T23" fmla="*/ 6 h 72"/>
                  <a:gd name="T24" fmla="*/ 39 w 48"/>
                  <a:gd name="T25" fmla="*/ 6 h 72"/>
                  <a:gd name="T26" fmla="*/ 39 w 48"/>
                  <a:gd name="T27" fmla="*/ 6 h 72"/>
                </a:gdLst>
                <a:ahLst/>
                <a:cxnLst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1" name="Freeform 27"/>
              <p:cNvSpPr>
                <a:spLocks noChangeArrowheads="1"/>
              </p:cNvSpPr>
              <p:nvPr/>
            </p:nvSpPr>
            <p:spPr bwMode="auto">
              <a:xfrm>
                <a:off x="437" y="3025"/>
                <a:ext cx="282" cy="78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*/ 1 5095 51712"/>
                  <a:gd name="G4" fmla="*/ 1 48365 11520"/>
                  <a:gd name="G5" fmla="*/ G4 1 180"/>
                  <a:gd name="G6" fmla="*/ G3 1 G5"/>
                  <a:gd name="G7" fmla="+- 1 0 0"/>
                  <a:gd name="G8" fmla="+- 32768 0 0"/>
                  <a:gd name="T0" fmla="*/ 279 w 287"/>
                  <a:gd name="T1" fmla="*/ 0 h 84"/>
                  <a:gd name="T2" fmla="*/ 0 w 287"/>
                  <a:gd name="T3" fmla="*/ 74 h 84"/>
                  <a:gd name="T4" fmla="*/ 164 w 287"/>
                  <a:gd name="T5" fmla="*/ 32 h 84"/>
                  <a:gd name="T6" fmla="*/ 110 w 287"/>
                  <a:gd name="T7" fmla="*/ 53 h 84"/>
                  <a:gd name="T8" fmla="*/ 268 w 287"/>
                  <a:gd name="T9" fmla="*/ 16 h 84"/>
                  <a:gd name="T10" fmla="*/ 279 w 287"/>
                  <a:gd name="T11" fmla="*/ 0 h 84"/>
                  <a:gd name="T12" fmla="*/ 279 w 287"/>
                  <a:gd name="T1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2" name="Freeform 28"/>
              <p:cNvSpPr>
                <a:spLocks noChangeArrowheads="1"/>
              </p:cNvSpPr>
              <p:nvPr/>
            </p:nvSpPr>
            <p:spPr bwMode="auto">
              <a:xfrm>
                <a:off x="827" y="3001"/>
                <a:ext cx="60" cy="102"/>
              </a:xfrm>
              <a:custGeom>
                <a:avLst/>
                <a:gdLst>
                  <a:gd name="G0" fmla="+- 6 0 0"/>
                  <a:gd name="G1" fmla="+- 114 0 0"/>
                  <a:gd name="G2" fmla="+- 66 0 0"/>
                  <a:gd name="G3" fmla="+- 12 0 0"/>
                  <a:gd name="G4" fmla="*/ 1 16385 2"/>
                  <a:gd name="G5" fmla="+- 1 0 0"/>
                  <a:gd name="G6" fmla="+- 1 0 0"/>
                  <a:gd name="T0" fmla="*/ 6 w 66"/>
                  <a:gd name="T1" fmla="*/ 0 h 108"/>
                  <a:gd name="T2" fmla="*/ 56 w 66"/>
                  <a:gd name="T3" fmla="*/ 6 h 108"/>
                  <a:gd name="T4" fmla="*/ 0 w 66"/>
                  <a:gd name="T5" fmla="*/ 76 h 108"/>
                  <a:gd name="T6" fmla="*/ 46 w 66"/>
                  <a:gd name="T7" fmla="*/ 22 h 108"/>
                  <a:gd name="T8" fmla="*/ 6 w 66"/>
                  <a:gd name="T9" fmla="*/ 98 h 108"/>
                  <a:gd name="T10" fmla="*/ 56 w 66"/>
                  <a:gd name="T11" fmla="*/ 6 h 108"/>
                  <a:gd name="T12" fmla="*/ 6 w 66"/>
                  <a:gd name="T13" fmla="*/ 0 h 108"/>
                  <a:gd name="T14" fmla="*/ 6 w 66"/>
                  <a:gd name="T15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3" name="Freeform 29"/>
              <p:cNvSpPr>
                <a:spLocks noChangeArrowheads="1"/>
              </p:cNvSpPr>
              <p:nvPr/>
            </p:nvSpPr>
            <p:spPr bwMode="auto">
              <a:xfrm>
                <a:off x="366" y="3109"/>
                <a:ext cx="71" cy="36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89 0 0"/>
                  <a:gd name="G4" fmla="+- 1 0 0"/>
                  <a:gd name="G5" fmla="+- 1 0 0"/>
                  <a:gd name="G6" fmla="*/ 1 16385 2"/>
                  <a:gd name="G7" fmla="+- 1 0 0"/>
                  <a:gd name="G8" fmla="+- 1 0 0"/>
                  <a:gd name="G9" fmla="+- 1 0 0"/>
                  <a:gd name="G10" fmla="*/ 1 0 51712"/>
                  <a:gd name="G11" fmla="*/ 1 48365 11520"/>
                  <a:gd name="G12" fmla="*/ G11 1 180"/>
                  <a:gd name="G13" fmla="*/ G10 1 G12"/>
                  <a:gd name="T0" fmla="*/ 32 w 77"/>
                  <a:gd name="T1" fmla="*/ 0 h 42"/>
                  <a:gd name="T2" fmla="*/ 36 w 77"/>
                  <a:gd name="T3" fmla="*/ 0 h 42"/>
                  <a:gd name="T4" fmla="*/ 52 w 77"/>
                  <a:gd name="T5" fmla="*/ 4 h 42"/>
                  <a:gd name="T6" fmla="*/ 42 w 77"/>
                  <a:gd name="T7" fmla="*/ 4 h 42"/>
                  <a:gd name="T8" fmla="*/ 36 w 77"/>
                  <a:gd name="T9" fmla="*/ 4 h 42"/>
                  <a:gd name="T10" fmla="*/ 52 w 77"/>
                  <a:gd name="T11" fmla="*/ 4 h 42"/>
                  <a:gd name="T12" fmla="*/ 0 w 77"/>
                  <a:gd name="T13" fmla="*/ 19 h 42"/>
                  <a:gd name="T14" fmla="*/ 62 w 77"/>
                  <a:gd name="T15" fmla="*/ 4 h 42"/>
                  <a:gd name="T16" fmla="*/ 58 w 77"/>
                  <a:gd name="T17" fmla="*/ 33 h 42"/>
                  <a:gd name="T18" fmla="*/ 67 w 77"/>
                  <a:gd name="T19" fmla="*/ 4 h 42"/>
                  <a:gd name="T20" fmla="*/ 32 w 77"/>
                  <a:gd name="T21" fmla="*/ 0 h 42"/>
                  <a:gd name="T22" fmla="*/ 32 w 77"/>
                  <a:gd name="T23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4" name="Freeform 30"/>
              <p:cNvSpPr>
                <a:spLocks noChangeArrowheads="1"/>
              </p:cNvSpPr>
              <p:nvPr/>
            </p:nvSpPr>
            <p:spPr bwMode="auto">
              <a:xfrm>
                <a:off x="497" y="3163"/>
                <a:ext cx="60" cy="24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G4" fmla="*/ 1 16385 2"/>
                  <a:gd name="G5" fmla="+- 1 0 0"/>
                  <a:gd name="G6" fmla="+- 1 0 0"/>
                  <a:gd name="T0" fmla="*/ 56 w 66"/>
                  <a:gd name="T1" fmla="*/ 4 h 30"/>
                  <a:gd name="T2" fmla="*/ 0 w 66"/>
                  <a:gd name="T3" fmla="*/ 0 h 30"/>
                  <a:gd name="T4" fmla="*/ 46 w 66"/>
                  <a:gd name="T5" fmla="*/ 4 h 30"/>
                  <a:gd name="T6" fmla="*/ 16 w 66"/>
                  <a:gd name="T7" fmla="*/ 13 h 30"/>
                  <a:gd name="T8" fmla="*/ 51 w 66"/>
                  <a:gd name="T9" fmla="*/ 8 h 30"/>
                  <a:gd name="T10" fmla="*/ 51 w 66"/>
                  <a:gd name="T11" fmla="*/ 21 h 30"/>
                  <a:gd name="T12" fmla="*/ 51 w 66"/>
                  <a:gd name="T13" fmla="*/ 21 h 30"/>
                  <a:gd name="T14" fmla="*/ 56 w 66"/>
                  <a:gd name="T15" fmla="*/ 4 h 30"/>
                  <a:gd name="T16" fmla="*/ 56 w 66"/>
                  <a:gd name="T17" fmla="*/ 4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5" name="Freeform 31"/>
              <p:cNvSpPr>
                <a:spLocks noChangeArrowheads="1"/>
              </p:cNvSpPr>
              <p:nvPr/>
            </p:nvSpPr>
            <p:spPr bwMode="auto">
              <a:xfrm>
                <a:off x="839" y="2917"/>
                <a:ext cx="12" cy="54"/>
              </a:xfrm>
              <a:custGeom>
                <a:avLst/>
                <a:gdLst>
                  <a:gd name="G0" fmla="+- 12 0 0"/>
                  <a:gd name="G1" fmla="*/ 1 28769 9632"/>
                  <a:gd name="G2" fmla="+- 1 0 0"/>
                  <a:gd name="G3" fmla="+- 21 0 0"/>
                  <a:gd name="G4" fmla="*/ 1 16385 2"/>
                  <a:gd name="G5" fmla="+- 1 0 0"/>
                  <a:gd name="G6" fmla="+- 1 0 0"/>
                  <a:gd name="T0" fmla="*/ 0 w 18"/>
                  <a:gd name="T1" fmla="*/ 20 h 60"/>
                  <a:gd name="T2" fmla="*/ 7 w 18"/>
                  <a:gd name="T3" fmla="*/ 20 h 60"/>
                  <a:gd name="T4" fmla="*/ 7 w 18"/>
                  <a:gd name="T5" fmla="*/ 50 h 60"/>
                  <a:gd name="T6" fmla="*/ 9 w 18"/>
                  <a:gd name="T7" fmla="*/ 16 h 60"/>
                  <a:gd name="T8" fmla="*/ 9 w 18"/>
                  <a:gd name="T9" fmla="*/ 16 h 60"/>
                  <a:gd name="T10" fmla="*/ 9 w 18"/>
                  <a:gd name="T11" fmla="*/ 0 h 60"/>
                  <a:gd name="T12" fmla="*/ 7 w 18"/>
                  <a:gd name="T13" fmla="*/ 16 h 60"/>
                  <a:gd name="T14" fmla="*/ 0 w 18"/>
                  <a:gd name="T15" fmla="*/ 20 h 60"/>
                  <a:gd name="T16" fmla="*/ 0 w 18"/>
                  <a:gd name="T17" fmla="*/ 2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6" name="Freeform 32"/>
              <p:cNvSpPr>
                <a:spLocks noChangeArrowheads="1"/>
              </p:cNvSpPr>
              <p:nvPr/>
            </p:nvSpPr>
            <p:spPr bwMode="auto">
              <a:xfrm>
                <a:off x="545" y="3019"/>
                <a:ext cx="0" cy="12"/>
              </a:xfrm>
              <a:custGeom>
                <a:avLst/>
                <a:gdLst>
                  <a:gd name="G0" fmla="+- 18 0 0"/>
                  <a:gd name="G1" fmla="+- 6 0 0"/>
                  <a:gd name="G2" fmla="+- 2 0 0"/>
                  <a:gd name="G3" fmla="*/ 1 2543 44192"/>
                  <a:gd name="T0" fmla="*/ 0 w 6"/>
                  <a:gd name="T1" fmla="*/ 0 h 18"/>
                  <a:gd name="T2" fmla="*/ 0 w 6"/>
                  <a:gd name="T3" fmla="*/ 9 h 18"/>
                  <a:gd name="T4" fmla="*/ 0 w 6"/>
                  <a:gd name="T5" fmla="*/ 7 h 18"/>
                  <a:gd name="T6" fmla="*/ 0 w 6"/>
                  <a:gd name="T7" fmla="*/ 0 h 18"/>
                  <a:gd name="T8" fmla="*/ 0 w 6"/>
                  <a:gd name="T9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7" name="Freeform 33"/>
              <p:cNvSpPr>
                <a:spLocks noChangeArrowheads="1"/>
              </p:cNvSpPr>
              <p:nvPr/>
            </p:nvSpPr>
            <p:spPr bwMode="auto">
              <a:xfrm>
                <a:off x="533" y="2941"/>
                <a:ext cx="24" cy="72"/>
              </a:xfrm>
              <a:custGeom>
                <a:avLst/>
                <a:gdLst>
                  <a:gd name="G0" fmla="+- 1 0 0"/>
                  <a:gd name="G1" fmla="*/ 1 0 51712"/>
                  <a:gd name="G2" fmla="+- 18 0 0"/>
                  <a:gd name="G3" fmla="+- 1 0 0"/>
                  <a:gd name="G4" fmla="+- 1 0 0"/>
                  <a:gd name="G5" fmla="+- 1 0 0"/>
                  <a:gd name="G6" fmla="*/ 1 16385 2"/>
                  <a:gd name="G7" fmla="+- 1 0 0"/>
                  <a:gd name="G8" fmla="+- 1 0 0"/>
                  <a:gd name="G9" fmla="+- 1 0 0"/>
                  <a:gd name="G10" fmla="*/ 1 0 51712"/>
                  <a:gd name="G11" fmla="*/ 1 48365 11520"/>
                  <a:gd name="G12" fmla="*/ G11 1 180"/>
                  <a:gd name="G13" fmla="*/ G10 1 G12"/>
                  <a:gd name="T0" fmla="*/ 17 w 30"/>
                  <a:gd name="T1" fmla="*/ 6 h 78"/>
                  <a:gd name="T2" fmla="*/ 13 w 30"/>
                  <a:gd name="T3" fmla="*/ 21 h 78"/>
                  <a:gd name="T4" fmla="*/ 0 w 30"/>
                  <a:gd name="T5" fmla="*/ 16 h 78"/>
                  <a:gd name="T6" fmla="*/ 8 w 30"/>
                  <a:gd name="T7" fmla="*/ 26 h 78"/>
                  <a:gd name="T8" fmla="*/ 4 w 30"/>
                  <a:gd name="T9" fmla="*/ 37 h 78"/>
                  <a:gd name="T10" fmla="*/ 13 w 30"/>
                  <a:gd name="T11" fmla="*/ 68 h 78"/>
                  <a:gd name="T12" fmla="*/ 13 w 30"/>
                  <a:gd name="T13" fmla="*/ 21 h 78"/>
                  <a:gd name="T14" fmla="*/ 17 w 30"/>
                  <a:gd name="T15" fmla="*/ 10 h 78"/>
                  <a:gd name="T16" fmla="*/ 21 w 30"/>
                  <a:gd name="T17" fmla="*/ 6 h 78"/>
                  <a:gd name="T18" fmla="*/ 21 w 30"/>
                  <a:gd name="T19" fmla="*/ 6 h 78"/>
                  <a:gd name="T20" fmla="*/ 8 w 30"/>
                  <a:gd name="T21" fmla="*/ 0 h 78"/>
                  <a:gd name="T22" fmla="*/ 17 w 30"/>
                  <a:gd name="T23" fmla="*/ 6 h 78"/>
                  <a:gd name="T24" fmla="*/ 17 w 30"/>
                  <a:gd name="T25" fmla="*/ 6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8" name="Freeform 34"/>
              <p:cNvSpPr>
                <a:spLocks noChangeArrowheads="1"/>
              </p:cNvSpPr>
              <p:nvPr/>
            </p:nvSpPr>
            <p:spPr bwMode="auto">
              <a:xfrm>
                <a:off x="539" y="3037"/>
                <a:ext cx="18" cy="18"/>
              </a:xfrm>
              <a:custGeom>
                <a:avLst/>
                <a:gdLst>
                  <a:gd name="G0" fmla="*/ 1 0 51712"/>
                  <a:gd name="G1" fmla="+- 6 0 0"/>
                  <a:gd name="G2" fmla="+- 1 0 0"/>
                  <a:gd name="G3" fmla="+- 1 0 0"/>
                  <a:gd name="G4" fmla="+- 12 0 0"/>
                  <a:gd name="G5" fmla="*/ 1 16385 2"/>
                  <a:gd name="G6" fmla="+- 1 0 0"/>
                  <a:gd name="G7" fmla="*/ 1 29003 51712"/>
                  <a:gd name="G8" fmla="*/ 1 29557 57600"/>
                  <a:gd name="T0" fmla="*/ 4 w 24"/>
                  <a:gd name="T1" fmla="*/ 0 h 24"/>
                  <a:gd name="T2" fmla="*/ 0 w 24"/>
                  <a:gd name="T3" fmla="*/ 0 h 24"/>
                  <a:gd name="T4" fmla="*/ 4 w 24"/>
                  <a:gd name="T5" fmla="*/ 0 h 24"/>
                  <a:gd name="T6" fmla="*/ 8 w 24"/>
                  <a:gd name="T7" fmla="*/ 4 h 24"/>
                  <a:gd name="T8" fmla="*/ 15 w 24"/>
                  <a:gd name="T9" fmla="*/ 15 h 24"/>
                  <a:gd name="T10" fmla="*/ 15 w 24"/>
                  <a:gd name="T11" fmla="*/ 11 h 24"/>
                  <a:gd name="T12" fmla="*/ 11 w 24"/>
                  <a:gd name="T13" fmla="*/ 4 h 24"/>
                  <a:gd name="T14" fmla="*/ 8 w 24"/>
                  <a:gd name="T15" fmla="*/ 0 h 24"/>
                  <a:gd name="T16" fmla="*/ 4 w 24"/>
                  <a:gd name="T17" fmla="*/ 0 h 24"/>
                  <a:gd name="T18" fmla="*/ 4 w 24"/>
                  <a:gd name="T19" fmla="*/ 0 h 24"/>
                  <a:gd name="T20" fmla="*/ 4 w 24"/>
                  <a:gd name="T2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9" name="Freeform 35"/>
              <p:cNvSpPr>
                <a:spLocks noChangeArrowheads="1"/>
              </p:cNvSpPr>
              <p:nvPr/>
            </p:nvSpPr>
            <p:spPr bwMode="auto">
              <a:xfrm>
                <a:off x="800" y="2680"/>
                <a:ext cx="209" cy="210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G4" fmla="+- 40 0 0"/>
                  <a:gd name="G5" fmla="+- 1 0 0"/>
                  <a:gd name="G6" fmla="*/ 1 16385 2"/>
                  <a:gd name="G7" fmla="+- 1 0 0"/>
                  <a:gd name="G8" fmla="+- 1 0 0"/>
                  <a:gd name="G9" fmla="+- 1 0 0"/>
                  <a:gd name="G10" fmla="*/ 1 0 51712"/>
                  <a:gd name="G11" fmla="*/ 1 48365 11520"/>
                  <a:gd name="G12" fmla="*/ G11 1 180"/>
                  <a:gd name="G13" fmla="*/ G10 1 G12"/>
                  <a:gd name="T0" fmla="*/ 205 w 215"/>
                  <a:gd name="T1" fmla="*/ 0 h 216"/>
                  <a:gd name="T2" fmla="*/ 141 w 215"/>
                  <a:gd name="T3" fmla="*/ 34 h 216"/>
                  <a:gd name="T4" fmla="*/ 126 w 215"/>
                  <a:gd name="T5" fmla="*/ 47 h 216"/>
                  <a:gd name="T6" fmla="*/ 100 w 215"/>
                  <a:gd name="T7" fmla="*/ 75 h 216"/>
                  <a:gd name="T8" fmla="*/ 83 w 215"/>
                  <a:gd name="T9" fmla="*/ 108 h 216"/>
                  <a:gd name="T10" fmla="*/ 46 w 215"/>
                  <a:gd name="T11" fmla="*/ 148 h 216"/>
                  <a:gd name="T12" fmla="*/ 40 w 215"/>
                  <a:gd name="T13" fmla="*/ 158 h 216"/>
                  <a:gd name="T14" fmla="*/ 27 w 215"/>
                  <a:gd name="T15" fmla="*/ 169 h 216"/>
                  <a:gd name="T16" fmla="*/ 0 w 215"/>
                  <a:gd name="T17" fmla="*/ 198 h 216"/>
                  <a:gd name="T18" fmla="*/ 46 w 215"/>
                  <a:gd name="T19" fmla="*/ 206 h 216"/>
                  <a:gd name="T20" fmla="*/ 205 w 215"/>
                  <a:gd name="T21" fmla="*/ 0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rgbClr val="8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60" name="Freeform 36"/>
              <p:cNvSpPr>
                <a:spLocks noChangeArrowheads="1"/>
              </p:cNvSpPr>
              <p:nvPr/>
            </p:nvSpPr>
            <p:spPr bwMode="auto">
              <a:xfrm>
                <a:off x="535" y="2709"/>
                <a:ext cx="206" cy="173"/>
              </a:xfrm>
              <a:custGeom>
                <a:avLst/>
                <a:gdLst>
                  <a:gd name="G0" fmla="+- 1 0 0"/>
                  <a:gd name="G1" fmla="+- 271 0 0"/>
                  <a:gd name="G2" fmla="+- 1 0 0"/>
                  <a:gd name="G3" fmla="*/ 1 16385 2"/>
                  <a:gd name="G4" fmla="*/ 1 29003 51712"/>
                  <a:gd name="T0" fmla="*/ 202 w 212"/>
                  <a:gd name="T1" fmla="*/ 0 h 179"/>
                  <a:gd name="T2" fmla="*/ 138 w 212"/>
                  <a:gd name="T3" fmla="*/ 34 h 179"/>
                  <a:gd name="T4" fmla="*/ 0 w 212"/>
                  <a:gd name="T5" fmla="*/ 169 h 179"/>
                  <a:gd name="T6" fmla="*/ 169 w 212"/>
                  <a:gd name="T7" fmla="*/ 81 h 179"/>
                  <a:gd name="T8" fmla="*/ 202 w 212"/>
                  <a:gd name="T9" fmla="*/ 0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rgbClr val="8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61" name="Freeform 37"/>
              <p:cNvSpPr>
                <a:spLocks noChangeArrowheads="1"/>
              </p:cNvSpPr>
              <p:nvPr/>
            </p:nvSpPr>
            <p:spPr bwMode="auto">
              <a:xfrm>
                <a:off x="1036" y="2608"/>
                <a:ext cx="58" cy="73"/>
              </a:xfrm>
              <a:custGeom>
                <a:avLst/>
                <a:gdLst>
                  <a:gd name="G0" fmla="+- 7 0 0"/>
                  <a:gd name="G1" fmla="+- 1 0 0"/>
                  <a:gd name="G2" fmla="+- 2 0 0"/>
                  <a:gd name="G3" fmla="*/ 1 2543 44192"/>
                  <a:gd name="T0" fmla="*/ 0 w 64"/>
                  <a:gd name="T1" fmla="*/ 20 h 79"/>
                  <a:gd name="T2" fmla="*/ 54 w 64"/>
                  <a:gd name="T3" fmla="*/ 69 h 79"/>
                  <a:gd name="T4" fmla="*/ 51 w 64"/>
                  <a:gd name="T5" fmla="*/ 0 h 79"/>
                  <a:gd name="T6" fmla="*/ 0 w 64"/>
                  <a:gd name="T7" fmla="*/ 20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8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62" name="Freeform 38"/>
              <p:cNvSpPr>
                <a:spLocks noChangeArrowheads="1"/>
              </p:cNvSpPr>
              <p:nvPr/>
            </p:nvSpPr>
            <p:spPr bwMode="auto">
              <a:xfrm>
                <a:off x="866" y="2470"/>
                <a:ext cx="131" cy="201"/>
              </a:xfrm>
              <a:custGeom>
                <a:avLst/>
                <a:gdLst>
                  <a:gd name="G0" fmla="+- 65466 0 0"/>
                  <a:gd name="G1" fmla="+- 1 0 0"/>
                  <a:gd name="G2" fmla="+- 65535 0 0"/>
                  <a:gd name="G3" fmla="*/ 1 16385 2"/>
                  <a:gd name="G4" fmla="*/ 1 29003 51712"/>
                  <a:gd name="T0" fmla="*/ 0 w 137"/>
                  <a:gd name="T1" fmla="*/ 0 h 207"/>
                  <a:gd name="T2" fmla="*/ 15 w 137"/>
                  <a:gd name="T3" fmla="*/ 83 h 207"/>
                  <a:gd name="T4" fmla="*/ 64 w 137"/>
                  <a:gd name="T5" fmla="*/ 146 h 207"/>
                  <a:gd name="T6" fmla="*/ 127 w 137"/>
                  <a:gd name="T7" fmla="*/ 197 h 207"/>
                  <a:gd name="T8" fmla="*/ 0 w 137"/>
                  <a:gd name="T9" fmla="*/ 0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63" name="Freeform 39"/>
              <p:cNvSpPr>
                <a:spLocks noChangeArrowheads="1"/>
              </p:cNvSpPr>
              <p:nvPr/>
            </p:nvSpPr>
            <p:spPr bwMode="auto">
              <a:xfrm>
                <a:off x="816" y="2506"/>
                <a:ext cx="59" cy="216"/>
              </a:xfrm>
              <a:custGeom>
                <a:avLst/>
                <a:gdLst>
                  <a:gd name="G0" fmla="+- 120 0 0"/>
                  <a:gd name="G1" fmla="+- 1 0 0"/>
                  <a:gd name="G2" fmla="+- 221 0 0"/>
                  <a:gd name="G3" fmla="*/ 1 16385 2"/>
                  <a:gd name="G4" fmla="*/ 1 29003 51712"/>
                  <a:gd name="T0" fmla="*/ 0 w 65"/>
                  <a:gd name="T1" fmla="*/ 212 h 222"/>
                  <a:gd name="T2" fmla="*/ 34 w 65"/>
                  <a:gd name="T3" fmla="*/ 136 h 222"/>
                  <a:gd name="T4" fmla="*/ 55 w 65"/>
                  <a:gd name="T5" fmla="*/ 68 h 222"/>
                  <a:gd name="T6" fmla="*/ 6 w 65"/>
                  <a:gd name="T7" fmla="*/ 0 h 222"/>
                  <a:gd name="T8" fmla="*/ 0 w 65"/>
                  <a:gd name="T9" fmla="*/ 212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rgbClr val="8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sp>
        <p:nvSpPr>
          <p:cNvPr id="1064" name="Rectangle 4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-30163"/>
            <a:ext cx="8215313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titulního textu</a:t>
            </a:r>
          </a:p>
        </p:txBody>
      </p:sp>
      <p:sp>
        <p:nvSpPr>
          <p:cNvPr id="1065" name="Rectangle 4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15313" cy="451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textu osnovy</a:t>
            </a:r>
          </a:p>
          <a:p>
            <a:pPr lvl="1"/>
            <a:r>
              <a:rPr lang="en-GB" altLang="cs-CZ" smtClean="0"/>
              <a:t>Druhá úroveň</a:t>
            </a:r>
          </a:p>
          <a:p>
            <a:pPr lvl="2"/>
            <a:r>
              <a:rPr lang="en-GB" altLang="cs-CZ" smtClean="0"/>
              <a:t>Třetí úroveň</a:t>
            </a:r>
          </a:p>
          <a:p>
            <a:pPr lvl="3"/>
            <a:r>
              <a:rPr lang="en-GB" altLang="cs-CZ" smtClean="0"/>
              <a:t>Čtvrtá úroveň osnovy</a:t>
            </a:r>
          </a:p>
          <a:p>
            <a:pPr lvl="4"/>
            <a:r>
              <a:rPr lang="en-GB" altLang="cs-CZ" smtClean="0"/>
              <a:t>Pátá úroveň osnovy</a:t>
            </a:r>
          </a:p>
          <a:p>
            <a:pPr lvl="4"/>
            <a:r>
              <a:rPr lang="en-GB" altLang="cs-CZ" smtClean="0"/>
              <a:t>Šestá úroveň</a:t>
            </a:r>
          </a:p>
          <a:p>
            <a:pPr lvl="4"/>
            <a:r>
              <a:rPr lang="en-GB" altLang="cs-CZ" smtClean="0"/>
              <a:t>Sedmá úroveň</a:t>
            </a:r>
          </a:p>
          <a:p>
            <a:pPr lvl="4"/>
            <a:r>
              <a:rPr lang="en-GB" altLang="cs-CZ" smtClean="0"/>
              <a:t>Osmá úroveň textu</a:t>
            </a:r>
          </a:p>
          <a:p>
            <a:pPr lvl="4"/>
            <a:r>
              <a:rPr lang="en-GB" altLang="cs-CZ" smtClean="0"/>
              <a:t>Devátá úroveň</a:t>
            </a:r>
          </a:p>
        </p:txBody>
      </p:sp>
      <p:sp>
        <p:nvSpPr>
          <p:cNvPr id="1066" name="Text Box 42"/>
          <p:cNvSpPr txBox="1">
            <a:spLocks noChangeArrowheads="1"/>
          </p:cNvSpPr>
          <p:nvPr/>
        </p:nvSpPr>
        <p:spPr bwMode="auto">
          <a:xfrm>
            <a:off x="457200" y="6243638"/>
            <a:ext cx="2120900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67" name="Text Box 43"/>
          <p:cNvSpPr txBox="1">
            <a:spLocks noChangeArrowheads="1"/>
          </p:cNvSpPr>
          <p:nvPr/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68" name="Rectangle 44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3638"/>
            <a:ext cx="2119313" cy="442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0F68C8E3-746A-46F8-AA79-A8B9E64192B4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FFFF99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99"/>
          </a:solidFill>
          <a:latin typeface="Arial" panose="020B0604020202020204" pitchFamily="34" charset="0"/>
          <a:ea typeface="Microsoft YaHei" panose="020B0503020204020204" pitchFamily="34" charset="-122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99"/>
          </a:solidFill>
          <a:latin typeface="Arial" panose="020B0604020202020204" pitchFamily="34" charset="0"/>
          <a:ea typeface="Microsoft YaHei" panose="020B0503020204020204" pitchFamily="34" charset="-122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99"/>
          </a:solidFill>
          <a:latin typeface="Arial" panose="020B0604020202020204" pitchFamily="34" charset="0"/>
          <a:ea typeface="Microsoft YaHei" panose="020B0503020204020204" pitchFamily="34" charset="-122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99"/>
          </a:solidFill>
          <a:latin typeface="Arial" panose="020B0604020202020204" pitchFamily="34" charset="0"/>
          <a:ea typeface="Microsoft YaHei" panose="020B0503020204020204" pitchFamily="34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99"/>
          </a:solidFill>
          <a:latin typeface="Arial" panose="020B0604020202020204" pitchFamily="34" charset="0"/>
          <a:ea typeface="Microsoft YaHei" panose="020B0503020204020204" pitchFamily="34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99"/>
          </a:solidFill>
          <a:latin typeface="Arial" panose="020B0604020202020204" pitchFamily="34" charset="0"/>
          <a:ea typeface="Microsoft YaHei" panose="020B0503020204020204" pitchFamily="34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99"/>
          </a:solidFill>
          <a:latin typeface="Arial" panose="020B0604020202020204" pitchFamily="34" charset="0"/>
          <a:ea typeface="Microsoft YaHei" panose="020B0503020204020204" pitchFamily="34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99"/>
          </a:solidFill>
          <a:latin typeface="Arial" panose="020B0604020202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00000"/>
            </a:gs>
            <a:gs pos="100000">
              <a:srgbClr val="FF9900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9" name="Group 1"/>
          <p:cNvGrpSpPr>
            <a:grpSpLocks/>
          </p:cNvGrpSpPr>
          <p:nvPr/>
        </p:nvGrpSpPr>
        <p:grpSpPr bwMode="auto">
          <a:xfrm>
            <a:off x="0" y="0"/>
            <a:ext cx="9129713" cy="6840538"/>
            <a:chOff x="0" y="0"/>
            <a:chExt cx="5751" cy="4309"/>
          </a:xfrm>
        </p:grpSpPr>
        <p:sp>
          <p:nvSpPr>
            <p:cNvPr id="2050" name="Freeform 2"/>
            <p:cNvSpPr>
              <a:spLocks noChangeArrowheads="1"/>
            </p:cNvSpPr>
            <p:nvPr/>
          </p:nvSpPr>
          <p:spPr bwMode="auto">
            <a:xfrm>
              <a:off x="1811" y="2810"/>
              <a:ext cx="3939" cy="1498"/>
            </a:xfrm>
            <a:custGeom>
              <a:avLst/>
              <a:gdLst>
                <a:gd name="G0" fmla="+- 1 0 0"/>
                <a:gd name="G1" fmla="+- 1 0 0"/>
                <a:gd name="G2" fmla="+- 1 0 0"/>
                <a:gd name="T0" fmla="*/ 510 256 1"/>
                <a:gd name="T1" fmla="*/ 0 256 1"/>
                <a:gd name="G3" fmla="+- 0 T0 T1"/>
                <a:gd name="G4" fmla="sin 55342 G3"/>
                <a:gd name="T2" fmla="*/ 510 256 1"/>
                <a:gd name="T3" fmla="*/ 0 256 1"/>
                <a:gd name="G5" fmla="+- 0 T2 T3"/>
                <a:gd name="G6" fmla="cos 57654 G5"/>
                <a:gd name="G7" fmla="+- G4 0 G6"/>
                <a:gd name="G8" fmla="*/ G7 65535 1"/>
                <a:gd name="G9" fmla="+- G8 10800 0"/>
                <a:gd name="G10" fmla="+- 1 0 0"/>
                <a:gd name="G11" fmla="+- 1 0 0"/>
                <a:gd name="G12" fmla="+- 1 0 0"/>
                <a:gd name="G13" fmla="+- 1 0 0"/>
                <a:gd name="G14" fmla="*/ 1 3403 2"/>
                <a:gd name="G15" fmla="+- 1 0 0"/>
                <a:gd name="G16" fmla="+- 1 0 0"/>
                <a:gd name="G17" fmla="+- 1 0 0"/>
                <a:gd name="G18" fmla="+- 1 0 0"/>
                <a:gd name="G19" fmla="+- 149 0 0"/>
                <a:gd name="G20" fmla="+- 1 0 0"/>
                <a:gd name="G21" fmla="+- 1 0 0"/>
                <a:gd name="G22" fmla="+- 1 0 0"/>
                <a:gd name="G23" fmla="+- 1 0 0"/>
                <a:gd name="G24" fmla="+- 1 0 0"/>
                <a:gd name="G25" fmla="+- 1 0 0"/>
                <a:gd name="G26" fmla="+- 1 0 0"/>
                <a:gd name="G27" fmla="*/ 1 2543 44192"/>
                <a:gd name="G28" fmla="+- 1 0 0"/>
                <a:gd name="G29" fmla="+- 1 0 0"/>
                <a:gd name="G30" fmla="+- 1 0 0"/>
                <a:gd name="G31" fmla="+- 1 0 0"/>
                <a:gd name="G32" fmla="+- 1 0 0"/>
                <a:gd name="G33" fmla="+- 1 0 0"/>
                <a:gd name="T4" fmla="*/ 149 w 3934"/>
                <a:gd name="T5" fmla="*/ 1493 h 1505"/>
                <a:gd name="T6" fmla="*/ 689 w 3934"/>
                <a:gd name="T7" fmla="*/ 1321 h 1505"/>
                <a:gd name="T8" fmla="*/ 1217 w 3934"/>
                <a:gd name="T9" fmla="*/ 1147 h 1505"/>
                <a:gd name="T10" fmla="*/ 1734 w 3934"/>
                <a:gd name="T11" fmla="*/ 969 h 1505"/>
                <a:gd name="T12" fmla="*/ 2224 w 3934"/>
                <a:gd name="T13" fmla="*/ 786 h 1505"/>
                <a:gd name="T14" fmla="*/ 2465 w 3934"/>
                <a:gd name="T15" fmla="*/ 690 h 1505"/>
                <a:gd name="T16" fmla="*/ 2698 w 3934"/>
                <a:gd name="T17" fmla="*/ 602 h 1505"/>
                <a:gd name="T18" fmla="*/ 2926 w 3934"/>
                <a:gd name="T19" fmla="*/ 506 h 1505"/>
                <a:gd name="T20" fmla="*/ 3149 w 3934"/>
                <a:gd name="T21" fmla="*/ 416 h 1505"/>
                <a:gd name="T22" fmla="*/ 3358 w 3934"/>
                <a:gd name="T23" fmla="*/ 322 h 1505"/>
                <a:gd name="T24" fmla="*/ 3561 w 3934"/>
                <a:gd name="T25" fmla="*/ 232 h 1505"/>
                <a:gd name="T26" fmla="*/ 3761 w 3934"/>
                <a:gd name="T27" fmla="*/ 136 h 1505"/>
                <a:gd name="T28" fmla="*/ 3946 w 3934"/>
                <a:gd name="T29" fmla="*/ 48 h 1505"/>
                <a:gd name="T30" fmla="*/ 3946 w 3934"/>
                <a:gd name="T31" fmla="*/ 0 h 1505"/>
                <a:gd name="T32" fmla="*/ 3755 w 3934"/>
                <a:gd name="T33" fmla="*/ 96 h 1505"/>
                <a:gd name="T34" fmla="*/ 3549 w 3934"/>
                <a:gd name="T35" fmla="*/ 190 h 1505"/>
                <a:gd name="T36" fmla="*/ 3340 w 3934"/>
                <a:gd name="T37" fmla="*/ 286 h 1505"/>
                <a:gd name="T38" fmla="*/ 3125 w 3934"/>
                <a:gd name="T39" fmla="*/ 380 h 1505"/>
                <a:gd name="T40" fmla="*/ 2896 w 3934"/>
                <a:gd name="T41" fmla="*/ 476 h 1505"/>
                <a:gd name="T42" fmla="*/ 2662 w 3934"/>
                <a:gd name="T43" fmla="*/ 572 h 1505"/>
                <a:gd name="T44" fmla="*/ 2417 w 3934"/>
                <a:gd name="T45" fmla="*/ 666 h 1505"/>
                <a:gd name="T46" fmla="*/ 2170 w 3934"/>
                <a:gd name="T47" fmla="*/ 762 h 1505"/>
                <a:gd name="T48" fmla="*/ 1913 w 3934"/>
                <a:gd name="T49" fmla="*/ 858 h 1505"/>
                <a:gd name="T50" fmla="*/ 1656 w 3934"/>
                <a:gd name="T51" fmla="*/ 952 h 1505"/>
                <a:gd name="T52" fmla="*/ 1116 w 3934"/>
                <a:gd name="T53" fmla="*/ 1135 h 1505"/>
                <a:gd name="T54" fmla="*/ 564 w 3934"/>
                <a:gd name="T55" fmla="*/ 1321 h 1505"/>
                <a:gd name="T56" fmla="*/ 0 w 3934"/>
                <a:gd name="T57" fmla="*/ 1493 h 1505"/>
                <a:gd name="T58" fmla="*/ 149 w 3934"/>
                <a:gd name="T59" fmla="*/ 1493 h 1505"/>
                <a:gd name="T60" fmla="*/ 149 w 3934"/>
                <a:gd name="T61" fmla="*/ 1493 h 1505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100000">
                  <a:srgbClr val="FF9900"/>
                </a:gs>
              </a:gsLst>
              <a:lin ang="81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51" name="Freeform 3"/>
            <p:cNvSpPr>
              <a:spLocks noChangeArrowheads="1"/>
            </p:cNvSpPr>
            <p:nvPr/>
          </p:nvSpPr>
          <p:spPr bwMode="auto">
            <a:xfrm>
              <a:off x="4024" y="3626"/>
              <a:ext cx="1727" cy="683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*/ 1 16385 2"/>
                <a:gd name="G9" fmla="+- 1 0 0"/>
                <a:gd name="G10" fmla="+- 1 0 0"/>
                <a:gd name="G11" fmla="+- 1 0 0"/>
                <a:gd name="G12" fmla="+- 1 0 0"/>
                <a:gd name="G13" fmla="*/ 1 0 51712"/>
                <a:gd name="G14" fmla="*/ 1 48365 11520"/>
                <a:gd name="G15" fmla="*/ G14 1 180"/>
                <a:gd name="G16" fmla="*/ G13 1 G15"/>
                <a:gd name="G17" fmla="+- 31 0 0"/>
                <a:gd name="T0" fmla="*/ 132 w 1728"/>
                <a:gd name="T1" fmla="*/ 679 h 689"/>
                <a:gd name="T2" fmla="*/ 550 w 1728"/>
                <a:gd name="T3" fmla="*/ 519 h 689"/>
                <a:gd name="T4" fmla="*/ 963 w 1728"/>
                <a:gd name="T5" fmla="*/ 359 h 689"/>
                <a:gd name="T6" fmla="*/ 1160 w 1728"/>
                <a:gd name="T7" fmla="*/ 283 h 689"/>
                <a:gd name="T8" fmla="*/ 1357 w 1728"/>
                <a:gd name="T9" fmla="*/ 201 h 689"/>
                <a:gd name="T10" fmla="*/ 1549 w 1728"/>
                <a:gd name="T11" fmla="*/ 124 h 689"/>
                <a:gd name="T12" fmla="*/ 1728 w 1728"/>
                <a:gd name="T13" fmla="*/ 48 h 689"/>
                <a:gd name="T14" fmla="*/ 1728 w 1728"/>
                <a:gd name="T15" fmla="*/ 0 h 689"/>
                <a:gd name="T16" fmla="*/ 1531 w 1728"/>
                <a:gd name="T17" fmla="*/ 82 h 689"/>
                <a:gd name="T18" fmla="*/ 1327 w 1728"/>
                <a:gd name="T19" fmla="*/ 165 h 689"/>
                <a:gd name="T20" fmla="*/ 1118 w 1728"/>
                <a:gd name="T21" fmla="*/ 253 h 689"/>
                <a:gd name="T22" fmla="*/ 903 w 1728"/>
                <a:gd name="T23" fmla="*/ 337 h 689"/>
                <a:gd name="T24" fmla="*/ 454 w 1728"/>
                <a:gd name="T25" fmla="*/ 507 h 689"/>
                <a:gd name="T26" fmla="*/ 0 w 1728"/>
                <a:gd name="T27" fmla="*/ 679 h 689"/>
                <a:gd name="T28" fmla="*/ 132 w 1728"/>
                <a:gd name="T29" fmla="*/ 679 h 689"/>
                <a:gd name="T30" fmla="*/ 132 w 1728"/>
                <a:gd name="T31" fmla="*/ 679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100000">
                  <a:srgbClr val="FF9900"/>
                </a:gs>
              </a:gsLst>
              <a:lin ang="81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52" name="Freeform 4"/>
            <p:cNvSpPr>
              <a:spLocks noChangeArrowheads="1"/>
            </p:cNvSpPr>
            <p:nvPr/>
          </p:nvSpPr>
          <p:spPr bwMode="auto">
            <a:xfrm>
              <a:off x="0" y="0"/>
              <a:ext cx="5571" cy="3440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 0 0"/>
                <a:gd name="G10" fmla="+- 1 0 0"/>
                <a:gd name="G11" fmla="+- 1 0 0"/>
                <a:gd name="G12" fmla="+- 1 0 0"/>
                <a:gd name="G13" fmla="+- 1 0 0"/>
                <a:gd name="G14" fmla="+- 5429 0 0"/>
                <a:gd name="G15" fmla="+- 1 0 0"/>
                <a:gd name="G16" fmla="+- 1 0 0"/>
                <a:gd name="G17" fmla="+- 1 0 0"/>
                <a:gd name="G18" fmla="+- 1 0 0"/>
                <a:gd name="G19" fmla="+- 1 0 0"/>
                <a:gd name="G20" fmla="+- 1 0 0"/>
                <a:gd name="G21" fmla="+- 1 0 0"/>
                <a:gd name="G22" fmla="+- 1 0 0"/>
                <a:gd name="G23" fmla="+- 1 0 0"/>
                <a:gd name="G24" fmla="+- 1 0 0"/>
                <a:gd name="G25" fmla="+- 1 0 0"/>
                <a:gd name="G26" fmla="+- 1 0 0"/>
                <a:gd name="G27" fmla="+- 1 0 0"/>
                <a:gd name="G28" fmla="+- 1 0 0"/>
                <a:gd name="G29" fmla="+- 1 0 0"/>
                <a:gd name="G30" fmla="+- 1 0 0"/>
                <a:gd name="G31" fmla="+- 1 0 0"/>
                <a:gd name="G32" fmla="+- 65500 0 0"/>
                <a:gd name="G33" fmla="+- 1 0 0"/>
                <a:gd name="G34" fmla="+- 1 0 0"/>
                <a:gd name="G35" fmla="+- 1 0 0"/>
                <a:gd name="G36" fmla="+- 1 0 0"/>
                <a:gd name="G37" fmla="+- 1 0 0"/>
                <a:gd name="G38" fmla="+- 1 0 0"/>
                <a:gd name="G39" fmla="+- 1 0 0"/>
                <a:gd name="G40" fmla="+- 1 0 0"/>
                <a:gd name="G41" fmla="+- 1 0 0"/>
                <a:gd name="G42" fmla="+- 1 0 0"/>
                <a:gd name="G43" fmla="+- 1 0 0"/>
                <a:gd name="G44" fmla="+- 1 0 0"/>
                <a:gd name="G45" fmla="+- 1 0 0"/>
                <a:gd name="G46" fmla="+- 1 0 0"/>
                <a:gd name="G47" fmla="+- 1 0 0"/>
                <a:gd name="G48" fmla="+- 1 0 0"/>
                <a:gd name="G49" fmla="*/ 1 16385 2"/>
                <a:gd name="G50" fmla="+- 1 0 0"/>
                <a:gd name="G51" fmla="+- 1 0 0"/>
                <a:gd name="G52" fmla="+- 1 0 0"/>
                <a:gd name="G53" fmla="+- 1 0 0"/>
                <a:gd name="G54" fmla="+- 1 0 0"/>
                <a:gd name="G55" fmla="+- 1 0 0"/>
                <a:gd name="G56" fmla="+- 1 0 0"/>
                <a:gd name="G57" fmla="+- 1 0 0"/>
                <a:gd name="G58" fmla="+- 1 0 0"/>
                <a:gd name="G59" fmla="+- 1 0 0"/>
                <a:gd name="G60" fmla="+- 1 0 0"/>
                <a:gd name="G61" fmla="+- 1 0 0"/>
                <a:gd name="G62" fmla="+- 1 0 0"/>
                <a:gd name="G63" fmla="+- 1 0 0"/>
                <a:gd name="G64" fmla="+- 1 0 0"/>
                <a:gd name="G65" fmla="+- 1 0 0"/>
                <a:gd name="G66" fmla="+- 1 0 0"/>
                <a:gd name="G67" fmla="+- 1 0 0"/>
                <a:gd name="G68" fmla="+- 1 0 0"/>
                <a:gd name="G69" fmla="+- 1 0 0"/>
                <a:gd name="G70" fmla="+- 1 0 0"/>
                <a:gd name="G71" fmla="+- 1 0 0"/>
                <a:gd name="G72" fmla="+- 1 0 0"/>
                <a:gd name="G73" fmla="*/ 1 29003 51712"/>
                <a:gd name="G74" fmla="+- 1 0 0"/>
                <a:gd name="G75" fmla="+- 60902 0 0"/>
                <a:gd name="G76" fmla="+- 60832 0 0"/>
                <a:gd name="G77" fmla="+- 60814 0 0"/>
                <a:gd name="G78" fmla="+- 60858 0 0"/>
                <a:gd name="G79" fmla="+- 60959 0 0"/>
                <a:gd name="G80" fmla="+- 61118 0 0"/>
                <a:gd name="G81" fmla="+- 61321 0 0"/>
                <a:gd name="G82" fmla="+- 61568 0 0"/>
                <a:gd name="G83" fmla="+- 61159 0 0"/>
                <a:gd name="G84" fmla="+- 60938 0 0"/>
                <a:gd name="G85" fmla="+- 60775 0 0"/>
                <a:gd name="G86" fmla="+- 60672 0 0"/>
                <a:gd name="G87" fmla="+- 60623 0 0"/>
                <a:gd name="G88" fmla="+- 60640 0 0"/>
                <a:gd name="G89" fmla="+- 60724 0 0"/>
                <a:gd name="G90" fmla="+- 60874 0 0"/>
                <a:gd name="G91" fmla="+- 61082 0 0"/>
                <a:gd name="G92" fmla="+- 61328 0 0"/>
                <a:gd name="G93" fmla="+- 61629 0 0"/>
                <a:gd name="G94" fmla="+- 61968 0 0"/>
                <a:gd name="G95" fmla="+- 62353 0 0"/>
                <a:gd name="G96" fmla="+- 62772 0 0"/>
                <a:gd name="T0" fmla="*/ 5583 w 5561"/>
                <a:gd name="T1" fmla="*/ 925 h 3447"/>
                <a:gd name="T2" fmla="*/ 5559 w 5561"/>
                <a:gd name="T3" fmla="*/ 771 h 3447"/>
                <a:gd name="T4" fmla="*/ 5475 w 5561"/>
                <a:gd name="T5" fmla="*/ 627 h 3447"/>
                <a:gd name="T6" fmla="*/ 5349 w 5561"/>
                <a:gd name="T7" fmla="*/ 490 h 3447"/>
                <a:gd name="T8" fmla="*/ 5168 w 5561"/>
                <a:gd name="T9" fmla="*/ 364 h 3447"/>
                <a:gd name="T10" fmla="*/ 4941 w 5561"/>
                <a:gd name="T11" fmla="*/ 252 h 3447"/>
                <a:gd name="T12" fmla="*/ 4670 w 5561"/>
                <a:gd name="T13" fmla="*/ 144 h 3447"/>
                <a:gd name="T14" fmla="*/ 4359 w 5561"/>
                <a:gd name="T15" fmla="*/ 48 h 3447"/>
                <a:gd name="T16" fmla="*/ 4016 w 5561"/>
                <a:gd name="T17" fmla="*/ 0 h 3447"/>
                <a:gd name="T18" fmla="*/ 4377 w 5561"/>
                <a:gd name="T19" fmla="*/ 90 h 3447"/>
                <a:gd name="T20" fmla="*/ 4688 w 5561"/>
                <a:gd name="T21" fmla="*/ 192 h 3447"/>
                <a:gd name="T22" fmla="*/ 4953 w 5561"/>
                <a:gd name="T23" fmla="*/ 304 h 3447"/>
                <a:gd name="T24" fmla="*/ 5168 w 5561"/>
                <a:gd name="T25" fmla="*/ 424 h 3447"/>
                <a:gd name="T26" fmla="*/ 5337 w 5561"/>
                <a:gd name="T27" fmla="*/ 555 h 3447"/>
                <a:gd name="T28" fmla="*/ 5451 w 5561"/>
                <a:gd name="T29" fmla="*/ 699 h 3447"/>
                <a:gd name="T30" fmla="*/ 5511 w 5561"/>
                <a:gd name="T31" fmla="*/ 849 h 3447"/>
                <a:gd name="T32" fmla="*/ 5511 w 5561"/>
                <a:gd name="T33" fmla="*/ 1009 h 3447"/>
                <a:gd name="T34" fmla="*/ 5463 w 5561"/>
                <a:gd name="T35" fmla="*/ 1159 h 3447"/>
                <a:gd name="T36" fmla="*/ 5367 w 5561"/>
                <a:gd name="T37" fmla="*/ 1315 h 3447"/>
                <a:gd name="T38" fmla="*/ 5222 w 5561"/>
                <a:gd name="T39" fmla="*/ 1469 h 3447"/>
                <a:gd name="T40" fmla="*/ 5037 w 5561"/>
                <a:gd name="T41" fmla="*/ 1624 h 3447"/>
                <a:gd name="T42" fmla="*/ 4807 w 5561"/>
                <a:gd name="T43" fmla="*/ 1780 h 3447"/>
                <a:gd name="T44" fmla="*/ 4544 w 5561"/>
                <a:gd name="T45" fmla="*/ 1942 h 3447"/>
                <a:gd name="T46" fmla="*/ 4231 w 5561"/>
                <a:gd name="T47" fmla="*/ 2096 h 3447"/>
                <a:gd name="T48" fmla="*/ 3891 w 5561"/>
                <a:gd name="T49" fmla="*/ 2252 h 3447"/>
                <a:gd name="T50" fmla="*/ 3512 w 5561"/>
                <a:gd name="T51" fmla="*/ 2408 h 3447"/>
                <a:gd name="T52" fmla="*/ 3097 w 5561"/>
                <a:gd name="T53" fmla="*/ 2558 h 3447"/>
                <a:gd name="T54" fmla="*/ 2653 w 5561"/>
                <a:gd name="T55" fmla="*/ 2705 h 3447"/>
                <a:gd name="T56" fmla="*/ 2172 w 5561"/>
                <a:gd name="T57" fmla="*/ 2855 h 3447"/>
                <a:gd name="T58" fmla="*/ 1668 w 5561"/>
                <a:gd name="T59" fmla="*/ 2999 h 3447"/>
                <a:gd name="T60" fmla="*/ 1140 w 5561"/>
                <a:gd name="T61" fmla="*/ 3137 h 3447"/>
                <a:gd name="T62" fmla="*/ 582 w 5561"/>
                <a:gd name="T63" fmla="*/ 3267 h 3447"/>
                <a:gd name="T64" fmla="*/ 0 w 5561"/>
                <a:gd name="T65" fmla="*/ 3435 h 3447"/>
                <a:gd name="T66" fmla="*/ 871 w 5561"/>
                <a:gd name="T67" fmla="*/ 3237 h 3447"/>
                <a:gd name="T68" fmla="*/ 1423 w 5561"/>
                <a:gd name="T69" fmla="*/ 3095 h 3447"/>
                <a:gd name="T70" fmla="*/ 1945 w 5561"/>
                <a:gd name="T71" fmla="*/ 2951 h 3447"/>
                <a:gd name="T72" fmla="*/ 2444 w 5561"/>
                <a:gd name="T73" fmla="*/ 2807 h 3447"/>
                <a:gd name="T74" fmla="*/ 2912 w 5561"/>
                <a:gd name="T75" fmla="*/ 2658 h 3447"/>
                <a:gd name="T76" fmla="*/ 3344 w 5561"/>
                <a:gd name="T77" fmla="*/ 2504 h 3447"/>
                <a:gd name="T78" fmla="*/ 3745 w 5561"/>
                <a:gd name="T79" fmla="*/ 2348 h 3447"/>
                <a:gd name="T80" fmla="*/ 4112 w 5561"/>
                <a:gd name="T81" fmla="*/ 2192 h 3447"/>
                <a:gd name="T82" fmla="*/ 4443 w 5561"/>
                <a:gd name="T83" fmla="*/ 2030 h 3447"/>
                <a:gd name="T84" fmla="*/ 4736 w 5561"/>
                <a:gd name="T85" fmla="*/ 1870 h 3447"/>
                <a:gd name="T86" fmla="*/ 4989 w 5561"/>
                <a:gd name="T87" fmla="*/ 1714 h 3447"/>
                <a:gd name="T88" fmla="*/ 5198 w 5561"/>
                <a:gd name="T89" fmla="*/ 1553 h 3447"/>
                <a:gd name="T90" fmla="*/ 5361 w 5561"/>
                <a:gd name="T91" fmla="*/ 1393 h 3447"/>
                <a:gd name="T92" fmla="*/ 5481 w 5561"/>
                <a:gd name="T93" fmla="*/ 1237 h 3447"/>
                <a:gd name="T94" fmla="*/ 5559 w 5561"/>
                <a:gd name="T95" fmla="*/ 1081 h 3447"/>
                <a:gd name="T96" fmla="*/ 5577 w 5561"/>
                <a:gd name="T97" fmla="*/ 1003 h 3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100000">
                  <a:srgbClr val="FF9900"/>
                </a:gs>
              </a:gsLst>
              <a:lin ang="81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53" name="Freeform 5"/>
            <p:cNvSpPr>
              <a:spLocks noChangeArrowheads="1"/>
            </p:cNvSpPr>
            <p:nvPr/>
          </p:nvSpPr>
          <p:spPr bwMode="auto">
            <a:xfrm>
              <a:off x="4941" y="0"/>
              <a:ext cx="810" cy="270"/>
            </a:xfrm>
            <a:custGeom>
              <a:avLst/>
              <a:gdLst>
                <a:gd name="G0" fmla="+- 1 0 0"/>
                <a:gd name="G1" fmla="*/ 1 455 2"/>
                <a:gd name="G2" fmla="+- 1 0 0"/>
                <a:gd name="G3" fmla="+- 1 0 0"/>
                <a:gd name="G4" fmla="+- 1 0 0"/>
                <a:gd name="G5" fmla="+- 1 0 0"/>
                <a:gd name="G6" fmla="*/ 1 16385 2"/>
                <a:gd name="G7" fmla="+- 1 0 0"/>
                <a:gd name="G8" fmla="+- 1 0 0"/>
                <a:gd name="G9" fmla="+- 1 0 0"/>
                <a:gd name="G10" fmla="*/ 1 0 51712"/>
                <a:gd name="G11" fmla="*/ 1 48365 11520"/>
                <a:gd name="G12" fmla="*/ G11 1 180"/>
                <a:gd name="G13" fmla="*/ G10 1 G12"/>
                <a:gd name="T0" fmla="*/ 809 w 813"/>
                <a:gd name="T1" fmla="*/ 214 h 276"/>
                <a:gd name="T2" fmla="*/ 666 w 813"/>
                <a:gd name="T3" fmla="*/ 156 h 276"/>
                <a:gd name="T4" fmla="*/ 512 w 813"/>
                <a:gd name="T5" fmla="*/ 104 h 276"/>
                <a:gd name="T6" fmla="*/ 345 w 813"/>
                <a:gd name="T7" fmla="*/ 52 h 276"/>
                <a:gd name="T8" fmla="*/ 167 w 813"/>
                <a:gd name="T9" fmla="*/ 0 h 276"/>
                <a:gd name="T10" fmla="*/ 0 w 813"/>
                <a:gd name="T11" fmla="*/ 0 h 276"/>
                <a:gd name="T12" fmla="*/ 225 w 813"/>
                <a:gd name="T13" fmla="*/ 58 h 276"/>
                <a:gd name="T14" fmla="*/ 440 w 813"/>
                <a:gd name="T15" fmla="*/ 128 h 276"/>
                <a:gd name="T16" fmla="*/ 630 w 813"/>
                <a:gd name="T17" fmla="*/ 196 h 276"/>
                <a:gd name="T18" fmla="*/ 809 w 813"/>
                <a:gd name="T19" fmla="*/ 266 h 276"/>
                <a:gd name="T20" fmla="*/ 809 w 813"/>
                <a:gd name="T21" fmla="*/ 214 h 276"/>
                <a:gd name="T22" fmla="*/ 809 w 813"/>
                <a:gd name="T23" fmla="*/ 214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50000">
                  <a:srgbClr val="962D2D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54" name="Freeform 6"/>
            <p:cNvSpPr>
              <a:spLocks noChangeArrowheads="1"/>
            </p:cNvSpPr>
            <p:nvPr/>
          </p:nvSpPr>
          <p:spPr bwMode="auto">
            <a:xfrm>
              <a:off x="0" y="1984"/>
              <a:ext cx="5751" cy="2091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65494 0 0"/>
                <a:gd name="G10" fmla="+- 1 0 0"/>
                <a:gd name="G11" fmla="+- 1 0 0"/>
                <a:gd name="G12" fmla="+- 1 0 0"/>
                <a:gd name="G13" fmla="+- 1 0 0"/>
                <a:gd name="G14" fmla="+- 1 0 0"/>
                <a:gd name="G15" fmla="+- 1 0 0"/>
                <a:gd name="G16" fmla="+- 1 0 0"/>
                <a:gd name="G17" fmla="+- 1 0 0"/>
                <a:gd name="G18" fmla="+- 1 0 0"/>
                <a:gd name="G19" fmla="*/ 1 16385 2"/>
                <a:gd name="G20" fmla="+- 1 0 0"/>
                <a:gd name="G21" fmla="+- 1 0 0"/>
                <a:gd name="G22" fmla="+- 1 0 0"/>
                <a:gd name="G23" fmla="+- 1 0 0"/>
                <a:gd name="G24" fmla="+- 1 0 0"/>
                <a:gd name="G25" fmla="+- 1 0 0"/>
                <a:gd name="G26" fmla="+- 1 0 0"/>
                <a:gd name="G27" fmla="+- 1 0 0"/>
                <a:gd name="G28" fmla="*/ 1 29003 51712"/>
                <a:gd name="G29" fmla="+- 1 0 0"/>
                <a:gd name="G30" fmla="+- 59874 0 0"/>
                <a:gd name="G31" fmla="+- 60047 0 0"/>
                <a:gd name="G32" fmla="+- 60229 0 0"/>
                <a:gd name="G33" fmla="+- 60418 0 0"/>
                <a:gd name="G34" fmla="+- 60736 0 0"/>
                <a:gd name="G35" fmla="+- 61151 0 0"/>
                <a:gd name="G36" fmla="+- 61588 0 0"/>
                <a:gd name="T0" fmla="*/ 5764 w 5740"/>
                <a:gd name="T1" fmla="*/ 0 h 2098"/>
                <a:gd name="T2" fmla="*/ 5662 w 5740"/>
                <a:gd name="T3" fmla="*/ 72 h 2098"/>
                <a:gd name="T4" fmla="*/ 5561 w 5740"/>
                <a:gd name="T5" fmla="*/ 138 h 2098"/>
                <a:gd name="T6" fmla="*/ 5445 w 5740"/>
                <a:gd name="T7" fmla="*/ 208 h 2098"/>
                <a:gd name="T8" fmla="*/ 5326 w 5740"/>
                <a:gd name="T9" fmla="*/ 274 h 2098"/>
                <a:gd name="T10" fmla="*/ 5074 w 5740"/>
                <a:gd name="T11" fmla="*/ 412 h 2098"/>
                <a:gd name="T12" fmla="*/ 4797 w 5740"/>
                <a:gd name="T13" fmla="*/ 548 h 2098"/>
                <a:gd name="T14" fmla="*/ 4496 w 5740"/>
                <a:gd name="T15" fmla="*/ 686 h 2098"/>
                <a:gd name="T16" fmla="*/ 4180 w 5740"/>
                <a:gd name="T17" fmla="*/ 823 h 2098"/>
                <a:gd name="T18" fmla="*/ 3843 w 5740"/>
                <a:gd name="T19" fmla="*/ 953 h 2098"/>
                <a:gd name="T20" fmla="*/ 3482 w 5740"/>
                <a:gd name="T21" fmla="*/ 1085 h 2098"/>
                <a:gd name="T22" fmla="*/ 3103 w 5740"/>
                <a:gd name="T23" fmla="*/ 1217 h 2098"/>
                <a:gd name="T24" fmla="*/ 2709 w 5740"/>
                <a:gd name="T25" fmla="*/ 1347 h 2098"/>
                <a:gd name="T26" fmla="*/ 2294 w 5740"/>
                <a:gd name="T27" fmla="*/ 1473 h 2098"/>
                <a:gd name="T28" fmla="*/ 1868 w 5740"/>
                <a:gd name="T29" fmla="*/ 1591 h 2098"/>
                <a:gd name="T30" fmla="*/ 1423 w 5740"/>
                <a:gd name="T31" fmla="*/ 1711 h 2098"/>
                <a:gd name="T32" fmla="*/ 961 w 5740"/>
                <a:gd name="T33" fmla="*/ 1824 h 2098"/>
                <a:gd name="T34" fmla="*/ 486 w 5740"/>
                <a:gd name="T35" fmla="*/ 1936 h 2098"/>
                <a:gd name="T36" fmla="*/ 0 w 5740"/>
                <a:gd name="T37" fmla="*/ 2044 h 2098"/>
                <a:gd name="T38" fmla="*/ 0 w 5740"/>
                <a:gd name="T39" fmla="*/ 2086 h 2098"/>
                <a:gd name="T40" fmla="*/ 480 w 5740"/>
                <a:gd name="T41" fmla="*/ 1978 h 2098"/>
                <a:gd name="T42" fmla="*/ 955 w 5740"/>
                <a:gd name="T43" fmla="*/ 1872 h 2098"/>
                <a:gd name="T44" fmla="*/ 1411 w 5740"/>
                <a:gd name="T45" fmla="*/ 1753 h 2098"/>
                <a:gd name="T46" fmla="*/ 1850 w 5740"/>
                <a:gd name="T47" fmla="*/ 1639 h 2098"/>
                <a:gd name="T48" fmla="*/ 2276 w 5740"/>
                <a:gd name="T49" fmla="*/ 1515 h 2098"/>
                <a:gd name="T50" fmla="*/ 2691 w 5740"/>
                <a:gd name="T51" fmla="*/ 1389 h 2098"/>
                <a:gd name="T52" fmla="*/ 3079 w 5740"/>
                <a:gd name="T53" fmla="*/ 1263 h 2098"/>
                <a:gd name="T54" fmla="*/ 3458 w 5740"/>
                <a:gd name="T55" fmla="*/ 1133 h 2098"/>
                <a:gd name="T56" fmla="*/ 3819 w 5740"/>
                <a:gd name="T57" fmla="*/ 1001 h 2098"/>
                <a:gd name="T58" fmla="*/ 4156 w 5740"/>
                <a:gd name="T59" fmla="*/ 870 h 2098"/>
                <a:gd name="T60" fmla="*/ 4478 w 5740"/>
                <a:gd name="T61" fmla="*/ 733 h 2098"/>
                <a:gd name="T62" fmla="*/ 4779 w 5740"/>
                <a:gd name="T63" fmla="*/ 596 h 2098"/>
                <a:gd name="T64" fmla="*/ 5062 w 5740"/>
                <a:gd name="T65" fmla="*/ 460 h 2098"/>
                <a:gd name="T66" fmla="*/ 5314 w 5740"/>
                <a:gd name="T67" fmla="*/ 322 h 2098"/>
                <a:gd name="T68" fmla="*/ 5555 w 5740"/>
                <a:gd name="T69" fmla="*/ 184 h 2098"/>
                <a:gd name="T70" fmla="*/ 5764 w 5740"/>
                <a:gd name="T71" fmla="*/ 48 h 2098"/>
                <a:gd name="T72" fmla="*/ 5764 w 5740"/>
                <a:gd name="T73" fmla="*/ 0 h 2098"/>
                <a:gd name="T74" fmla="*/ 5764 w 5740"/>
                <a:gd name="T75" fmla="*/ 0 h 20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100000">
                  <a:srgbClr val="FF9900"/>
                </a:gs>
              </a:gsLst>
              <a:lin ang="81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55" name="Freeform 7"/>
            <p:cNvSpPr>
              <a:spLocks noChangeArrowheads="1"/>
            </p:cNvSpPr>
            <p:nvPr/>
          </p:nvSpPr>
          <p:spPr bwMode="auto">
            <a:xfrm>
              <a:off x="0" y="102"/>
              <a:ext cx="1954" cy="1258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65524 0 0"/>
                <a:gd name="G9" fmla="+- 1 0 0"/>
                <a:gd name="G10" fmla="+- 1 0 0"/>
                <a:gd name="G11" fmla="+- 1 0 0"/>
                <a:gd name="G12" fmla="*/ 1 35473 33920"/>
                <a:gd name="G13" fmla="*/ 1 59737 41248"/>
                <a:gd name="G14" fmla="+- 1 0 0"/>
                <a:gd name="G15" fmla="+- 1 0 0"/>
                <a:gd name="G16" fmla="+- 1 0 0"/>
                <a:gd name="G17" fmla="+- 1 0 0"/>
                <a:gd name="G18" fmla="+- 1704 0 0"/>
                <a:gd name="G19" fmla="+- 1 0 0"/>
                <a:gd name="G20" fmla="+- 1 0 0"/>
                <a:gd name="G21" fmla="+- 1 0 0"/>
                <a:gd name="G22" fmla="+- 1 0 0"/>
                <a:gd name="G23" fmla="+- 1 0 0"/>
                <a:gd name="G24" fmla="+- 1 0 0"/>
                <a:gd name="G25" fmla="+- 257 0 0"/>
                <a:gd name="G26" fmla="+- 1 0 0"/>
                <a:gd name="G27" fmla="+- 1 0 0"/>
                <a:gd name="G28" fmla="+- 1 0 0"/>
                <a:gd name="G29" fmla="+- 1 0 0"/>
                <a:gd name="G30" fmla="+- 1 0 0"/>
                <a:gd name="G31" fmla="*/ 1 2585 2"/>
                <a:gd name="G32" fmla="+- 1 0 0"/>
                <a:gd name="G33" fmla="+- 1 0 0"/>
                <a:gd name="G34" fmla="*/ 1 16385 2"/>
                <a:gd name="G35" fmla="+- 1 0 0"/>
                <a:gd name="G36" fmla="+- 1 0 0"/>
                <a:gd name="G37" fmla="+- 1 0 0"/>
                <a:gd name="G38" fmla="+- 1 0 0"/>
                <a:gd name="G39" fmla="+- 1 0 0"/>
                <a:gd name="G40" fmla="+- 1 0 0"/>
                <a:gd name="G41" fmla="+- 1 0 0"/>
                <a:gd name="G42" fmla="+- 1 0 0"/>
                <a:gd name="G43" fmla="+- 1 0 0"/>
                <a:gd name="G44" fmla="+- 1 0 0"/>
                <a:gd name="G45" fmla="+- 1 0 0"/>
                <a:gd name="G46" fmla="+- 1 0 0"/>
                <a:gd name="G47" fmla="+- 1 0 0"/>
                <a:gd name="G48" fmla="+- 1 0 0"/>
                <a:gd name="G49" fmla="+- 1 0 0"/>
                <a:gd name="G50" fmla="+- 1 0 0"/>
                <a:gd name="G51" fmla="+- 1 0 0"/>
                <a:gd name="G52" fmla="*/ 1 0 51712"/>
                <a:gd name="G53" fmla="*/ 1 48365 11520"/>
                <a:gd name="G54" fmla="*/ G53 1 180"/>
                <a:gd name="G55" fmla="*/ G52 1 G54"/>
                <a:gd name="G56" fmla="+- 1515 0 0"/>
                <a:gd name="G57" fmla="+- 1466 0 0"/>
                <a:gd name="G58" fmla="+- 1353 0 0"/>
                <a:gd name="G59" fmla="+- 1167 0 0"/>
                <a:gd name="G60" fmla="+- 908 0 0"/>
                <a:gd name="G61" fmla="+- 592 0 0"/>
                <a:gd name="G62" fmla="+- 209 0 0"/>
                <a:gd name="G63" fmla="+- 65524 0 0"/>
                <a:gd name="G64" fmla="+- 383 0 0"/>
                <a:gd name="G65" fmla="+- 723 0 0"/>
                <a:gd name="G66" fmla="+- 1006 0 0"/>
                <a:gd name="G67" fmla="+- 1221 0 0"/>
                <a:gd name="G68" fmla="+- 1364 0 0"/>
                <a:gd name="G69" fmla="+- 1438 0 0"/>
                <a:gd name="T0" fmla="*/ 1955 w 1955"/>
                <a:gd name="T1" fmla="*/ 481 h 1265"/>
                <a:gd name="T2" fmla="*/ 1901 w 1955"/>
                <a:gd name="T3" fmla="*/ 386 h 1265"/>
                <a:gd name="T4" fmla="*/ 1770 w 1955"/>
                <a:gd name="T5" fmla="*/ 304 h 1265"/>
                <a:gd name="T6" fmla="*/ 1579 w 1955"/>
                <a:gd name="T7" fmla="*/ 226 h 1265"/>
                <a:gd name="T8" fmla="*/ 1327 w 1955"/>
                <a:gd name="T9" fmla="*/ 160 h 1265"/>
                <a:gd name="T10" fmla="*/ 1010 w 1955"/>
                <a:gd name="T11" fmla="*/ 102 h 1265"/>
                <a:gd name="T12" fmla="*/ 646 w 1955"/>
                <a:gd name="T13" fmla="*/ 54 h 1265"/>
                <a:gd name="T14" fmla="*/ 227 w 1955"/>
                <a:gd name="T15" fmla="*/ 18 h 1265"/>
                <a:gd name="T16" fmla="*/ 0 w 1955"/>
                <a:gd name="T17" fmla="*/ 12 h 1265"/>
                <a:gd name="T18" fmla="*/ 431 w 1955"/>
                <a:gd name="T19" fmla="*/ 48 h 1265"/>
                <a:gd name="T20" fmla="*/ 813 w 1955"/>
                <a:gd name="T21" fmla="*/ 90 h 1265"/>
                <a:gd name="T22" fmla="*/ 1148 w 1955"/>
                <a:gd name="T23" fmla="*/ 142 h 1265"/>
                <a:gd name="T24" fmla="*/ 1423 w 1955"/>
                <a:gd name="T25" fmla="*/ 202 h 1265"/>
                <a:gd name="T26" fmla="*/ 1638 w 1955"/>
                <a:gd name="T27" fmla="*/ 274 h 1265"/>
                <a:gd name="T28" fmla="*/ 1794 w 1955"/>
                <a:gd name="T29" fmla="*/ 356 h 1265"/>
                <a:gd name="T30" fmla="*/ 1883 w 1955"/>
                <a:gd name="T31" fmla="*/ 439 h 1265"/>
                <a:gd name="T32" fmla="*/ 1901 w 1955"/>
                <a:gd name="T33" fmla="*/ 533 h 1265"/>
                <a:gd name="T34" fmla="*/ 1854 w 1955"/>
                <a:gd name="T35" fmla="*/ 623 h 1265"/>
                <a:gd name="T36" fmla="*/ 1746 w 1955"/>
                <a:gd name="T37" fmla="*/ 713 h 1265"/>
                <a:gd name="T38" fmla="*/ 1579 w 1955"/>
                <a:gd name="T39" fmla="*/ 801 h 1265"/>
                <a:gd name="T40" fmla="*/ 1357 w 1955"/>
                <a:gd name="T41" fmla="*/ 891 h 1265"/>
                <a:gd name="T42" fmla="*/ 1088 w 1955"/>
                <a:gd name="T43" fmla="*/ 979 h 1265"/>
                <a:gd name="T44" fmla="*/ 765 w 1955"/>
                <a:gd name="T45" fmla="*/ 1063 h 1265"/>
                <a:gd name="T46" fmla="*/ 407 w 1955"/>
                <a:gd name="T47" fmla="*/ 1147 h 1265"/>
                <a:gd name="T48" fmla="*/ 0 w 1955"/>
                <a:gd name="T49" fmla="*/ 1229 h 1265"/>
                <a:gd name="T50" fmla="*/ 215 w 1955"/>
                <a:gd name="T51" fmla="*/ 1211 h 1265"/>
                <a:gd name="T52" fmla="*/ 610 w 1955"/>
                <a:gd name="T53" fmla="*/ 1129 h 1265"/>
                <a:gd name="T54" fmla="*/ 957 w 1955"/>
                <a:gd name="T55" fmla="*/ 1039 h 1265"/>
                <a:gd name="T56" fmla="*/ 1262 w 1955"/>
                <a:gd name="T57" fmla="*/ 949 h 1265"/>
                <a:gd name="T58" fmla="*/ 1513 w 1955"/>
                <a:gd name="T59" fmla="*/ 855 h 1265"/>
                <a:gd name="T60" fmla="*/ 1716 w 1955"/>
                <a:gd name="T61" fmla="*/ 759 h 1265"/>
                <a:gd name="T62" fmla="*/ 1860 w 1955"/>
                <a:gd name="T63" fmla="*/ 671 h 1265"/>
                <a:gd name="T64" fmla="*/ 1937 w 1955"/>
                <a:gd name="T65" fmla="*/ 575 h 1265"/>
                <a:gd name="T66" fmla="*/ 1955 w 1955"/>
                <a:gd name="T67" fmla="*/ 527 h 1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100000">
                  <a:srgbClr val="FF9900"/>
                </a:gs>
              </a:gsLst>
              <a:lin ang="81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56" name="Freeform 8"/>
            <p:cNvSpPr>
              <a:spLocks noChangeArrowheads="1"/>
            </p:cNvSpPr>
            <p:nvPr/>
          </p:nvSpPr>
          <p:spPr bwMode="auto">
            <a:xfrm>
              <a:off x="0" y="0"/>
              <a:ext cx="4702" cy="2894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 0 0"/>
                <a:gd name="G10" fmla="+- 1 0 0"/>
                <a:gd name="G11" fmla="+- 1 0 0"/>
                <a:gd name="G12" fmla="+- 1 0 0"/>
                <a:gd name="G13" fmla="+- 1 0 0"/>
                <a:gd name="G14" fmla="+- 1 0 0"/>
                <a:gd name="G15" fmla="+- 1 0 0"/>
                <a:gd name="G16" fmla="*/ 1 31975 25856"/>
                <a:gd name="G17" fmla="*/ 1 48365 11520"/>
                <a:gd name="G18" fmla="*/ G17 1 180"/>
                <a:gd name="G19" fmla="*/ G16 1 G18"/>
                <a:gd name="G20" fmla="+- 1 0 0"/>
                <a:gd name="G21" fmla="+- 1 0 0"/>
                <a:gd name="G22" fmla="+- 1 0 0"/>
                <a:gd name="G23" fmla="+- 1 0 0"/>
                <a:gd name="G24" fmla="+- 1 0 0"/>
                <a:gd name="G25" fmla="+- 1 0 0"/>
                <a:gd name="G26" fmla="+- 1 0 0"/>
                <a:gd name="G27" fmla="+- 1 0 0"/>
                <a:gd name="G28" fmla="+- 1 0 0"/>
                <a:gd name="G29" fmla="+- 1 0 0"/>
                <a:gd name="G30" fmla="+- 1 0 0"/>
                <a:gd name="G31" fmla="+- 1 0 0"/>
                <a:gd name="G32" fmla="+- 1 0 0"/>
                <a:gd name="G33" fmla="+- 1 0 0"/>
                <a:gd name="G34" fmla="+- 65500 0 0"/>
                <a:gd name="G35" fmla="+- 1 0 0"/>
                <a:gd name="G36" fmla="+- 1 0 0"/>
                <a:gd name="G37" fmla="+- 1 0 0"/>
                <a:gd name="G38" fmla="+- 1 0 0"/>
                <a:gd name="G39" fmla="+- 1 0 0"/>
                <a:gd name="G40" fmla="+- 1 0 0"/>
                <a:gd name="G41" fmla="+- 1 0 0"/>
                <a:gd name="G42" fmla="+- 1 0 0"/>
                <a:gd name="G43" fmla="+- 1 0 0"/>
                <a:gd name="G44" fmla="+- 1 0 0"/>
                <a:gd name="G45" fmla="+- 1 0 0"/>
                <a:gd name="G46" fmla="+- 1 0 0"/>
                <a:gd name="G47" fmla="+- 1 0 0"/>
                <a:gd name="G48" fmla="+- 1 0 0"/>
                <a:gd name="G49" fmla="+- 1 0 0"/>
                <a:gd name="G50" fmla="*/ 1 16385 2"/>
                <a:gd name="G51" fmla="+- 1 0 0"/>
                <a:gd name="G52" fmla="+- 1 0 0"/>
                <a:gd name="G53" fmla="+- 1 0 0"/>
                <a:gd name="G54" fmla="+- 1 0 0"/>
                <a:gd name="G55" fmla="+- 1 0 0"/>
                <a:gd name="G56" fmla="+- 1 0 0"/>
                <a:gd name="G57" fmla="+- 1 0 0"/>
                <a:gd name="G58" fmla="+- 1 0 0"/>
                <a:gd name="G59" fmla="+- 1 0 0"/>
                <a:gd name="G60" fmla="+- 1 0 0"/>
                <a:gd name="G61" fmla="+- 1 0 0"/>
                <a:gd name="G62" fmla="+- 1 0 0"/>
                <a:gd name="G63" fmla="+- 1 0 0"/>
                <a:gd name="G64" fmla="+- 1 0 0"/>
                <a:gd name="G65" fmla="+- 1 0 0"/>
                <a:gd name="G66" fmla="+- 1 0 0"/>
                <a:gd name="G67" fmla="+- 1 0 0"/>
                <a:gd name="G68" fmla="+- 1 0 0"/>
                <a:gd name="G69" fmla="+- 1 0 0"/>
                <a:gd name="G70" fmla="+- 1 0 0"/>
                <a:gd name="G71" fmla="+- 1 0 0"/>
                <a:gd name="G72" fmla="+- 1 0 0"/>
                <a:gd name="G73" fmla="*/ 1 29003 51712"/>
                <a:gd name="G74" fmla="+- 1 0 0"/>
                <a:gd name="G75" fmla="+- 61647 0 0"/>
                <a:gd name="G76" fmla="+- 61595 0 0"/>
                <a:gd name="G77" fmla="+- 61590 0 0"/>
                <a:gd name="G78" fmla="+- 61645 0 0"/>
                <a:gd name="G79" fmla="+- 61746 0 0"/>
                <a:gd name="G80" fmla="+- 61905 0 0"/>
                <a:gd name="G81" fmla="+- 62102 0 0"/>
                <a:gd name="G82" fmla="+- 62355 0 0"/>
                <a:gd name="G83" fmla="+- 61982 0 0"/>
                <a:gd name="G84" fmla="+- 61767 0 0"/>
                <a:gd name="G85" fmla="+- 61598 0 0"/>
                <a:gd name="G86" fmla="+- 61489 0 0"/>
                <a:gd name="G87" fmla="+- 61439 0 0"/>
                <a:gd name="G88" fmla="+- 61446 0 0"/>
                <a:gd name="G89" fmla="+- 61511 0 0"/>
                <a:gd name="G90" fmla="+- 61641 0 0"/>
                <a:gd name="G91" fmla="+- 61821 0 0"/>
                <a:gd name="G92" fmla="+- 62025 0 0"/>
                <a:gd name="G93" fmla="+- 62272 0 0"/>
                <a:gd name="G94" fmla="+- 62558 0 0"/>
                <a:gd name="G95" fmla="+- 62875 0 0"/>
                <a:gd name="T0" fmla="*/ 4712 w 4694"/>
                <a:gd name="T1" fmla="*/ 793 h 2901"/>
                <a:gd name="T2" fmla="*/ 4682 w 4694"/>
                <a:gd name="T3" fmla="*/ 663 h 2901"/>
                <a:gd name="T4" fmla="*/ 4604 w 4694"/>
                <a:gd name="T5" fmla="*/ 538 h 2901"/>
                <a:gd name="T6" fmla="*/ 4484 w 4694"/>
                <a:gd name="T7" fmla="*/ 424 h 2901"/>
                <a:gd name="T8" fmla="*/ 4315 w 4694"/>
                <a:gd name="T9" fmla="*/ 310 h 2901"/>
                <a:gd name="T10" fmla="*/ 4100 w 4694"/>
                <a:gd name="T11" fmla="*/ 216 h 2901"/>
                <a:gd name="T12" fmla="*/ 3847 w 4694"/>
                <a:gd name="T13" fmla="*/ 120 h 2901"/>
                <a:gd name="T14" fmla="*/ 3554 w 4694"/>
                <a:gd name="T15" fmla="*/ 36 h 2901"/>
                <a:gd name="T16" fmla="*/ 3217 w 4694"/>
                <a:gd name="T17" fmla="*/ 0 h 2901"/>
                <a:gd name="T18" fmla="*/ 3554 w 4694"/>
                <a:gd name="T19" fmla="*/ 78 h 2901"/>
                <a:gd name="T20" fmla="*/ 3847 w 4694"/>
                <a:gd name="T21" fmla="*/ 162 h 2901"/>
                <a:gd name="T22" fmla="*/ 4100 w 4694"/>
                <a:gd name="T23" fmla="*/ 256 h 2901"/>
                <a:gd name="T24" fmla="*/ 4303 w 4694"/>
                <a:gd name="T25" fmla="*/ 364 h 2901"/>
                <a:gd name="T26" fmla="*/ 4461 w 4694"/>
                <a:gd name="T27" fmla="*/ 478 h 2901"/>
                <a:gd name="T28" fmla="*/ 4568 w 4694"/>
                <a:gd name="T29" fmla="*/ 603 h 2901"/>
                <a:gd name="T30" fmla="*/ 4628 w 4694"/>
                <a:gd name="T31" fmla="*/ 733 h 2901"/>
                <a:gd name="T32" fmla="*/ 4628 w 4694"/>
                <a:gd name="T33" fmla="*/ 871 h 2901"/>
                <a:gd name="T34" fmla="*/ 4586 w 4694"/>
                <a:gd name="T35" fmla="*/ 997 h 2901"/>
                <a:gd name="T36" fmla="*/ 4508 w 4694"/>
                <a:gd name="T37" fmla="*/ 1123 h 2901"/>
                <a:gd name="T38" fmla="*/ 4387 w 4694"/>
                <a:gd name="T39" fmla="*/ 1253 h 2901"/>
                <a:gd name="T40" fmla="*/ 4231 w 4694"/>
                <a:gd name="T41" fmla="*/ 1379 h 2901"/>
                <a:gd name="T42" fmla="*/ 4040 w 4694"/>
                <a:gd name="T43" fmla="*/ 1511 h 2901"/>
                <a:gd name="T44" fmla="*/ 3817 w 4694"/>
                <a:gd name="T45" fmla="*/ 1642 h 2901"/>
                <a:gd name="T46" fmla="*/ 3560 w 4694"/>
                <a:gd name="T47" fmla="*/ 1766 h 2901"/>
                <a:gd name="T48" fmla="*/ 3271 w 4694"/>
                <a:gd name="T49" fmla="*/ 1898 h 2901"/>
                <a:gd name="T50" fmla="*/ 2954 w 4694"/>
                <a:gd name="T51" fmla="*/ 2024 h 2901"/>
                <a:gd name="T52" fmla="*/ 2605 w 4694"/>
                <a:gd name="T53" fmla="*/ 2156 h 2901"/>
                <a:gd name="T54" fmla="*/ 2232 w 4694"/>
                <a:gd name="T55" fmla="*/ 2274 h 2901"/>
                <a:gd name="T56" fmla="*/ 1831 w 4694"/>
                <a:gd name="T57" fmla="*/ 2400 h 2901"/>
                <a:gd name="T58" fmla="*/ 1405 w 4694"/>
                <a:gd name="T59" fmla="*/ 2520 h 2901"/>
                <a:gd name="T60" fmla="*/ 486 w 4694"/>
                <a:gd name="T61" fmla="*/ 2745 h 2901"/>
                <a:gd name="T62" fmla="*/ 0 w 4694"/>
                <a:gd name="T63" fmla="*/ 2889 h 2901"/>
                <a:gd name="T64" fmla="*/ 973 w 4694"/>
                <a:gd name="T65" fmla="*/ 2662 h 2901"/>
                <a:gd name="T66" fmla="*/ 1644 w 4694"/>
                <a:gd name="T67" fmla="*/ 2484 h 2901"/>
                <a:gd name="T68" fmla="*/ 2065 w 4694"/>
                <a:gd name="T69" fmla="*/ 2364 h 2901"/>
                <a:gd name="T70" fmla="*/ 2461 w 4694"/>
                <a:gd name="T71" fmla="*/ 2238 h 2901"/>
                <a:gd name="T72" fmla="*/ 2826 w 4694"/>
                <a:gd name="T73" fmla="*/ 2108 h 2901"/>
                <a:gd name="T74" fmla="*/ 3163 w 4694"/>
                <a:gd name="T75" fmla="*/ 1976 h 2901"/>
                <a:gd name="T76" fmla="*/ 3476 w 4694"/>
                <a:gd name="T77" fmla="*/ 1850 h 2901"/>
                <a:gd name="T78" fmla="*/ 3751 w 4694"/>
                <a:gd name="T79" fmla="*/ 1712 h 2901"/>
                <a:gd name="T80" fmla="*/ 3998 w 4694"/>
                <a:gd name="T81" fmla="*/ 1583 h 2901"/>
                <a:gd name="T82" fmla="*/ 4207 w 4694"/>
                <a:gd name="T83" fmla="*/ 1451 h 2901"/>
                <a:gd name="T84" fmla="*/ 4387 w 4694"/>
                <a:gd name="T85" fmla="*/ 1319 h 2901"/>
                <a:gd name="T86" fmla="*/ 4526 w 4694"/>
                <a:gd name="T87" fmla="*/ 1189 h 2901"/>
                <a:gd name="T88" fmla="*/ 4628 w 4694"/>
                <a:gd name="T89" fmla="*/ 1057 h 2901"/>
                <a:gd name="T90" fmla="*/ 4688 w 4694"/>
                <a:gd name="T91" fmla="*/ 931 h 2901"/>
                <a:gd name="T92" fmla="*/ 4706 w 4694"/>
                <a:gd name="T93" fmla="*/ 865 h 29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100000">
                  <a:srgbClr val="FF9900"/>
                </a:gs>
              </a:gsLst>
              <a:lin ang="81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57" name="Freeform 9"/>
            <p:cNvSpPr>
              <a:spLocks noChangeArrowheads="1"/>
            </p:cNvSpPr>
            <p:nvPr/>
          </p:nvSpPr>
          <p:spPr bwMode="auto">
            <a:xfrm>
              <a:off x="0" y="0"/>
              <a:ext cx="3766" cy="2349"/>
            </a:xfrm>
            <a:custGeom>
              <a:avLst/>
              <a:gdLst>
                <a:gd name="G0" fmla="+- 1 0 0"/>
                <a:gd name="G1" fmla="+- 1 0 0"/>
                <a:gd name="G2" fmla="+- 1 0 0"/>
                <a:gd name="T0" fmla="*/ 3522 256 1"/>
                <a:gd name="T1" fmla="*/ 0 256 1"/>
                <a:gd name="G3" fmla="+- 0 T0 T1"/>
                <a:gd name="G4" fmla="sin 432 G3"/>
                <a:gd name="G5" fmla="+- 1 0 0"/>
                <a:gd name="G6" fmla="+- 1 0 0"/>
                <a:gd name="G7" fmla="+- 1 0 0"/>
                <a:gd name="G8" fmla="+- 1 0 0"/>
                <a:gd name="G9" fmla="+- 1 0 0"/>
                <a:gd name="G10" fmla="+- 1 0 0"/>
                <a:gd name="G11" fmla="+- 1 0 0"/>
                <a:gd name="G12" fmla="+- 1 0 0"/>
                <a:gd name="G13" fmla="+- 1 0 0"/>
                <a:gd name="G14" fmla="+- 1 0 0"/>
                <a:gd name="G15" fmla="+- 1 0 0"/>
                <a:gd name="G16" fmla="+- 1 0 0"/>
                <a:gd name="G17" fmla="+- 1 0 0"/>
                <a:gd name="G18" fmla="+- 1 0 0"/>
                <a:gd name="G19" fmla="+- 1 0 0"/>
                <a:gd name="G20" fmla="+- 1 0 0"/>
                <a:gd name="G21" fmla="+- 1 0 0"/>
                <a:gd name="G22" fmla="+- 1 0 0"/>
                <a:gd name="G23" fmla="+- 1 0 0"/>
                <a:gd name="G24" fmla="+- 1 0 0"/>
                <a:gd name="G25" fmla="+- 1 0 0"/>
                <a:gd name="G26" fmla="+- 1 0 0"/>
                <a:gd name="G27" fmla="+- 1 0 0"/>
                <a:gd name="G28" fmla="+- 1 0 0"/>
                <a:gd name="G29" fmla="+- 1 0 0"/>
                <a:gd name="G30" fmla="+- 485 0 0"/>
                <a:gd name="T2" fmla="*/ 1142 256 1"/>
                <a:gd name="T3" fmla="*/ 0 256 1"/>
                <a:gd name="G31" fmla="+- 0 T2 T3"/>
                <a:gd name="G32" fmla="sin 2182 G31"/>
                <a:gd name="G33" fmla="+- 1 0 0"/>
                <a:gd name="G34" fmla="+- 1 0 0"/>
                <a:gd name="G35" fmla="+- 1 0 0"/>
                <a:gd name="G36" fmla="+- 1 0 0"/>
                <a:gd name="G37" fmla="+- 1 0 0"/>
                <a:gd name="G38" fmla="+- 1 0 0"/>
                <a:gd name="G39" fmla="+- 1 0 0"/>
                <a:gd name="G40" fmla="+- 1 0 0"/>
                <a:gd name="G41" fmla="+- 1 0 0"/>
                <a:gd name="G42" fmla="+- 1 0 0"/>
                <a:gd name="G43" fmla="+- 1 0 0"/>
                <a:gd name="G44" fmla="+- 1 0 0"/>
                <a:gd name="G45" fmla="+- 1 0 0"/>
                <a:gd name="G46" fmla="+- 1 0 0"/>
                <a:gd name="G47" fmla="+- 1 0 0"/>
                <a:gd name="G48" fmla="+- 1 0 0"/>
                <a:gd name="G49" fmla="+- 1 0 0"/>
                <a:gd name="G50" fmla="+- 1 0 0"/>
                <a:gd name="G51" fmla="+- 1 0 0"/>
                <a:gd name="G52" fmla="+- 1 0 0"/>
                <a:gd name="G53" fmla="+- 1 0 0"/>
                <a:gd name="G54" fmla="+- 1 0 0"/>
                <a:gd name="G55" fmla="+- 1 0 0"/>
                <a:gd name="G56" fmla="+- 1 0 0"/>
                <a:gd name="G57" fmla="+- 1 0 0"/>
                <a:gd name="G58" fmla="+- 1 0 0"/>
                <a:gd name="G59" fmla="+- 1 0 0"/>
                <a:gd name="G60" fmla="+- 1 0 0"/>
                <a:gd name="G61" fmla="+- 1 0 0"/>
                <a:gd name="G62" fmla="+- 1 0 0"/>
                <a:gd name="G63" fmla="+- 1 0 0"/>
                <a:gd name="G64" fmla="+- 1 0 0"/>
                <a:gd name="G65" fmla="*/ 1 2543 44192"/>
                <a:gd name="G66" fmla="+- 1 0 0"/>
                <a:gd name="G67" fmla="+- 1 0 0"/>
                <a:gd name="G68" fmla="+- 1 0 0"/>
                <a:gd name="G69" fmla="+- 1 0 0"/>
                <a:gd name="G70" fmla="+- 1 0 0"/>
                <a:gd name="G71" fmla="+- 1 0 0"/>
                <a:gd name="G72" fmla="+- 1 0 0"/>
                <a:gd name="G73" fmla="+- 1 0 0"/>
                <a:gd name="G74" fmla="+- 36 0 0"/>
                <a:gd name="G75" fmla="+- 1 0 0"/>
                <a:gd name="G76" fmla="+- 1 0 0"/>
                <a:gd name="G77" fmla="+- 1 0 0"/>
                <a:gd name="G78" fmla="+- 1 0 0"/>
                <a:gd name="G79" fmla="+- 1 0 0"/>
                <a:gd name="G80" fmla="+- 1 0 0"/>
                <a:gd name="G81" fmla="+- 1 0 0"/>
                <a:gd name="G82" fmla="+- 1 0 0"/>
                <a:gd name="G83" fmla="+- 1 0 0"/>
                <a:gd name="G84" fmla="+- 1 0 0"/>
                <a:gd name="G85" fmla="+- 1 0 0"/>
                <a:gd name="T4" fmla="*/ 3773 w 3761"/>
                <a:gd name="T5" fmla="*/ 715 h 2356"/>
                <a:gd name="T6" fmla="*/ 3743 w 3761"/>
                <a:gd name="T7" fmla="*/ 595 h 2356"/>
                <a:gd name="T8" fmla="*/ 3665 w 3761"/>
                <a:gd name="T9" fmla="*/ 484 h 2356"/>
                <a:gd name="T10" fmla="*/ 3534 w 3761"/>
                <a:gd name="T11" fmla="*/ 376 h 2356"/>
                <a:gd name="T12" fmla="*/ 3358 w 3761"/>
                <a:gd name="T13" fmla="*/ 280 h 2356"/>
                <a:gd name="T14" fmla="*/ 3137 w 3761"/>
                <a:gd name="T15" fmla="*/ 192 h 2356"/>
                <a:gd name="T16" fmla="*/ 2874 w 3761"/>
                <a:gd name="T17" fmla="*/ 108 h 2356"/>
                <a:gd name="T18" fmla="*/ 2567 w 3761"/>
                <a:gd name="T19" fmla="*/ 36 h 2356"/>
                <a:gd name="T20" fmla="*/ 2238 w 3761"/>
                <a:gd name="T21" fmla="*/ 0 h 2356"/>
                <a:gd name="T22" fmla="*/ 2585 w 3761"/>
                <a:gd name="T23" fmla="*/ 72 h 2356"/>
                <a:gd name="T24" fmla="*/ 2886 w 3761"/>
                <a:gd name="T25" fmla="*/ 150 h 2356"/>
                <a:gd name="T26" fmla="*/ 3149 w 3761"/>
                <a:gd name="T27" fmla="*/ 232 h 2356"/>
                <a:gd name="T28" fmla="*/ 3358 w 3761"/>
                <a:gd name="T29" fmla="*/ 328 h 2356"/>
                <a:gd name="T30" fmla="*/ 3528 w 3761"/>
                <a:gd name="T31" fmla="*/ 430 h 2356"/>
                <a:gd name="T32" fmla="*/ 3635 w 3761"/>
                <a:gd name="T33" fmla="*/ 543 h 2356"/>
                <a:gd name="T34" fmla="*/ 3695 w 3761"/>
                <a:gd name="T35" fmla="*/ 661 h 2356"/>
                <a:gd name="T36" fmla="*/ 3701 w 3761"/>
                <a:gd name="T37" fmla="*/ 787 h 2356"/>
                <a:gd name="T38" fmla="*/ 3665 w 3761"/>
                <a:gd name="T39" fmla="*/ 883 h 2356"/>
                <a:gd name="T40" fmla="*/ 3605 w 3761"/>
                <a:gd name="T41" fmla="*/ 983 h 2356"/>
                <a:gd name="T42" fmla="*/ 3510 w 3761"/>
                <a:gd name="T43" fmla="*/ 1085 h 2356"/>
                <a:gd name="T44" fmla="*/ 3382 w 3761"/>
                <a:gd name="T45" fmla="*/ 1181 h 2356"/>
                <a:gd name="T46" fmla="*/ 3233 w 3761"/>
                <a:gd name="T47" fmla="*/ 1283 h 2356"/>
                <a:gd name="T48" fmla="*/ 3053 w 3761"/>
                <a:gd name="T49" fmla="*/ 1383 h 2356"/>
                <a:gd name="T50" fmla="*/ 2844 w 3761"/>
                <a:gd name="T51" fmla="*/ 1485 h 2356"/>
                <a:gd name="T52" fmla="*/ 2615 w 3761"/>
                <a:gd name="T53" fmla="*/ 1581 h 2356"/>
                <a:gd name="T54" fmla="*/ 2081 w 3761"/>
                <a:gd name="T55" fmla="*/ 1776 h 2356"/>
                <a:gd name="T56" fmla="*/ 1463 w 3761"/>
                <a:gd name="T57" fmla="*/ 1962 h 2356"/>
                <a:gd name="T58" fmla="*/ 767 w 3761"/>
                <a:gd name="T59" fmla="*/ 2148 h 2356"/>
                <a:gd name="T60" fmla="*/ 0 w 3761"/>
                <a:gd name="T61" fmla="*/ 2314 h 2356"/>
                <a:gd name="T62" fmla="*/ 403 w 3761"/>
                <a:gd name="T63" fmla="*/ 2260 h 2356"/>
                <a:gd name="T64" fmla="*/ 1146 w 3761"/>
                <a:gd name="T65" fmla="*/ 2082 h 2356"/>
                <a:gd name="T66" fmla="*/ 1818 w 3761"/>
                <a:gd name="T67" fmla="*/ 1890 h 2356"/>
                <a:gd name="T68" fmla="*/ 2400 w 3761"/>
                <a:gd name="T69" fmla="*/ 1694 h 2356"/>
                <a:gd name="T70" fmla="*/ 2657 w 3761"/>
                <a:gd name="T71" fmla="*/ 1599 h 2356"/>
                <a:gd name="T72" fmla="*/ 2892 w 3761"/>
                <a:gd name="T73" fmla="*/ 1497 h 2356"/>
                <a:gd name="T74" fmla="*/ 3101 w 3761"/>
                <a:gd name="T75" fmla="*/ 1395 h 2356"/>
                <a:gd name="T76" fmla="*/ 3287 w 3761"/>
                <a:gd name="T77" fmla="*/ 1295 h 2356"/>
                <a:gd name="T78" fmla="*/ 3442 w 3761"/>
                <a:gd name="T79" fmla="*/ 1187 h 2356"/>
                <a:gd name="T80" fmla="*/ 3570 w 3761"/>
                <a:gd name="T81" fmla="*/ 1085 h 2356"/>
                <a:gd name="T82" fmla="*/ 3665 w 3761"/>
                <a:gd name="T83" fmla="*/ 983 h 2356"/>
                <a:gd name="T84" fmla="*/ 3731 w 3761"/>
                <a:gd name="T85" fmla="*/ 883 h 2356"/>
                <a:gd name="T86" fmla="*/ 3767 w 3761"/>
                <a:gd name="T87" fmla="*/ 781 h 2356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100000">
                  <a:srgbClr val="FF9900"/>
                </a:gs>
              </a:gsLst>
              <a:lin ang="81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58" name="Freeform 10"/>
            <p:cNvSpPr>
              <a:spLocks noChangeArrowheads="1"/>
            </p:cNvSpPr>
            <p:nvPr/>
          </p:nvSpPr>
          <p:spPr bwMode="auto">
            <a:xfrm>
              <a:off x="0" y="0"/>
              <a:ext cx="2926" cy="1839"/>
            </a:xfrm>
            <a:custGeom>
              <a:avLst/>
              <a:gdLst>
                <a:gd name="G0" fmla="+- 1 0 0"/>
                <a:gd name="G1" fmla="+- 1 0 0"/>
                <a:gd name="G2" fmla="+- 2750 0 0"/>
                <a:gd name="G3" fmla="+- 1 0 0"/>
                <a:gd name="G4" fmla="+- 1 0 0"/>
                <a:gd name="G5" fmla="+- 1 0 0"/>
                <a:gd name="G6" fmla="+- 1644 0 0"/>
                <a:gd name="G7" fmla="+- 1 0 0"/>
                <a:gd name="G8" fmla="+- 1 0 0"/>
                <a:gd name="G9" fmla="+- 1 0 0"/>
                <a:gd name="G10" fmla="+- 1 0 0"/>
                <a:gd name="G11" fmla="+- 1 0 0"/>
                <a:gd name="G12" fmla="*/ 1 20907 38528"/>
                <a:gd name="G13" fmla="+- 1 0 0"/>
                <a:gd name="G14" fmla="+- 1 0 0"/>
                <a:gd name="G15" fmla="+- 1 0 0"/>
                <a:gd name="G16" fmla="+- 1 0 0"/>
                <a:gd name="G17" fmla="+- 1 0 0"/>
                <a:gd name="G18" fmla="+- 2756 0 0"/>
                <a:gd name="G19" fmla="+- 1 0 0"/>
                <a:gd name="G20" fmla="+- 1 0 0"/>
                <a:gd name="G21" fmla="+- 1 0 0"/>
                <a:gd name="G22" fmla="+- 1 0 0"/>
                <a:gd name="G23" fmla="+- 1 0 0"/>
                <a:gd name="G24" fmla="+- 1 0 0"/>
                <a:gd name="G25" fmla="+- 1 0 0"/>
                <a:gd name="G26" fmla="+- 377 0 0"/>
                <a:gd name="G27" fmla="+- 1 0 0"/>
                <a:gd name="G28" fmla="+- 1 0 0"/>
                <a:gd name="G29" fmla="+- 1 0 0"/>
                <a:gd name="G30" fmla="+- 1 0 0"/>
                <a:gd name="G31" fmla="+- 1 0 0"/>
                <a:gd name="G32" fmla="+- 1 0 0"/>
                <a:gd name="G33" fmla="+- 1 0 0"/>
                <a:gd name="G34" fmla="+- 1 0 0"/>
                <a:gd name="G35" fmla="+- 1 0 0"/>
                <a:gd name="G36" fmla="*/ 1 16385 2"/>
                <a:gd name="G37" fmla="+- 1 0 0"/>
                <a:gd name="G38" fmla="+- 1 0 0"/>
                <a:gd name="G39" fmla="+- 1 0 0"/>
                <a:gd name="G40" fmla="+- 1 0 0"/>
                <a:gd name="G41" fmla="+- 1 0 0"/>
                <a:gd name="G42" fmla="+- 1 0 0"/>
                <a:gd name="G43" fmla="+- 1 0 0"/>
                <a:gd name="G44" fmla="+- 1 0 0"/>
                <a:gd name="G45" fmla="+- 1 0 0"/>
                <a:gd name="G46" fmla="+- 1 0 0"/>
                <a:gd name="G47" fmla="+- 1 0 0"/>
                <a:gd name="G48" fmla="+- 1 0 0"/>
                <a:gd name="G49" fmla="+- 1 0 0"/>
                <a:gd name="G50" fmla="+- 1 0 0"/>
                <a:gd name="G51" fmla="+- 1 0 0"/>
                <a:gd name="G52" fmla="+- 1 0 0"/>
                <a:gd name="G53" fmla="+- 1 0 0"/>
                <a:gd name="G54" fmla="+- 1 0 0"/>
                <a:gd name="G55" fmla="*/ 1 0 51712"/>
                <a:gd name="G56" fmla="*/ 1 48365 11520"/>
                <a:gd name="G57" fmla="*/ G56 1 180"/>
                <a:gd name="G58" fmla="*/ G55 1 G57"/>
                <a:gd name="G59" fmla="+- 2358 0 0"/>
                <a:gd name="G60" fmla="+- 2344 0 0"/>
                <a:gd name="G61" fmla="+- 2249 0 0"/>
                <a:gd name="G62" fmla="+- 2080 0 0"/>
                <a:gd name="G63" fmla="+- 1839 0 0"/>
                <a:gd name="G64" fmla="+- 1534 0 0"/>
                <a:gd name="G65" fmla="+- 1156 0 0"/>
                <a:gd name="G66" fmla="+- 696 0 0"/>
                <a:gd name="G67" fmla="+- 1144 0 0"/>
                <a:gd name="G68" fmla="+- 1522 0 0"/>
                <a:gd name="G69" fmla="+- 1835 0 0"/>
                <a:gd name="G70" fmla="+- 2068 0 0"/>
                <a:gd name="G71" fmla="+- 2219 0 0"/>
                <a:gd name="G72" fmla="+- 2292 0 0"/>
                <a:gd name="G73" fmla="+- 2269 0 0"/>
                <a:gd name="T0" fmla="*/ 2930 w 2924"/>
                <a:gd name="T1" fmla="*/ 643 h 1846"/>
                <a:gd name="T2" fmla="*/ 2882 w 2924"/>
                <a:gd name="T3" fmla="*/ 524 h 1846"/>
                <a:gd name="T4" fmla="*/ 2756 w 2924"/>
                <a:gd name="T5" fmla="*/ 412 h 1846"/>
                <a:gd name="T6" fmla="*/ 2565 w 2924"/>
                <a:gd name="T7" fmla="*/ 316 h 1846"/>
                <a:gd name="T8" fmla="*/ 2306 w 2924"/>
                <a:gd name="T9" fmla="*/ 226 h 1846"/>
                <a:gd name="T10" fmla="*/ 1989 w 2924"/>
                <a:gd name="T11" fmla="*/ 150 h 1846"/>
                <a:gd name="T12" fmla="*/ 1612 w 2924"/>
                <a:gd name="T13" fmla="*/ 78 h 1846"/>
                <a:gd name="T14" fmla="*/ 1180 w 2924"/>
                <a:gd name="T15" fmla="*/ 24 h 1846"/>
                <a:gd name="T16" fmla="*/ 696 w 2924"/>
                <a:gd name="T17" fmla="*/ 0 h 1846"/>
                <a:gd name="T18" fmla="*/ 1192 w 2924"/>
                <a:gd name="T19" fmla="*/ 48 h 1846"/>
                <a:gd name="T20" fmla="*/ 1630 w 2924"/>
                <a:gd name="T21" fmla="*/ 108 h 1846"/>
                <a:gd name="T22" fmla="*/ 2013 w 2924"/>
                <a:gd name="T23" fmla="*/ 178 h 1846"/>
                <a:gd name="T24" fmla="*/ 2330 w 2924"/>
                <a:gd name="T25" fmla="*/ 262 h 1846"/>
                <a:gd name="T26" fmla="*/ 2577 w 2924"/>
                <a:gd name="T27" fmla="*/ 358 h 1846"/>
                <a:gd name="T28" fmla="*/ 2756 w 2924"/>
                <a:gd name="T29" fmla="*/ 464 h 1846"/>
                <a:gd name="T30" fmla="*/ 2852 w 2924"/>
                <a:gd name="T31" fmla="*/ 583 h 1846"/>
                <a:gd name="T32" fmla="*/ 2870 w 2924"/>
                <a:gd name="T33" fmla="*/ 709 h 1846"/>
                <a:gd name="T34" fmla="*/ 2846 w 2924"/>
                <a:gd name="T35" fmla="*/ 779 h 1846"/>
                <a:gd name="T36" fmla="*/ 2798 w 2924"/>
                <a:gd name="T37" fmla="*/ 851 h 1846"/>
                <a:gd name="T38" fmla="*/ 2631 w 2924"/>
                <a:gd name="T39" fmla="*/ 995 h 1846"/>
                <a:gd name="T40" fmla="*/ 2372 w 2924"/>
                <a:gd name="T41" fmla="*/ 1137 h 1846"/>
                <a:gd name="T42" fmla="*/ 2037 w 2924"/>
                <a:gd name="T43" fmla="*/ 1281 h 1846"/>
                <a:gd name="T44" fmla="*/ 1630 w 2924"/>
                <a:gd name="T45" fmla="*/ 1423 h 1846"/>
                <a:gd name="T46" fmla="*/ 1144 w 2924"/>
                <a:gd name="T47" fmla="*/ 1561 h 1846"/>
                <a:gd name="T48" fmla="*/ 606 w 2924"/>
                <a:gd name="T49" fmla="*/ 1690 h 1846"/>
                <a:gd name="T50" fmla="*/ 0 w 2924"/>
                <a:gd name="T51" fmla="*/ 1816 h 1846"/>
                <a:gd name="T52" fmla="*/ 311 w 2924"/>
                <a:gd name="T53" fmla="*/ 1768 h 1846"/>
                <a:gd name="T54" fmla="*/ 899 w 2924"/>
                <a:gd name="T55" fmla="*/ 1638 h 1846"/>
                <a:gd name="T56" fmla="*/ 1419 w 2924"/>
                <a:gd name="T57" fmla="*/ 1501 h 1846"/>
                <a:gd name="T58" fmla="*/ 1875 w 2924"/>
                <a:gd name="T59" fmla="*/ 1359 h 1846"/>
                <a:gd name="T60" fmla="*/ 2258 w 2924"/>
                <a:gd name="T61" fmla="*/ 1215 h 1846"/>
                <a:gd name="T62" fmla="*/ 2565 w 2924"/>
                <a:gd name="T63" fmla="*/ 1072 h 1846"/>
                <a:gd name="T64" fmla="*/ 2780 w 2924"/>
                <a:gd name="T65" fmla="*/ 923 h 1846"/>
                <a:gd name="T66" fmla="*/ 2882 w 2924"/>
                <a:gd name="T67" fmla="*/ 809 h 1846"/>
                <a:gd name="T68" fmla="*/ 2918 w 2924"/>
                <a:gd name="T69" fmla="*/ 739 h 1846"/>
                <a:gd name="T70" fmla="*/ 2930 w 2924"/>
                <a:gd name="T71" fmla="*/ 703 h 1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100000">
                  <a:srgbClr val="FF9900"/>
                </a:gs>
              </a:gsLst>
              <a:lin ang="81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59" name="Freeform 11"/>
            <p:cNvSpPr>
              <a:spLocks noChangeArrowheads="1"/>
            </p:cNvSpPr>
            <p:nvPr/>
          </p:nvSpPr>
          <p:spPr bwMode="auto">
            <a:xfrm>
              <a:off x="114" y="2846"/>
              <a:ext cx="1486" cy="198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*/ 1 16385 2"/>
                <a:gd name="G4" fmla="*/ 1 29003 51712"/>
                <a:gd name="T0" fmla="*/ 1397 w 1488"/>
                <a:gd name="T1" fmla="*/ 194 h 204"/>
                <a:gd name="T2" fmla="*/ 0 w 1488"/>
                <a:gd name="T3" fmla="*/ 18 h 204"/>
                <a:gd name="T4" fmla="*/ 77 w 1488"/>
                <a:gd name="T5" fmla="*/ 0 h 204"/>
                <a:gd name="T6" fmla="*/ 1486 w 1488"/>
                <a:gd name="T7" fmla="*/ 177 h 204"/>
                <a:gd name="T8" fmla="*/ 1397 w 1488"/>
                <a:gd name="T9" fmla="*/ 194 h 204"/>
                <a:gd name="T10" fmla="*/ 1397 w 1488"/>
                <a:gd name="T11" fmla="*/ 19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60" name="Rectangle 12"/>
            <p:cNvSpPr>
              <a:spLocks noChangeArrowheads="1"/>
            </p:cNvSpPr>
            <p:nvPr/>
          </p:nvSpPr>
          <p:spPr bwMode="auto">
            <a:xfrm>
              <a:off x="473" y="3104"/>
              <a:ext cx="0" cy="0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61" name="Rectangle 13"/>
            <p:cNvSpPr>
              <a:spLocks noChangeArrowheads="1"/>
            </p:cNvSpPr>
            <p:nvPr/>
          </p:nvSpPr>
          <p:spPr bwMode="auto">
            <a:xfrm>
              <a:off x="473" y="3104"/>
              <a:ext cx="0" cy="0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2062" name="Group 14"/>
            <p:cNvGrpSpPr>
              <a:grpSpLocks/>
            </p:cNvGrpSpPr>
            <p:nvPr/>
          </p:nvGrpSpPr>
          <p:grpSpPr bwMode="auto">
            <a:xfrm>
              <a:off x="192" y="2283"/>
              <a:ext cx="1247" cy="916"/>
              <a:chOff x="192" y="2283"/>
              <a:chExt cx="1247" cy="916"/>
            </a:xfrm>
          </p:grpSpPr>
          <p:sp>
            <p:nvSpPr>
              <p:cNvPr id="2063" name="Freeform 15"/>
              <p:cNvSpPr>
                <a:spLocks noChangeArrowheads="1"/>
              </p:cNvSpPr>
              <p:nvPr/>
            </p:nvSpPr>
            <p:spPr bwMode="auto">
              <a:xfrm>
                <a:off x="408" y="3007"/>
                <a:ext cx="41" cy="0"/>
              </a:xfrm>
              <a:custGeom>
                <a:avLst/>
                <a:gdLst>
                  <a:gd name="G0" fmla="+- 1 0 0"/>
                  <a:gd name="G1" fmla="+- 1 0 0"/>
                  <a:gd name="G2" fmla="*/ 1 16385 2"/>
                  <a:gd name="T0" fmla="*/ 38 w 47"/>
                  <a:gd name="T1" fmla="*/ 0 h 6"/>
                  <a:gd name="T2" fmla="*/ 0 w 47"/>
                  <a:gd name="T3" fmla="*/ 0 h 6"/>
                  <a:gd name="T4" fmla="*/ 0 w 47"/>
                  <a:gd name="T5" fmla="*/ 0 h 6"/>
                  <a:gd name="T6" fmla="*/ 38 w 47"/>
                  <a:gd name="T7" fmla="*/ 0 h 6"/>
                  <a:gd name="T8" fmla="*/ 38 w 47"/>
                  <a:gd name="T9" fmla="*/ 0 h 6"/>
                  <a:gd name="T10" fmla="*/ 38 w 47"/>
                  <a:gd name="T11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64" name="Freeform 16"/>
              <p:cNvSpPr>
                <a:spLocks noChangeArrowheads="1"/>
              </p:cNvSpPr>
              <p:nvPr/>
            </p:nvSpPr>
            <p:spPr bwMode="auto">
              <a:xfrm>
                <a:off x="911" y="2283"/>
                <a:ext cx="317" cy="156"/>
              </a:xfrm>
              <a:custGeom>
                <a:avLst/>
                <a:gdLst>
                  <a:gd name="G0" fmla="+- 6 0 0"/>
                  <a:gd name="G1" fmla="*/ 1 23453 61568"/>
                  <a:gd name="G2" fmla="+- 1 0 0"/>
                  <a:gd name="G3" fmla="+- 1 0 0"/>
                  <a:gd name="G4" fmla="+- 1 0 0"/>
                  <a:gd name="G5" fmla="+- 1 0 0"/>
                  <a:gd name="G6" fmla="+- 23 0 0"/>
                  <a:gd name="G7" fmla="*/ 1 16385 2"/>
                  <a:gd name="G8" fmla="+- 1 0 0"/>
                  <a:gd name="G9" fmla="+- 1 0 0"/>
                  <a:gd name="G10" fmla="*/ 1 29003 51712"/>
                  <a:gd name="G11" fmla="*/ 1 0 51712"/>
                  <a:gd name="G12" fmla="+- 16 0 0"/>
                  <a:gd name="T0" fmla="*/ 0 w 323"/>
                  <a:gd name="T1" fmla="*/ 22 h 162"/>
                  <a:gd name="T2" fmla="*/ 6 w 323"/>
                  <a:gd name="T3" fmla="*/ 22 h 162"/>
                  <a:gd name="T4" fmla="*/ 12 w 323"/>
                  <a:gd name="T5" fmla="*/ 16 h 162"/>
                  <a:gd name="T6" fmla="*/ 46 w 323"/>
                  <a:gd name="T7" fmla="*/ 6 h 162"/>
                  <a:gd name="T8" fmla="*/ 97 w 323"/>
                  <a:gd name="T9" fmla="*/ 0 h 162"/>
                  <a:gd name="T10" fmla="*/ 133 w 323"/>
                  <a:gd name="T11" fmla="*/ 6 h 162"/>
                  <a:gd name="T12" fmla="*/ 167 w 323"/>
                  <a:gd name="T13" fmla="*/ 16 h 162"/>
                  <a:gd name="T14" fmla="*/ 231 w 323"/>
                  <a:gd name="T15" fmla="*/ 50 h 162"/>
                  <a:gd name="T16" fmla="*/ 279 w 323"/>
                  <a:gd name="T17" fmla="*/ 84 h 162"/>
                  <a:gd name="T18" fmla="*/ 307 w 323"/>
                  <a:gd name="T19" fmla="*/ 107 h 162"/>
                  <a:gd name="T20" fmla="*/ 313 w 323"/>
                  <a:gd name="T21" fmla="*/ 118 h 162"/>
                  <a:gd name="T22" fmla="*/ 313 w 323"/>
                  <a:gd name="T23" fmla="*/ 118 h 162"/>
                  <a:gd name="T24" fmla="*/ 215 w 323"/>
                  <a:gd name="T25" fmla="*/ 152 h 162"/>
                  <a:gd name="T26" fmla="*/ 0 w 323"/>
                  <a:gd name="T27" fmla="*/ 22 h 162"/>
                  <a:gd name="T28" fmla="*/ 0 w 323"/>
                  <a:gd name="T29" fmla="*/ 22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66" name="Freeform 18"/>
              <p:cNvSpPr>
                <a:spLocks noChangeArrowheads="1"/>
              </p:cNvSpPr>
              <p:nvPr/>
            </p:nvSpPr>
            <p:spPr bwMode="auto">
              <a:xfrm>
                <a:off x="683" y="2708"/>
                <a:ext cx="41" cy="72"/>
              </a:xfrm>
              <a:custGeom>
                <a:avLst/>
                <a:gdLst>
                  <a:gd name="G0" fmla="*/ 1 60277 6784"/>
                  <a:gd name="G1" fmla="+- 1 0 0"/>
                  <a:gd name="G2" fmla="+- 18 0 0"/>
                  <a:gd name="G3" fmla="*/ 1 5095 51712"/>
                  <a:gd name="G4" fmla="*/ 1 48365 11520"/>
                  <a:gd name="G5" fmla="*/ G4 1 180"/>
                  <a:gd name="G6" fmla="*/ G3 1 G5"/>
                  <a:gd name="G7" fmla="+- 1 0 0"/>
                  <a:gd name="G8" fmla="+- 32768 0 0"/>
                  <a:gd name="T0" fmla="*/ 10 w 47"/>
                  <a:gd name="T1" fmla="*/ 63 h 78"/>
                  <a:gd name="T2" fmla="*/ 14 w 47"/>
                  <a:gd name="T3" fmla="*/ 52 h 78"/>
                  <a:gd name="T4" fmla="*/ 19 w 47"/>
                  <a:gd name="T5" fmla="*/ 48 h 78"/>
                  <a:gd name="T6" fmla="*/ 38 w 47"/>
                  <a:gd name="T7" fmla="*/ 0 h 78"/>
                  <a:gd name="T8" fmla="*/ 0 w 47"/>
                  <a:gd name="T9" fmla="*/ 68 h 78"/>
                  <a:gd name="T10" fmla="*/ 10 w 47"/>
                  <a:gd name="T11" fmla="*/ 63 h 78"/>
                  <a:gd name="T12" fmla="*/ 10 w 47"/>
                  <a:gd name="T13" fmla="*/ 63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67" name="Freeform 19"/>
              <p:cNvSpPr>
                <a:spLocks noChangeArrowheads="1"/>
              </p:cNvSpPr>
              <p:nvPr/>
            </p:nvSpPr>
            <p:spPr bwMode="auto">
              <a:xfrm>
                <a:off x="1283" y="2571"/>
                <a:ext cx="143" cy="412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G4" fmla="+- 1 0 0"/>
                  <a:gd name="G5" fmla="+- 1 0 0"/>
                  <a:gd name="G6" fmla="+- 1 0 0"/>
                  <a:gd name="G7" fmla="+- 1 0 0"/>
                  <a:gd name="G8" fmla="+- 1 0 0"/>
                  <a:gd name="G9" fmla="+- 1 0 0"/>
                  <a:gd name="G10" fmla="+- 1 0 0"/>
                  <a:gd name="G11" fmla="+- 1 0 0"/>
                  <a:gd name="G12" fmla="+- 1 0 0"/>
                  <a:gd name="G13" fmla="+- 1 0 0"/>
                  <a:gd name="G14" fmla="+- 1 0 0"/>
                  <a:gd name="G15" fmla="+- 65434 0 0"/>
                  <a:gd name="G16" fmla="+- 1 0 0"/>
                  <a:gd name="G17" fmla="*/ 1 16385 2"/>
                  <a:gd name="G18" fmla="+- 1 0 0"/>
                  <a:gd name="G19" fmla="+- 1 0 0"/>
                  <a:gd name="G20" fmla="+- 1 0 0"/>
                  <a:gd name="G21" fmla="+- 1 0 0"/>
                  <a:gd name="G22" fmla="+- 1 0 0"/>
                  <a:gd name="G23" fmla="+- 1 0 0"/>
                  <a:gd name="G24" fmla="+- 1 0 0"/>
                  <a:gd name="G25" fmla="*/ 1 29003 51712"/>
                  <a:gd name="G26" fmla="+- 1 0 0"/>
                  <a:gd name="G27" fmla="+- 55 0 0"/>
                  <a:gd name="G28" fmla="+- 95 0 0"/>
                  <a:gd name="G29" fmla="+- 114 0 0"/>
                  <a:gd name="G30" fmla="+- 96 0 0"/>
                  <a:gd name="G31" fmla="+- 276 0 0"/>
                  <a:gd name="G32" fmla="+- 300 0 0"/>
                  <a:gd name="T0" fmla="*/ 27 w 149"/>
                  <a:gd name="T1" fmla="*/ 94 h 419"/>
                  <a:gd name="T2" fmla="*/ 39 w 149"/>
                  <a:gd name="T3" fmla="*/ 122 h 419"/>
                  <a:gd name="T4" fmla="*/ 27 w 149"/>
                  <a:gd name="T5" fmla="*/ 157 h 419"/>
                  <a:gd name="T6" fmla="*/ 43 w 149"/>
                  <a:gd name="T7" fmla="*/ 145 h 419"/>
                  <a:gd name="T8" fmla="*/ 49 w 149"/>
                  <a:gd name="T9" fmla="*/ 337 h 419"/>
                  <a:gd name="T10" fmla="*/ 61 w 149"/>
                  <a:gd name="T11" fmla="*/ 361 h 419"/>
                  <a:gd name="T12" fmla="*/ 61 w 149"/>
                  <a:gd name="T13" fmla="*/ 367 h 419"/>
                  <a:gd name="T14" fmla="*/ 61 w 149"/>
                  <a:gd name="T15" fmla="*/ 378 h 419"/>
                  <a:gd name="T16" fmla="*/ 72 w 149"/>
                  <a:gd name="T17" fmla="*/ 383 h 419"/>
                  <a:gd name="T18" fmla="*/ 95 w 149"/>
                  <a:gd name="T19" fmla="*/ 395 h 419"/>
                  <a:gd name="T20" fmla="*/ 117 w 149"/>
                  <a:gd name="T21" fmla="*/ 401 h 419"/>
                  <a:gd name="T22" fmla="*/ 139 w 149"/>
                  <a:gd name="T23" fmla="*/ 407 h 419"/>
                  <a:gd name="T24" fmla="*/ 117 w 149"/>
                  <a:gd name="T25" fmla="*/ 383 h 419"/>
                  <a:gd name="T26" fmla="*/ 72 w 149"/>
                  <a:gd name="T27" fmla="*/ 355 h 419"/>
                  <a:gd name="T28" fmla="*/ 72 w 149"/>
                  <a:gd name="T29" fmla="*/ 355 h 419"/>
                  <a:gd name="T30" fmla="*/ 72 w 149"/>
                  <a:gd name="T31" fmla="*/ 343 h 419"/>
                  <a:gd name="T32" fmla="*/ 77 w 149"/>
                  <a:gd name="T33" fmla="*/ 319 h 419"/>
                  <a:gd name="T34" fmla="*/ 77 w 149"/>
                  <a:gd name="T35" fmla="*/ 285 h 419"/>
                  <a:gd name="T36" fmla="*/ 77 w 149"/>
                  <a:gd name="T37" fmla="*/ 249 h 419"/>
                  <a:gd name="T38" fmla="*/ 77 w 149"/>
                  <a:gd name="T39" fmla="*/ 215 h 419"/>
                  <a:gd name="T40" fmla="*/ 72 w 149"/>
                  <a:gd name="T41" fmla="*/ 179 h 419"/>
                  <a:gd name="T42" fmla="*/ 61 w 149"/>
                  <a:gd name="T43" fmla="*/ 151 h 419"/>
                  <a:gd name="T44" fmla="*/ 55 w 149"/>
                  <a:gd name="T45" fmla="*/ 139 h 419"/>
                  <a:gd name="T46" fmla="*/ 49 w 149"/>
                  <a:gd name="T47" fmla="*/ 133 h 419"/>
                  <a:gd name="T48" fmla="*/ 49 w 149"/>
                  <a:gd name="T49" fmla="*/ 116 h 419"/>
                  <a:gd name="T50" fmla="*/ 49 w 149"/>
                  <a:gd name="T51" fmla="*/ 104 h 419"/>
                  <a:gd name="T52" fmla="*/ 43 w 149"/>
                  <a:gd name="T53" fmla="*/ 88 h 419"/>
                  <a:gd name="T54" fmla="*/ 33 w 149"/>
                  <a:gd name="T55" fmla="*/ 52 h 419"/>
                  <a:gd name="T56" fmla="*/ 21 w 149"/>
                  <a:gd name="T57" fmla="*/ 18 h 419"/>
                  <a:gd name="T58" fmla="*/ 15 w 149"/>
                  <a:gd name="T59" fmla="*/ 6 h 419"/>
                  <a:gd name="T60" fmla="*/ 15 w 149"/>
                  <a:gd name="T61" fmla="*/ 0 h 419"/>
                  <a:gd name="T62" fmla="*/ 0 w 149"/>
                  <a:gd name="T63" fmla="*/ 6 h 419"/>
                  <a:gd name="T64" fmla="*/ 6 w 149"/>
                  <a:gd name="T65" fmla="*/ 110 h 419"/>
                  <a:gd name="T66" fmla="*/ 27 w 149"/>
                  <a:gd name="T67" fmla="*/ 94 h 419"/>
                  <a:gd name="T68" fmla="*/ 27 w 149"/>
                  <a:gd name="T69" fmla="*/ 94 h 4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68" name="Freeform 20"/>
              <p:cNvSpPr>
                <a:spLocks noChangeArrowheads="1"/>
              </p:cNvSpPr>
              <p:nvPr/>
            </p:nvSpPr>
            <p:spPr bwMode="auto">
              <a:xfrm>
                <a:off x="1139" y="2433"/>
                <a:ext cx="161" cy="132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G4" fmla="+- 1 0 0"/>
                  <a:gd name="G5" fmla="+- 1 0 0"/>
                  <a:gd name="G6" fmla="+- 84 0 0"/>
                  <a:gd name="G7" fmla="+- 1 0 0"/>
                  <a:gd name="G8" fmla="+- 1 0 0"/>
                  <a:gd name="G9" fmla="+- 1 0 0"/>
                  <a:gd name="G10" fmla="+- 1 0 0"/>
                  <a:gd name="G11" fmla="+- 1 0 0"/>
                  <a:gd name="G12" fmla="+- 1 0 0"/>
                  <a:gd name="G13" fmla="*/ 1 16385 2"/>
                  <a:gd name="G14" fmla="+- 1 0 0"/>
                  <a:gd name="G15" fmla="+- 1 0 0"/>
                  <a:gd name="G16" fmla="+- 1 0 0"/>
                  <a:gd name="G17" fmla="+- 1 0 0"/>
                  <a:gd name="G18" fmla="+- 1 0 0"/>
                  <a:gd name="G19" fmla="*/ 1 29003 51712"/>
                  <a:gd name="G20" fmla="+- 1 0 0"/>
                  <a:gd name="G21" fmla="+- 65462 0 0"/>
                  <a:gd name="G22" fmla="+- 65464 0 0"/>
                  <a:gd name="G23" fmla="+- 65462 0 0"/>
                  <a:gd name="G24" fmla="+- 65474 0 0"/>
                  <a:gd name="T0" fmla="*/ 96 w 167"/>
                  <a:gd name="T1" fmla="*/ 16 h 138"/>
                  <a:gd name="T2" fmla="*/ 90 w 167"/>
                  <a:gd name="T3" fmla="*/ 12 h 138"/>
                  <a:gd name="T4" fmla="*/ 84 w 167"/>
                  <a:gd name="T5" fmla="*/ 0 h 138"/>
                  <a:gd name="T6" fmla="*/ 74 w 167"/>
                  <a:gd name="T7" fmla="*/ 0 h 138"/>
                  <a:gd name="T8" fmla="*/ 62 w 167"/>
                  <a:gd name="T9" fmla="*/ 0 h 138"/>
                  <a:gd name="T10" fmla="*/ 56 w 167"/>
                  <a:gd name="T11" fmla="*/ 0 h 138"/>
                  <a:gd name="T12" fmla="*/ 46 w 167"/>
                  <a:gd name="T13" fmla="*/ 6 h 138"/>
                  <a:gd name="T14" fmla="*/ 34 w 167"/>
                  <a:gd name="T15" fmla="*/ 12 h 138"/>
                  <a:gd name="T16" fmla="*/ 28 w 167"/>
                  <a:gd name="T17" fmla="*/ 12 h 138"/>
                  <a:gd name="T18" fmla="*/ 22 w 167"/>
                  <a:gd name="T19" fmla="*/ 22 h 138"/>
                  <a:gd name="T20" fmla="*/ 16 w 167"/>
                  <a:gd name="T21" fmla="*/ 39 h 138"/>
                  <a:gd name="T22" fmla="*/ 6 w 167"/>
                  <a:gd name="T23" fmla="*/ 62 h 138"/>
                  <a:gd name="T24" fmla="*/ 0 w 167"/>
                  <a:gd name="T25" fmla="*/ 67 h 138"/>
                  <a:gd name="T26" fmla="*/ 40 w 167"/>
                  <a:gd name="T27" fmla="*/ 28 h 138"/>
                  <a:gd name="T28" fmla="*/ 28 w 167"/>
                  <a:gd name="T29" fmla="*/ 62 h 138"/>
                  <a:gd name="T30" fmla="*/ 90 w 167"/>
                  <a:gd name="T31" fmla="*/ 34 h 138"/>
                  <a:gd name="T32" fmla="*/ 113 w 167"/>
                  <a:gd name="T33" fmla="*/ 72 h 138"/>
                  <a:gd name="T34" fmla="*/ 113 w 167"/>
                  <a:gd name="T35" fmla="*/ 50 h 138"/>
                  <a:gd name="T36" fmla="*/ 157 w 167"/>
                  <a:gd name="T37" fmla="*/ 128 h 138"/>
                  <a:gd name="T38" fmla="*/ 157 w 167"/>
                  <a:gd name="T39" fmla="*/ 112 h 138"/>
                  <a:gd name="T40" fmla="*/ 151 w 167"/>
                  <a:gd name="T41" fmla="*/ 94 h 138"/>
                  <a:gd name="T42" fmla="*/ 130 w 167"/>
                  <a:gd name="T43" fmla="*/ 56 h 138"/>
                  <a:gd name="T44" fmla="*/ 108 w 167"/>
                  <a:gd name="T45" fmla="*/ 28 h 138"/>
                  <a:gd name="T46" fmla="*/ 102 w 167"/>
                  <a:gd name="T47" fmla="*/ 22 h 138"/>
                  <a:gd name="T48" fmla="*/ 96 w 167"/>
                  <a:gd name="T49" fmla="*/ 16 h 138"/>
                  <a:gd name="T50" fmla="*/ 96 w 167"/>
                  <a:gd name="T51" fmla="*/ 16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69" name="Freeform 21"/>
              <p:cNvSpPr>
                <a:spLocks noChangeArrowheads="1"/>
              </p:cNvSpPr>
              <p:nvPr/>
            </p:nvSpPr>
            <p:spPr bwMode="auto">
              <a:xfrm>
                <a:off x="947" y="2313"/>
                <a:ext cx="107" cy="108"/>
              </a:xfrm>
              <a:custGeom>
                <a:avLst/>
                <a:gdLst>
                  <a:gd name="G0" fmla="+- 6 0 0"/>
                  <a:gd name="G1" fmla="+- 1 0 0"/>
                  <a:gd name="G2" fmla="+- 1 0 0"/>
                  <a:gd name="G3" fmla="+- 1 0 0"/>
                  <a:gd name="G4" fmla="+- 1 0 0"/>
                  <a:gd name="G5" fmla="+- 1 0 0"/>
                  <a:gd name="G6" fmla="*/ 1 1977 38528"/>
                  <a:gd name="G7" fmla="+- 1 0 0"/>
                  <a:gd name="G8" fmla="+- 1 0 0"/>
                  <a:gd name="G9" fmla="+- 1 0 0"/>
                  <a:gd name="G10" fmla="+- 1 0 0"/>
                  <a:gd name="G11" fmla="+- 1 0 0"/>
                  <a:gd name="G12" fmla="+- 1 0 0"/>
                  <a:gd name="G13" fmla="+- 1 0 0"/>
                  <a:gd name="G14" fmla="*/ 1 24145 10"/>
                  <a:gd name="G15" fmla="+- 1 0 0"/>
                  <a:gd name="G16" fmla="+- 6 0 0"/>
                  <a:gd name="G17" fmla="+- 22 0 0"/>
                  <a:gd name="T0" fmla="*/ 0 w 113"/>
                  <a:gd name="T1" fmla="*/ 0 h 114"/>
                  <a:gd name="T2" fmla="*/ 6 w 113"/>
                  <a:gd name="T3" fmla="*/ 0 h 114"/>
                  <a:gd name="T4" fmla="*/ 22 w 113"/>
                  <a:gd name="T5" fmla="*/ 6 h 114"/>
                  <a:gd name="T6" fmla="*/ 44 w 113"/>
                  <a:gd name="T7" fmla="*/ 16 h 114"/>
                  <a:gd name="T8" fmla="*/ 65 w 113"/>
                  <a:gd name="T9" fmla="*/ 33 h 114"/>
                  <a:gd name="T10" fmla="*/ 76 w 113"/>
                  <a:gd name="T11" fmla="*/ 44 h 114"/>
                  <a:gd name="T12" fmla="*/ 87 w 113"/>
                  <a:gd name="T13" fmla="*/ 60 h 114"/>
                  <a:gd name="T14" fmla="*/ 97 w 113"/>
                  <a:gd name="T15" fmla="*/ 82 h 114"/>
                  <a:gd name="T16" fmla="*/ 103 w 113"/>
                  <a:gd name="T17" fmla="*/ 104 h 114"/>
                  <a:gd name="T18" fmla="*/ 76 w 113"/>
                  <a:gd name="T19" fmla="*/ 60 h 114"/>
                  <a:gd name="T20" fmla="*/ 54 w 113"/>
                  <a:gd name="T21" fmla="*/ 72 h 114"/>
                  <a:gd name="T22" fmla="*/ 65 w 113"/>
                  <a:gd name="T23" fmla="*/ 50 h 114"/>
                  <a:gd name="T24" fmla="*/ 11 w 113"/>
                  <a:gd name="T25" fmla="*/ 72 h 114"/>
                  <a:gd name="T26" fmla="*/ 54 w 113"/>
                  <a:gd name="T27" fmla="*/ 44 h 114"/>
                  <a:gd name="T28" fmla="*/ 54 w 113"/>
                  <a:gd name="T29" fmla="*/ 38 h 114"/>
                  <a:gd name="T30" fmla="*/ 50 w 113"/>
                  <a:gd name="T31" fmla="*/ 28 h 114"/>
                  <a:gd name="T32" fmla="*/ 32 w 113"/>
                  <a:gd name="T33" fmla="*/ 16 h 114"/>
                  <a:gd name="T34" fmla="*/ 0 w 113"/>
                  <a:gd name="T35" fmla="*/ 0 h 114"/>
                  <a:gd name="T36" fmla="*/ 0 w 113"/>
                  <a:gd name="T37" fmla="*/ 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70" name="Freeform 22"/>
              <p:cNvSpPr>
                <a:spLocks noChangeArrowheads="1"/>
              </p:cNvSpPr>
              <p:nvPr/>
            </p:nvSpPr>
            <p:spPr bwMode="auto">
              <a:xfrm>
                <a:off x="1121" y="2577"/>
                <a:ext cx="60" cy="54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8 0 0"/>
                  <a:gd name="G4" fmla="+- 1 0 0"/>
                  <a:gd name="G5" fmla="+- 1 0 0"/>
                  <a:gd name="G6" fmla="+- 49170 0 0"/>
                  <a:gd name="G7" fmla="+- 1 0 0"/>
                  <a:gd name="G8" fmla="+- 1 0 0"/>
                  <a:gd name="G9" fmla="*/ 1 2543 44192"/>
                  <a:gd name="G10" fmla="+- 1 0 0"/>
                  <a:gd name="G11" fmla="+- 1 0 0"/>
                  <a:gd name="T0" fmla="*/ 46 w 66"/>
                  <a:gd name="T1" fmla="*/ 0 h 60"/>
                  <a:gd name="T2" fmla="*/ 36 w 66"/>
                  <a:gd name="T3" fmla="*/ 16 h 60"/>
                  <a:gd name="T4" fmla="*/ 31 w 66"/>
                  <a:gd name="T5" fmla="*/ 6 h 60"/>
                  <a:gd name="T6" fmla="*/ 20 w 66"/>
                  <a:gd name="T7" fmla="*/ 26 h 60"/>
                  <a:gd name="T8" fmla="*/ 16 w 66"/>
                  <a:gd name="T9" fmla="*/ 30 h 60"/>
                  <a:gd name="T10" fmla="*/ 6 w 66"/>
                  <a:gd name="T11" fmla="*/ 40 h 60"/>
                  <a:gd name="T12" fmla="*/ 0 w 66"/>
                  <a:gd name="T13" fmla="*/ 50 h 60"/>
                  <a:gd name="T14" fmla="*/ 10 w 66"/>
                  <a:gd name="T15" fmla="*/ 46 h 60"/>
                  <a:gd name="T16" fmla="*/ 26 w 66"/>
                  <a:gd name="T17" fmla="*/ 30 h 60"/>
                  <a:gd name="T18" fmla="*/ 46 w 66"/>
                  <a:gd name="T19" fmla="*/ 16 h 60"/>
                  <a:gd name="T20" fmla="*/ 56 w 66"/>
                  <a:gd name="T21" fmla="*/ 6 h 60"/>
                  <a:gd name="T22" fmla="*/ 46 w 66"/>
                  <a:gd name="T23" fmla="*/ 0 h 60"/>
                  <a:gd name="T24" fmla="*/ 46 w 66"/>
                  <a:gd name="T25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71" name="Freeform 23"/>
              <p:cNvSpPr>
                <a:spLocks noChangeArrowheads="1"/>
              </p:cNvSpPr>
              <p:nvPr/>
            </p:nvSpPr>
            <p:spPr bwMode="auto">
              <a:xfrm>
                <a:off x="941" y="2673"/>
                <a:ext cx="155" cy="173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G4" fmla="+- 1 0 0"/>
                  <a:gd name="G5" fmla="+- 1 0 0"/>
                  <a:gd name="G6" fmla="+- 1 0 0"/>
                  <a:gd name="G7" fmla="+- 1 0 0"/>
                  <a:gd name="G8" fmla="+- 1 0 0"/>
                  <a:gd name="G9" fmla="+- 167 0 0"/>
                  <a:gd name="G10" fmla="+- 12 0 0"/>
                  <a:gd name="G11" fmla="+- 1 0 0"/>
                  <a:gd name="G12" fmla="+- 1 0 0"/>
                  <a:gd name="G13" fmla="+- 1 0 0"/>
                  <a:gd name="G14" fmla="+- 1 0 0"/>
                  <a:gd name="G15" fmla="*/ 1 16385 2"/>
                  <a:gd name="G16" fmla="+- 1 0 0"/>
                  <a:gd name="G17" fmla="+- 1 0 0"/>
                  <a:gd name="G18" fmla="+- 1 0 0"/>
                  <a:gd name="G19" fmla="+- 1 0 0"/>
                  <a:gd name="G20" fmla="+- 1 0 0"/>
                  <a:gd name="G21" fmla="+- 1 0 0"/>
                  <a:gd name="G22" fmla="*/ 1 29003 51712"/>
                  <a:gd name="G23" fmla="+- 1 0 0"/>
                  <a:gd name="G24" fmla="+- 65458 0 0"/>
                  <a:gd name="G25" fmla="+- 65452 0 0"/>
                  <a:gd name="G26" fmla="+- 65430 0 0"/>
                  <a:gd name="G27" fmla="+- 65418 0 0"/>
                  <a:gd name="G28" fmla="+- 65407 0 0"/>
                  <a:gd name="T0" fmla="*/ 123 w 161"/>
                  <a:gd name="T1" fmla="*/ 51 h 179"/>
                  <a:gd name="T2" fmla="*/ 129 w 161"/>
                  <a:gd name="T3" fmla="*/ 51 h 179"/>
                  <a:gd name="T4" fmla="*/ 135 w 161"/>
                  <a:gd name="T5" fmla="*/ 39 h 179"/>
                  <a:gd name="T6" fmla="*/ 145 w 161"/>
                  <a:gd name="T7" fmla="*/ 33 h 179"/>
                  <a:gd name="T8" fmla="*/ 151 w 161"/>
                  <a:gd name="T9" fmla="*/ 22 h 179"/>
                  <a:gd name="T10" fmla="*/ 151 w 161"/>
                  <a:gd name="T11" fmla="*/ 12 h 179"/>
                  <a:gd name="T12" fmla="*/ 151 w 161"/>
                  <a:gd name="T13" fmla="*/ 0 h 179"/>
                  <a:gd name="T14" fmla="*/ 140 w 161"/>
                  <a:gd name="T15" fmla="*/ 22 h 179"/>
                  <a:gd name="T16" fmla="*/ 135 w 161"/>
                  <a:gd name="T17" fmla="*/ 33 h 179"/>
                  <a:gd name="T18" fmla="*/ 123 w 161"/>
                  <a:gd name="T19" fmla="*/ 33 h 179"/>
                  <a:gd name="T20" fmla="*/ 111 w 161"/>
                  <a:gd name="T21" fmla="*/ 39 h 179"/>
                  <a:gd name="T22" fmla="*/ 117 w 161"/>
                  <a:gd name="T23" fmla="*/ 51 h 179"/>
                  <a:gd name="T24" fmla="*/ 89 w 161"/>
                  <a:gd name="T25" fmla="*/ 89 h 179"/>
                  <a:gd name="T26" fmla="*/ 0 w 161"/>
                  <a:gd name="T27" fmla="*/ 129 h 179"/>
                  <a:gd name="T28" fmla="*/ 56 w 161"/>
                  <a:gd name="T29" fmla="*/ 113 h 179"/>
                  <a:gd name="T30" fmla="*/ 50 w 161"/>
                  <a:gd name="T31" fmla="*/ 119 h 179"/>
                  <a:gd name="T32" fmla="*/ 46 w 161"/>
                  <a:gd name="T33" fmla="*/ 123 h 179"/>
                  <a:gd name="T34" fmla="*/ 22 w 161"/>
                  <a:gd name="T35" fmla="*/ 147 h 179"/>
                  <a:gd name="T36" fmla="*/ 12 w 161"/>
                  <a:gd name="T37" fmla="*/ 157 h 179"/>
                  <a:gd name="T38" fmla="*/ 0 w 161"/>
                  <a:gd name="T39" fmla="*/ 163 h 179"/>
                  <a:gd name="T40" fmla="*/ 0 w 161"/>
                  <a:gd name="T41" fmla="*/ 169 h 179"/>
                  <a:gd name="T42" fmla="*/ 6 w 161"/>
                  <a:gd name="T43" fmla="*/ 163 h 179"/>
                  <a:gd name="T44" fmla="*/ 28 w 161"/>
                  <a:gd name="T45" fmla="*/ 147 h 179"/>
                  <a:gd name="T46" fmla="*/ 46 w 161"/>
                  <a:gd name="T47" fmla="*/ 135 h 179"/>
                  <a:gd name="T48" fmla="*/ 67 w 161"/>
                  <a:gd name="T49" fmla="*/ 119 h 179"/>
                  <a:gd name="T50" fmla="*/ 89 w 161"/>
                  <a:gd name="T51" fmla="*/ 101 h 179"/>
                  <a:gd name="T52" fmla="*/ 111 w 161"/>
                  <a:gd name="T53" fmla="*/ 73 h 179"/>
                  <a:gd name="T54" fmla="*/ 123 w 161"/>
                  <a:gd name="T55" fmla="*/ 55 h 179"/>
                  <a:gd name="T56" fmla="*/ 123 w 161"/>
                  <a:gd name="T57" fmla="*/ 51 h 179"/>
                  <a:gd name="T58" fmla="*/ 123 w 161"/>
                  <a:gd name="T59" fmla="*/ 51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72" name="Freeform 24"/>
              <p:cNvSpPr>
                <a:spLocks noChangeArrowheads="1"/>
              </p:cNvSpPr>
              <p:nvPr/>
            </p:nvSpPr>
            <p:spPr bwMode="auto">
              <a:xfrm>
                <a:off x="736" y="2762"/>
                <a:ext cx="67" cy="48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G4" fmla="+- 1 0 0"/>
                  <a:gd name="G5" fmla="+- 24 0 0"/>
                  <a:gd name="G6" fmla="+- 1 0 0"/>
                  <a:gd name="G7" fmla="*/ 1 16385 2"/>
                  <a:gd name="G8" fmla="+- 1 0 0"/>
                  <a:gd name="G9" fmla="+- 1 0 0"/>
                  <a:gd name="G10" fmla="*/ 1 29003 51712"/>
                  <a:gd name="G11" fmla="+- 2 0 0"/>
                  <a:gd name="G12" fmla="+- 65523 0 0"/>
                  <a:gd name="T0" fmla="*/ 22 w 72"/>
                  <a:gd name="T1" fmla="*/ 30 h 54"/>
                  <a:gd name="T2" fmla="*/ 43 w 72"/>
                  <a:gd name="T3" fmla="*/ 20 h 54"/>
                  <a:gd name="T4" fmla="*/ 54 w 72"/>
                  <a:gd name="T5" fmla="*/ 10 h 54"/>
                  <a:gd name="T6" fmla="*/ 59 w 72"/>
                  <a:gd name="T7" fmla="*/ 5 h 54"/>
                  <a:gd name="T8" fmla="*/ 64 w 72"/>
                  <a:gd name="T9" fmla="*/ 0 h 54"/>
                  <a:gd name="T10" fmla="*/ 38 w 72"/>
                  <a:gd name="T11" fmla="*/ 15 h 54"/>
                  <a:gd name="T12" fmla="*/ 26 w 72"/>
                  <a:gd name="T13" fmla="*/ 20 h 54"/>
                  <a:gd name="T14" fmla="*/ 22 w 72"/>
                  <a:gd name="T15" fmla="*/ 20 h 54"/>
                  <a:gd name="T16" fmla="*/ 16 w 72"/>
                  <a:gd name="T17" fmla="*/ 15 h 54"/>
                  <a:gd name="T18" fmla="*/ 10 w 72"/>
                  <a:gd name="T19" fmla="*/ 10 h 54"/>
                  <a:gd name="T20" fmla="*/ 0 w 72"/>
                  <a:gd name="T21" fmla="*/ 44 h 54"/>
                  <a:gd name="T22" fmla="*/ 10 w 72"/>
                  <a:gd name="T23" fmla="*/ 34 h 54"/>
                  <a:gd name="T24" fmla="*/ 22 w 72"/>
                  <a:gd name="T25" fmla="*/ 30 h 54"/>
                  <a:gd name="T26" fmla="*/ 22 w 72"/>
                  <a:gd name="T27" fmla="*/ 3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73" name="Freeform 25"/>
              <p:cNvSpPr>
                <a:spLocks noChangeArrowheads="1"/>
              </p:cNvSpPr>
              <p:nvPr/>
            </p:nvSpPr>
            <p:spPr bwMode="auto">
              <a:xfrm>
                <a:off x="623" y="2887"/>
                <a:ext cx="6" cy="48"/>
              </a:xfrm>
              <a:custGeom>
                <a:avLst/>
                <a:gdLst>
                  <a:gd name="G0" fmla="*/ 1 0 51712"/>
                  <a:gd name="G1" fmla="+- 65506 0 0"/>
                  <a:gd name="G2" fmla="*/ 1 7717 33920"/>
                  <a:gd name="G3" fmla="*/ 1 0 51712"/>
                  <a:gd name="T0" fmla="*/ 2 256 1"/>
                  <a:gd name="T1" fmla="*/ 0 256 1"/>
                  <a:gd name="G4" fmla="+- 0 T0 T1"/>
                  <a:gd name="G5" fmla="cos 12 G4"/>
                  <a:gd name="G6" fmla="+- 1 0 0"/>
                  <a:gd name="G7" fmla="*/ 1 2543 44192"/>
                  <a:gd name="G8" fmla="+- 1 0 0"/>
                  <a:gd name="T2" fmla="*/ 4 w 12"/>
                  <a:gd name="T3" fmla="*/ 0 h 54"/>
                  <a:gd name="T4" fmla="*/ 0 w 12"/>
                  <a:gd name="T5" fmla="*/ 10 h 54"/>
                  <a:gd name="T6" fmla="*/ 0 w 12"/>
                  <a:gd name="T7" fmla="*/ 15 h 54"/>
                  <a:gd name="T8" fmla="*/ 2 w 12"/>
                  <a:gd name="T9" fmla="*/ 44 h 54"/>
                  <a:gd name="T10" fmla="*/ 4 w 12"/>
                  <a:gd name="T11" fmla="*/ 30 h 54"/>
                  <a:gd name="T12" fmla="*/ 4 w 12"/>
                  <a:gd name="T13" fmla="*/ 15 h 54"/>
                  <a:gd name="T14" fmla="*/ 4 w 12"/>
                  <a:gd name="T15" fmla="*/ 5 h 54"/>
                  <a:gd name="T16" fmla="*/ 4 w 12"/>
                  <a:gd name="T17" fmla="*/ 0 h 54"/>
                  <a:gd name="T18" fmla="*/ 4 w 12"/>
                  <a:gd name="T19" fmla="*/ 0 h 54"/>
                </a:gdLst>
                <a:ahLst/>
                <a:cxnLst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74" name="Freeform 26"/>
              <p:cNvSpPr>
                <a:spLocks noChangeArrowheads="1"/>
              </p:cNvSpPr>
              <p:nvPr/>
            </p:nvSpPr>
            <p:spPr bwMode="auto">
              <a:xfrm>
                <a:off x="491" y="3019"/>
                <a:ext cx="42" cy="66"/>
              </a:xfrm>
              <a:custGeom>
                <a:avLst/>
                <a:gdLst>
                  <a:gd name="G0" fmla="+- 1 0 0"/>
                  <a:gd name="G1" fmla="+- 12 0 0"/>
                  <a:gd name="G2" fmla="+- 36 0 0"/>
                  <a:gd name="G3" fmla="+- 1 0 0"/>
                  <a:gd name="T0" fmla="*/ 2 256 1"/>
                  <a:gd name="T1" fmla="*/ 0 256 1"/>
                  <a:gd name="G4" fmla="+- 0 T0 T1"/>
                  <a:gd name="G5" fmla="cos 12 G4"/>
                  <a:gd name="G6" fmla="+- 1 0 0"/>
                  <a:gd name="G7" fmla="*/ 1 2543 44192"/>
                  <a:gd name="G8" fmla="+- 1 0 0"/>
                  <a:gd name="T2" fmla="*/ 39 w 48"/>
                  <a:gd name="T3" fmla="*/ 6 h 72"/>
                  <a:gd name="T4" fmla="*/ 39 w 48"/>
                  <a:gd name="T5" fmla="*/ 6 h 72"/>
                  <a:gd name="T6" fmla="*/ 39 w 48"/>
                  <a:gd name="T7" fmla="*/ 6 h 72"/>
                  <a:gd name="T8" fmla="*/ 39 w 48"/>
                  <a:gd name="T9" fmla="*/ 6 h 72"/>
                  <a:gd name="T10" fmla="*/ 4 w 48"/>
                  <a:gd name="T11" fmla="*/ 0 h 72"/>
                  <a:gd name="T12" fmla="*/ 34 w 48"/>
                  <a:gd name="T13" fmla="*/ 10 h 72"/>
                  <a:gd name="T14" fmla="*/ 34 w 48"/>
                  <a:gd name="T15" fmla="*/ 10 h 72"/>
                  <a:gd name="T16" fmla="*/ 0 w 48"/>
                  <a:gd name="T17" fmla="*/ 62 h 72"/>
                  <a:gd name="T18" fmla="*/ 14 w 48"/>
                  <a:gd name="T19" fmla="*/ 47 h 72"/>
                  <a:gd name="T20" fmla="*/ 14 w 48"/>
                  <a:gd name="T21" fmla="*/ 57 h 72"/>
                  <a:gd name="T22" fmla="*/ 39 w 48"/>
                  <a:gd name="T23" fmla="*/ 6 h 72"/>
                  <a:gd name="T24" fmla="*/ 39 w 48"/>
                  <a:gd name="T25" fmla="*/ 6 h 72"/>
                  <a:gd name="T26" fmla="*/ 39 w 48"/>
                  <a:gd name="T27" fmla="*/ 6 h 72"/>
                </a:gdLst>
                <a:ahLst/>
                <a:cxnLst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75" name="Freeform 27"/>
              <p:cNvSpPr>
                <a:spLocks noChangeArrowheads="1"/>
              </p:cNvSpPr>
              <p:nvPr/>
            </p:nvSpPr>
            <p:spPr bwMode="auto">
              <a:xfrm>
                <a:off x="437" y="3025"/>
                <a:ext cx="282" cy="78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*/ 1 5095 51712"/>
                  <a:gd name="G4" fmla="*/ 1 48365 11520"/>
                  <a:gd name="G5" fmla="*/ G4 1 180"/>
                  <a:gd name="G6" fmla="*/ G3 1 G5"/>
                  <a:gd name="G7" fmla="+- 1 0 0"/>
                  <a:gd name="G8" fmla="+- 32768 0 0"/>
                  <a:gd name="T0" fmla="*/ 279 w 287"/>
                  <a:gd name="T1" fmla="*/ 0 h 84"/>
                  <a:gd name="T2" fmla="*/ 0 w 287"/>
                  <a:gd name="T3" fmla="*/ 74 h 84"/>
                  <a:gd name="T4" fmla="*/ 164 w 287"/>
                  <a:gd name="T5" fmla="*/ 32 h 84"/>
                  <a:gd name="T6" fmla="*/ 110 w 287"/>
                  <a:gd name="T7" fmla="*/ 53 h 84"/>
                  <a:gd name="T8" fmla="*/ 268 w 287"/>
                  <a:gd name="T9" fmla="*/ 16 h 84"/>
                  <a:gd name="T10" fmla="*/ 279 w 287"/>
                  <a:gd name="T11" fmla="*/ 0 h 84"/>
                  <a:gd name="T12" fmla="*/ 279 w 287"/>
                  <a:gd name="T1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76" name="Freeform 28"/>
              <p:cNvSpPr>
                <a:spLocks noChangeArrowheads="1"/>
              </p:cNvSpPr>
              <p:nvPr/>
            </p:nvSpPr>
            <p:spPr bwMode="auto">
              <a:xfrm>
                <a:off x="827" y="3001"/>
                <a:ext cx="60" cy="102"/>
              </a:xfrm>
              <a:custGeom>
                <a:avLst/>
                <a:gdLst>
                  <a:gd name="G0" fmla="+- 6 0 0"/>
                  <a:gd name="G1" fmla="+- 114 0 0"/>
                  <a:gd name="G2" fmla="+- 66 0 0"/>
                  <a:gd name="G3" fmla="+- 12 0 0"/>
                  <a:gd name="G4" fmla="*/ 1 16385 2"/>
                  <a:gd name="G5" fmla="+- 1 0 0"/>
                  <a:gd name="G6" fmla="+- 1 0 0"/>
                  <a:gd name="T0" fmla="*/ 6 w 66"/>
                  <a:gd name="T1" fmla="*/ 0 h 108"/>
                  <a:gd name="T2" fmla="*/ 56 w 66"/>
                  <a:gd name="T3" fmla="*/ 6 h 108"/>
                  <a:gd name="T4" fmla="*/ 0 w 66"/>
                  <a:gd name="T5" fmla="*/ 76 h 108"/>
                  <a:gd name="T6" fmla="*/ 46 w 66"/>
                  <a:gd name="T7" fmla="*/ 22 h 108"/>
                  <a:gd name="T8" fmla="*/ 6 w 66"/>
                  <a:gd name="T9" fmla="*/ 98 h 108"/>
                  <a:gd name="T10" fmla="*/ 56 w 66"/>
                  <a:gd name="T11" fmla="*/ 6 h 108"/>
                  <a:gd name="T12" fmla="*/ 6 w 66"/>
                  <a:gd name="T13" fmla="*/ 0 h 108"/>
                  <a:gd name="T14" fmla="*/ 6 w 66"/>
                  <a:gd name="T15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77" name="Freeform 29"/>
              <p:cNvSpPr>
                <a:spLocks noChangeArrowheads="1"/>
              </p:cNvSpPr>
              <p:nvPr/>
            </p:nvSpPr>
            <p:spPr bwMode="auto">
              <a:xfrm>
                <a:off x="366" y="3109"/>
                <a:ext cx="71" cy="36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89 0 0"/>
                  <a:gd name="G4" fmla="+- 1 0 0"/>
                  <a:gd name="G5" fmla="+- 1 0 0"/>
                  <a:gd name="G6" fmla="*/ 1 16385 2"/>
                  <a:gd name="G7" fmla="+- 1 0 0"/>
                  <a:gd name="G8" fmla="+- 1 0 0"/>
                  <a:gd name="G9" fmla="+- 1 0 0"/>
                  <a:gd name="G10" fmla="*/ 1 0 51712"/>
                  <a:gd name="G11" fmla="*/ 1 48365 11520"/>
                  <a:gd name="G12" fmla="*/ G11 1 180"/>
                  <a:gd name="G13" fmla="*/ G10 1 G12"/>
                  <a:gd name="T0" fmla="*/ 32 w 77"/>
                  <a:gd name="T1" fmla="*/ 0 h 42"/>
                  <a:gd name="T2" fmla="*/ 36 w 77"/>
                  <a:gd name="T3" fmla="*/ 0 h 42"/>
                  <a:gd name="T4" fmla="*/ 52 w 77"/>
                  <a:gd name="T5" fmla="*/ 4 h 42"/>
                  <a:gd name="T6" fmla="*/ 42 w 77"/>
                  <a:gd name="T7" fmla="*/ 4 h 42"/>
                  <a:gd name="T8" fmla="*/ 36 w 77"/>
                  <a:gd name="T9" fmla="*/ 4 h 42"/>
                  <a:gd name="T10" fmla="*/ 52 w 77"/>
                  <a:gd name="T11" fmla="*/ 4 h 42"/>
                  <a:gd name="T12" fmla="*/ 0 w 77"/>
                  <a:gd name="T13" fmla="*/ 19 h 42"/>
                  <a:gd name="T14" fmla="*/ 62 w 77"/>
                  <a:gd name="T15" fmla="*/ 4 h 42"/>
                  <a:gd name="T16" fmla="*/ 58 w 77"/>
                  <a:gd name="T17" fmla="*/ 33 h 42"/>
                  <a:gd name="T18" fmla="*/ 67 w 77"/>
                  <a:gd name="T19" fmla="*/ 4 h 42"/>
                  <a:gd name="T20" fmla="*/ 32 w 77"/>
                  <a:gd name="T21" fmla="*/ 0 h 42"/>
                  <a:gd name="T22" fmla="*/ 32 w 77"/>
                  <a:gd name="T23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78" name="Freeform 30"/>
              <p:cNvSpPr>
                <a:spLocks noChangeArrowheads="1"/>
              </p:cNvSpPr>
              <p:nvPr/>
            </p:nvSpPr>
            <p:spPr bwMode="auto">
              <a:xfrm>
                <a:off x="497" y="3163"/>
                <a:ext cx="60" cy="24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G4" fmla="*/ 1 16385 2"/>
                  <a:gd name="G5" fmla="+- 1 0 0"/>
                  <a:gd name="G6" fmla="+- 1 0 0"/>
                  <a:gd name="T0" fmla="*/ 56 w 66"/>
                  <a:gd name="T1" fmla="*/ 4 h 30"/>
                  <a:gd name="T2" fmla="*/ 0 w 66"/>
                  <a:gd name="T3" fmla="*/ 0 h 30"/>
                  <a:gd name="T4" fmla="*/ 46 w 66"/>
                  <a:gd name="T5" fmla="*/ 4 h 30"/>
                  <a:gd name="T6" fmla="*/ 16 w 66"/>
                  <a:gd name="T7" fmla="*/ 13 h 30"/>
                  <a:gd name="T8" fmla="*/ 51 w 66"/>
                  <a:gd name="T9" fmla="*/ 8 h 30"/>
                  <a:gd name="T10" fmla="*/ 51 w 66"/>
                  <a:gd name="T11" fmla="*/ 21 h 30"/>
                  <a:gd name="T12" fmla="*/ 51 w 66"/>
                  <a:gd name="T13" fmla="*/ 21 h 30"/>
                  <a:gd name="T14" fmla="*/ 56 w 66"/>
                  <a:gd name="T15" fmla="*/ 4 h 30"/>
                  <a:gd name="T16" fmla="*/ 56 w 66"/>
                  <a:gd name="T17" fmla="*/ 4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79" name="Freeform 31"/>
              <p:cNvSpPr>
                <a:spLocks noChangeArrowheads="1"/>
              </p:cNvSpPr>
              <p:nvPr/>
            </p:nvSpPr>
            <p:spPr bwMode="auto">
              <a:xfrm>
                <a:off x="839" y="2917"/>
                <a:ext cx="12" cy="54"/>
              </a:xfrm>
              <a:custGeom>
                <a:avLst/>
                <a:gdLst>
                  <a:gd name="G0" fmla="+- 12 0 0"/>
                  <a:gd name="G1" fmla="*/ 1 28769 9632"/>
                  <a:gd name="G2" fmla="+- 1 0 0"/>
                  <a:gd name="G3" fmla="+- 21 0 0"/>
                  <a:gd name="G4" fmla="*/ 1 16385 2"/>
                  <a:gd name="G5" fmla="+- 1 0 0"/>
                  <a:gd name="G6" fmla="+- 1 0 0"/>
                  <a:gd name="T0" fmla="*/ 0 w 18"/>
                  <a:gd name="T1" fmla="*/ 20 h 60"/>
                  <a:gd name="T2" fmla="*/ 7 w 18"/>
                  <a:gd name="T3" fmla="*/ 20 h 60"/>
                  <a:gd name="T4" fmla="*/ 7 w 18"/>
                  <a:gd name="T5" fmla="*/ 50 h 60"/>
                  <a:gd name="T6" fmla="*/ 9 w 18"/>
                  <a:gd name="T7" fmla="*/ 16 h 60"/>
                  <a:gd name="T8" fmla="*/ 9 w 18"/>
                  <a:gd name="T9" fmla="*/ 16 h 60"/>
                  <a:gd name="T10" fmla="*/ 9 w 18"/>
                  <a:gd name="T11" fmla="*/ 0 h 60"/>
                  <a:gd name="T12" fmla="*/ 7 w 18"/>
                  <a:gd name="T13" fmla="*/ 16 h 60"/>
                  <a:gd name="T14" fmla="*/ 0 w 18"/>
                  <a:gd name="T15" fmla="*/ 20 h 60"/>
                  <a:gd name="T16" fmla="*/ 0 w 18"/>
                  <a:gd name="T17" fmla="*/ 2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80" name="Freeform 32"/>
              <p:cNvSpPr>
                <a:spLocks noChangeArrowheads="1"/>
              </p:cNvSpPr>
              <p:nvPr/>
            </p:nvSpPr>
            <p:spPr bwMode="auto">
              <a:xfrm>
                <a:off x="545" y="3019"/>
                <a:ext cx="0" cy="12"/>
              </a:xfrm>
              <a:custGeom>
                <a:avLst/>
                <a:gdLst>
                  <a:gd name="G0" fmla="+- 18 0 0"/>
                  <a:gd name="G1" fmla="+- 6 0 0"/>
                  <a:gd name="G2" fmla="+- 2 0 0"/>
                  <a:gd name="G3" fmla="*/ 1 2543 44192"/>
                  <a:gd name="T0" fmla="*/ 0 w 6"/>
                  <a:gd name="T1" fmla="*/ 0 h 18"/>
                  <a:gd name="T2" fmla="*/ 0 w 6"/>
                  <a:gd name="T3" fmla="*/ 9 h 18"/>
                  <a:gd name="T4" fmla="*/ 0 w 6"/>
                  <a:gd name="T5" fmla="*/ 7 h 18"/>
                  <a:gd name="T6" fmla="*/ 0 w 6"/>
                  <a:gd name="T7" fmla="*/ 0 h 18"/>
                  <a:gd name="T8" fmla="*/ 0 w 6"/>
                  <a:gd name="T9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81" name="Freeform 33"/>
              <p:cNvSpPr>
                <a:spLocks noChangeArrowheads="1"/>
              </p:cNvSpPr>
              <p:nvPr/>
            </p:nvSpPr>
            <p:spPr bwMode="auto">
              <a:xfrm>
                <a:off x="533" y="2941"/>
                <a:ext cx="24" cy="72"/>
              </a:xfrm>
              <a:custGeom>
                <a:avLst/>
                <a:gdLst>
                  <a:gd name="G0" fmla="+- 1 0 0"/>
                  <a:gd name="G1" fmla="*/ 1 0 51712"/>
                  <a:gd name="G2" fmla="+- 18 0 0"/>
                  <a:gd name="G3" fmla="+- 1 0 0"/>
                  <a:gd name="G4" fmla="+- 1 0 0"/>
                  <a:gd name="G5" fmla="+- 1 0 0"/>
                  <a:gd name="G6" fmla="*/ 1 16385 2"/>
                  <a:gd name="G7" fmla="+- 1 0 0"/>
                  <a:gd name="G8" fmla="+- 1 0 0"/>
                  <a:gd name="G9" fmla="+- 1 0 0"/>
                  <a:gd name="G10" fmla="*/ 1 0 51712"/>
                  <a:gd name="G11" fmla="*/ 1 48365 11520"/>
                  <a:gd name="G12" fmla="*/ G11 1 180"/>
                  <a:gd name="G13" fmla="*/ G10 1 G12"/>
                  <a:gd name="T0" fmla="*/ 17 w 30"/>
                  <a:gd name="T1" fmla="*/ 6 h 78"/>
                  <a:gd name="T2" fmla="*/ 13 w 30"/>
                  <a:gd name="T3" fmla="*/ 21 h 78"/>
                  <a:gd name="T4" fmla="*/ 0 w 30"/>
                  <a:gd name="T5" fmla="*/ 16 h 78"/>
                  <a:gd name="T6" fmla="*/ 8 w 30"/>
                  <a:gd name="T7" fmla="*/ 26 h 78"/>
                  <a:gd name="T8" fmla="*/ 4 w 30"/>
                  <a:gd name="T9" fmla="*/ 37 h 78"/>
                  <a:gd name="T10" fmla="*/ 13 w 30"/>
                  <a:gd name="T11" fmla="*/ 68 h 78"/>
                  <a:gd name="T12" fmla="*/ 13 w 30"/>
                  <a:gd name="T13" fmla="*/ 21 h 78"/>
                  <a:gd name="T14" fmla="*/ 17 w 30"/>
                  <a:gd name="T15" fmla="*/ 10 h 78"/>
                  <a:gd name="T16" fmla="*/ 21 w 30"/>
                  <a:gd name="T17" fmla="*/ 6 h 78"/>
                  <a:gd name="T18" fmla="*/ 21 w 30"/>
                  <a:gd name="T19" fmla="*/ 6 h 78"/>
                  <a:gd name="T20" fmla="*/ 8 w 30"/>
                  <a:gd name="T21" fmla="*/ 0 h 78"/>
                  <a:gd name="T22" fmla="*/ 17 w 30"/>
                  <a:gd name="T23" fmla="*/ 6 h 78"/>
                  <a:gd name="T24" fmla="*/ 17 w 30"/>
                  <a:gd name="T25" fmla="*/ 6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82" name="Freeform 34"/>
              <p:cNvSpPr>
                <a:spLocks noChangeArrowheads="1"/>
              </p:cNvSpPr>
              <p:nvPr/>
            </p:nvSpPr>
            <p:spPr bwMode="auto">
              <a:xfrm>
                <a:off x="539" y="3037"/>
                <a:ext cx="18" cy="18"/>
              </a:xfrm>
              <a:custGeom>
                <a:avLst/>
                <a:gdLst>
                  <a:gd name="G0" fmla="*/ 1 0 51712"/>
                  <a:gd name="G1" fmla="+- 6 0 0"/>
                  <a:gd name="G2" fmla="+- 1 0 0"/>
                  <a:gd name="G3" fmla="+- 1 0 0"/>
                  <a:gd name="G4" fmla="+- 12 0 0"/>
                  <a:gd name="G5" fmla="*/ 1 16385 2"/>
                  <a:gd name="G6" fmla="+- 1 0 0"/>
                  <a:gd name="G7" fmla="*/ 1 29003 51712"/>
                  <a:gd name="G8" fmla="*/ 1 29557 57600"/>
                  <a:gd name="T0" fmla="*/ 4 w 24"/>
                  <a:gd name="T1" fmla="*/ 0 h 24"/>
                  <a:gd name="T2" fmla="*/ 0 w 24"/>
                  <a:gd name="T3" fmla="*/ 0 h 24"/>
                  <a:gd name="T4" fmla="*/ 4 w 24"/>
                  <a:gd name="T5" fmla="*/ 0 h 24"/>
                  <a:gd name="T6" fmla="*/ 8 w 24"/>
                  <a:gd name="T7" fmla="*/ 4 h 24"/>
                  <a:gd name="T8" fmla="*/ 15 w 24"/>
                  <a:gd name="T9" fmla="*/ 15 h 24"/>
                  <a:gd name="T10" fmla="*/ 15 w 24"/>
                  <a:gd name="T11" fmla="*/ 11 h 24"/>
                  <a:gd name="T12" fmla="*/ 11 w 24"/>
                  <a:gd name="T13" fmla="*/ 4 h 24"/>
                  <a:gd name="T14" fmla="*/ 8 w 24"/>
                  <a:gd name="T15" fmla="*/ 0 h 24"/>
                  <a:gd name="T16" fmla="*/ 4 w 24"/>
                  <a:gd name="T17" fmla="*/ 0 h 24"/>
                  <a:gd name="T18" fmla="*/ 4 w 24"/>
                  <a:gd name="T19" fmla="*/ 0 h 24"/>
                  <a:gd name="T20" fmla="*/ 4 w 24"/>
                  <a:gd name="T2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83" name="Freeform 35"/>
              <p:cNvSpPr>
                <a:spLocks noChangeArrowheads="1"/>
              </p:cNvSpPr>
              <p:nvPr/>
            </p:nvSpPr>
            <p:spPr bwMode="auto">
              <a:xfrm>
                <a:off x="800" y="2680"/>
                <a:ext cx="209" cy="210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G4" fmla="+- 40 0 0"/>
                  <a:gd name="G5" fmla="+- 1 0 0"/>
                  <a:gd name="G6" fmla="*/ 1 16385 2"/>
                  <a:gd name="G7" fmla="+- 1 0 0"/>
                  <a:gd name="G8" fmla="+- 1 0 0"/>
                  <a:gd name="G9" fmla="+- 1 0 0"/>
                  <a:gd name="G10" fmla="*/ 1 0 51712"/>
                  <a:gd name="G11" fmla="*/ 1 48365 11520"/>
                  <a:gd name="G12" fmla="*/ G11 1 180"/>
                  <a:gd name="G13" fmla="*/ G10 1 G12"/>
                  <a:gd name="T0" fmla="*/ 205 w 215"/>
                  <a:gd name="T1" fmla="*/ 0 h 216"/>
                  <a:gd name="T2" fmla="*/ 141 w 215"/>
                  <a:gd name="T3" fmla="*/ 34 h 216"/>
                  <a:gd name="T4" fmla="*/ 126 w 215"/>
                  <a:gd name="T5" fmla="*/ 47 h 216"/>
                  <a:gd name="T6" fmla="*/ 100 w 215"/>
                  <a:gd name="T7" fmla="*/ 75 h 216"/>
                  <a:gd name="T8" fmla="*/ 83 w 215"/>
                  <a:gd name="T9" fmla="*/ 108 h 216"/>
                  <a:gd name="T10" fmla="*/ 46 w 215"/>
                  <a:gd name="T11" fmla="*/ 148 h 216"/>
                  <a:gd name="T12" fmla="*/ 40 w 215"/>
                  <a:gd name="T13" fmla="*/ 158 h 216"/>
                  <a:gd name="T14" fmla="*/ 27 w 215"/>
                  <a:gd name="T15" fmla="*/ 169 h 216"/>
                  <a:gd name="T16" fmla="*/ 0 w 215"/>
                  <a:gd name="T17" fmla="*/ 198 h 216"/>
                  <a:gd name="T18" fmla="*/ 46 w 215"/>
                  <a:gd name="T19" fmla="*/ 206 h 216"/>
                  <a:gd name="T20" fmla="*/ 205 w 215"/>
                  <a:gd name="T21" fmla="*/ 0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rgbClr val="8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84" name="Freeform 36"/>
              <p:cNvSpPr>
                <a:spLocks noChangeArrowheads="1"/>
              </p:cNvSpPr>
              <p:nvPr/>
            </p:nvSpPr>
            <p:spPr bwMode="auto">
              <a:xfrm>
                <a:off x="535" y="2709"/>
                <a:ext cx="206" cy="173"/>
              </a:xfrm>
              <a:custGeom>
                <a:avLst/>
                <a:gdLst>
                  <a:gd name="G0" fmla="+- 1 0 0"/>
                  <a:gd name="G1" fmla="+- 271 0 0"/>
                  <a:gd name="G2" fmla="+- 1 0 0"/>
                  <a:gd name="G3" fmla="*/ 1 16385 2"/>
                  <a:gd name="G4" fmla="*/ 1 29003 51712"/>
                  <a:gd name="T0" fmla="*/ 202 w 212"/>
                  <a:gd name="T1" fmla="*/ 0 h 179"/>
                  <a:gd name="T2" fmla="*/ 138 w 212"/>
                  <a:gd name="T3" fmla="*/ 34 h 179"/>
                  <a:gd name="T4" fmla="*/ 0 w 212"/>
                  <a:gd name="T5" fmla="*/ 169 h 179"/>
                  <a:gd name="T6" fmla="*/ 169 w 212"/>
                  <a:gd name="T7" fmla="*/ 81 h 179"/>
                  <a:gd name="T8" fmla="*/ 202 w 212"/>
                  <a:gd name="T9" fmla="*/ 0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rgbClr val="8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85" name="Freeform 37"/>
              <p:cNvSpPr>
                <a:spLocks noChangeArrowheads="1"/>
              </p:cNvSpPr>
              <p:nvPr/>
            </p:nvSpPr>
            <p:spPr bwMode="auto">
              <a:xfrm>
                <a:off x="1036" y="2608"/>
                <a:ext cx="58" cy="73"/>
              </a:xfrm>
              <a:custGeom>
                <a:avLst/>
                <a:gdLst>
                  <a:gd name="G0" fmla="+- 7 0 0"/>
                  <a:gd name="G1" fmla="+- 1 0 0"/>
                  <a:gd name="G2" fmla="+- 2 0 0"/>
                  <a:gd name="G3" fmla="*/ 1 2543 44192"/>
                  <a:gd name="T0" fmla="*/ 0 w 64"/>
                  <a:gd name="T1" fmla="*/ 20 h 79"/>
                  <a:gd name="T2" fmla="*/ 54 w 64"/>
                  <a:gd name="T3" fmla="*/ 69 h 79"/>
                  <a:gd name="T4" fmla="*/ 51 w 64"/>
                  <a:gd name="T5" fmla="*/ 0 h 79"/>
                  <a:gd name="T6" fmla="*/ 0 w 64"/>
                  <a:gd name="T7" fmla="*/ 20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8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86" name="Freeform 38"/>
              <p:cNvSpPr>
                <a:spLocks noChangeArrowheads="1"/>
              </p:cNvSpPr>
              <p:nvPr/>
            </p:nvSpPr>
            <p:spPr bwMode="auto">
              <a:xfrm>
                <a:off x="866" y="2470"/>
                <a:ext cx="131" cy="201"/>
              </a:xfrm>
              <a:custGeom>
                <a:avLst/>
                <a:gdLst>
                  <a:gd name="G0" fmla="+- 65466 0 0"/>
                  <a:gd name="G1" fmla="+- 1 0 0"/>
                  <a:gd name="G2" fmla="+- 65535 0 0"/>
                  <a:gd name="G3" fmla="*/ 1 16385 2"/>
                  <a:gd name="G4" fmla="*/ 1 29003 51712"/>
                  <a:gd name="T0" fmla="*/ 0 w 137"/>
                  <a:gd name="T1" fmla="*/ 0 h 207"/>
                  <a:gd name="T2" fmla="*/ 15 w 137"/>
                  <a:gd name="T3" fmla="*/ 83 h 207"/>
                  <a:gd name="T4" fmla="*/ 64 w 137"/>
                  <a:gd name="T5" fmla="*/ 146 h 207"/>
                  <a:gd name="T6" fmla="*/ 127 w 137"/>
                  <a:gd name="T7" fmla="*/ 197 h 207"/>
                  <a:gd name="T8" fmla="*/ 0 w 137"/>
                  <a:gd name="T9" fmla="*/ 0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87" name="Freeform 39"/>
              <p:cNvSpPr>
                <a:spLocks noChangeArrowheads="1"/>
              </p:cNvSpPr>
              <p:nvPr/>
            </p:nvSpPr>
            <p:spPr bwMode="auto">
              <a:xfrm>
                <a:off x="816" y="2506"/>
                <a:ext cx="59" cy="216"/>
              </a:xfrm>
              <a:custGeom>
                <a:avLst/>
                <a:gdLst>
                  <a:gd name="G0" fmla="+- 120 0 0"/>
                  <a:gd name="G1" fmla="+- 1 0 0"/>
                  <a:gd name="G2" fmla="+- 221 0 0"/>
                  <a:gd name="G3" fmla="*/ 1 16385 2"/>
                  <a:gd name="G4" fmla="*/ 1 29003 51712"/>
                  <a:gd name="T0" fmla="*/ 0 w 65"/>
                  <a:gd name="T1" fmla="*/ 212 h 222"/>
                  <a:gd name="T2" fmla="*/ 34 w 65"/>
                  <a:gd name="T3" fmla="*/ 136 h 222"/>
                  <a:gd name="T4" fmla="*/ 55 w 65"/>
                  <a:gd name="T5" fmla="*/ 68 h 222"/>
                  <a:gd name="T6" fmla="*/ 6 w 65"/>
                  <a:gd name="T7" fmla="*/ 0 h 222"/>
                  <a:gd name="T8" fmla="*/ 0 w 65"/>
                  <a:gd name="T9" fmla="*/ 212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rgbClr val="8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sp>
        <p:nvSpPr>
          <p:cNvPr id="2088" name="Rectangle 4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447800"/>
            <a:ext cx="7758113" cy="145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titulního textu</a:t>
            </a:r>
          </a:p>
        </p:txBody>
      </p:sp>
      <p:sp>
        <p:nvSpPr>
          <p:cNvPr id="2089" name="Text Box 41"/>
          <p:cNvSpPr txBox="1">
            <a:spLocks noChangeArrowheads="1"/>
          </p:cNvSpPr>
          <p:nvPr/>
        </p:nvSpPr>
        <p:spPr bwMode="auto">
          <a:xfrm>
            <a:off x="457200" y="6245225"/>
            <a:ext cx="2120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90" name="Text Box 42"/>
          <p:cNvSpPr txBox="1">
            <a:spLocks noChangeArrowheads="1"/>
          </p:cNvSpPr>
          <p:nvPr/>
        </p:nvSpPr>
        <p:spPr bwMode="auto">
          <a:xfrm>
            <a:off x="3124200" y="6245225"/>
            <a:ext cx="2882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91" name="Rectangle 43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1931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45000"/>
              <a:buFontTx/>
              <a:buNone/>
              <a:tabLst>
                <a:tab pos="723900" algn="l"/>
                <a:tab pos="1447800" algn="l"/>
              </a:tabLst>
              <a:defRPr sz="1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  <a:cs typeface="Arial Unicode MS" panose="020B0604020202020204" pitchFamily="34" charset="-128"/>
              </a:defRPr>
            </a:lvl1pPr>
          </a:lstStyle>
          <a:p>
            <a:fld id="{6F42B371-6C74-42AD-96E0-DC5829166AE9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092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15313" cy="451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textu osnovy</a:t>
            </a:r>
          </a:p>
          <a:p>
            <a:pPr lvl="1"/>
            <a:r>
              <a:rPr lang="en-GB" altLang="cs-CZ" smtClean="0"/>
              <a:t>Druhá úroveň</a:t>
            </a:r>
          </a:p>
          <a:p>
            <a:pPr lvl="2"/>
            <a:r>
              <a:rPr lang="en-GB" altLang="cs-CZ" smtClean="0"/>
              <a:t>Třetí úroveň</a:t>
            </a:r>
          </a:p>
          <a:p>
            <a:pPr lvl="3"/>
            <a:r>
              <a:rPr lang="en-GB" altLang="cs-CZ" smtClean="0"/>
              <a:t>Čtvrtá úroveň osnovy</a:t>
            </a:r>
          </a:p>
          <a:p>
            <a:pPr lvl="4"/>
            <a:r>
              <a:rPr lang="en-GB" altLang="cs-CZ" smtClean="0"/>
              <a:t>Pátá úroveň osnovy</a:t>
            </a:r>
          </a:p>
          <a:p>
            <a:pPr lvl="4"/>
            <a:r>
              <a:rPr lang="en-GB" altLang="cs-CZ" smtClean="0"/>
              <a:t>Šestá úroveň</a:t>
            </a:r>
          </a:p>
          <a:p>
            <a:pPr lvl="4"/>
            <a:r>
              <a:rPr lang="en-GB" altLang="cs-CZ" smtClean="0"/>
              <a:t>Sedmá úroveň</a:t>
            </a:r>
          </a:p>
          <a:p>
            <a:pPr lvl="4"/>
            <a:r>
              <a:rPr lang="en-GB" altLang="cs-CZ" smtClean="0"/>
              <a:t>Osmá úroveň textu</a:t>
            </a:r>
          </a:p>
          <a:p>
            <a:pPr lvl="4"/>
            <a:r>
              <a:rPr lang="en-GB" altLang="cs-CZ" smtClean="0"/>
              <a:t>Devátá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FFFF99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99"/>
          </a:solidFill>
          <a:latin typeface="Arial" panose="020B0604020202020204" pitchFamily="34" charset="0"/>
          <a:ea typeface="Microsoft YaHei" panose="020B0503020204020204" pitchFamily="34" charset="-122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99"/>
          </a:solidFill>
          <a:latin typeface="Arial" panose="020B0604020202020204" pitchFamily="34" charset="0"/>
          <a:ea typeface="Microsoft YaHei" panose="020B0503020204020204" pitchFamily="34" charset="-122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99"/>
          </a:solidFill>
          <a:latin typeface="Arial" panose="020B0604020202020204" pitchFamily="34" charset="0"/>
          <a:ea typeface="Microsoft YaHei" panose="020B0503020204020204" pitchFamily="34" charset="-122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99"/>
          </a:solidFill>
          <a:latin typeface="Arial" panose="020B0604020202020204" pitchFamily="34" charset="0"/>
          <a:ea typeface="Microsoft YaHei" panose="020B0503020204020204" pitchFamily="34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99"/>
          </a:solidFill>
          <a:latin typeface="Arial" panose="020B0604020202020204" pitchFamily="34" charset="0"/>
          <a:ea typeface="Microsoft YaHei" panose="020B0503020204020204" pitchFamily="34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99"/>
          </a:solidFill>
          <a:latin typeface="Arial" panose="020B0604020202020204" pitchFamily="34" charset="0"/>
          <a:ea typeface="Microsoft YaHei" panose="020B0503020204020204" pitchFamily="34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99"/>
          </a:solidFill>
          <a:latin typeface="Arial" panose="020B0604020202020204" pitchFamily="34" charset="0"/>
          <a:ea typeface="Microsoft YaHei" panose="020B0503020204020204" pitchFamily="34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FFF99"/>
          </a:solidFill>
          <a:latin typeface="Arial" panose="020B0604020202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00000"/>
            </a:gs>
            <a:gs pos="100000">
              <a:srgbClr val="FF9900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685800" y="1447800"/>
            <a:ext cx="77724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cs-CZ" altLang="cs-CZ"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Zahraniční politika Japonska</a:t>
            </a: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371600" y="3559175"/>
            <a:ext cx="6400800" cy="175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457200" y="-28575"/>
            <a:ext cx="8218488" cy="143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cs-CZ" altLang="cs-CZ"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Japonská politika vůči Číně</a:t>
            </a:r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18488" cy="528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9725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Na přelomu 80. a 90. let přetrvává vstřícný postoj vůči Číně – snaha Japonska pomoci Číně dostat se co nejdříve z mezinárodní izolace po masakru na náměstí </a:t>
            </a:r>
            <a:r>
              <a:rPr lang="cs-CZ" altLang="cs-CZ" sz="1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Tchien-an-men</a:t>
            </a:r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Období „přátelské diplomacie“ kulminuje návštěvou japonského císaře </a:t>
            </a:r>
            <a:r>
              <a:rPr lang="cs-CZ" altLang="cs-CZ" sz="1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Akihita</a:t>
            </a:r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v Číně v roce 1992.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Dozvuky „</a:t>
            </a:r>
            <a:r>
              <a:rPr lang="cs-CZ" altLang="cs-CZ" sz="140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přátelské </a:t>
            </a:r>
            <a:r>
              <a:rPr lang="cs-CZ" altLang="cs-CZ"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diplomacie“ </a:t>
            </a:r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přetrvávají ještě v následujících letech, avšak od poloviny 90. let série události počínaje krizí v Tchajwanské úžině (1995-96) prohloubila vzájemnou nedůvěru a přinesla do vzájemných vztahů výrazné prvky napětí.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Demostrace</a:t>
            </a:r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čínské síly v době krize v podobě odpálení raket blízko </a:t>
            </a:r>
            <a:r>
              <a:rPr lang="cs-CZ" altLang="cs-CZ" sz="1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Tchajwanu</a:t>
            </a:r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vzbudila v Japonsku znepokojení, neboť jedna z nich dopadla do japonské ekonomické zóny poblíž ostrova </a:t>
            </a:r>
            <a:r>
              <a:rPr lang="cs-CZ" altLang="cs-CZ" sz="1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Jonaguni</a:t>
            </a:r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Japonsko si začíná uvědomovat, že nemůže oddělovat svou bezpečnost od vývoje situace v regionu a začíná růst počet Japonců, kteří začínají považovat Čínu za potenciální hrozbu.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Revize japonských obranných směrnic v roce 1997 – aniž by v nich byl </a:t>
            </a:r>
            <a:r>
              <a:rPr lang="cs-CZ" altLang="cs-CZ" sz="1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Tchaj-wan </a:t>
            </a:r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přímo zmíněn, někteří japonští představitelé přiznávají, že se na něj geograficky vztahují.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Čínsko-japonský summit v Tokiu v roce 1998 měl napomoci zlepšení vzájemných vztahů (podpis společné deklarace hodnotící dosavadní vývoj spolupráce a vyzývající k jejímu dalšímu posílení), avšak kritika ze strany </a:t>
            </a:r>
            <a:r>
              <a:rPr lang="cs-CZ" altLang="cs-CZ" sz="1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Ťiang</a:t>
            </a:r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cs-CZ" altLang="cs-CZ" sz="1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Ce</a:t>
            </a:r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-mina vůči japonským hostitelům tomu zabránila.</a:t>
            </a:r>
          </a:p>
          <a:p>
            <a:pPr eaLnBrk="1" hangingPunct="1">
              <a:spcBef>
                <a:spcPts val="800"/>
              </a:spcBef>
              <a:buClrTx/>
              <a:buFontTx/>
              <a:buNone/>
            </a:pPr>
            <a:endParaRPr lang="cs-CZ" altLang="cs-CZ" sz="1400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457200" y="-28575"/>
            <a:ext cx="8218488" cy="143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cs-CZ" altLang="cs-CZ"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Čínsko-japonské vztahy ve 21. století</a:t>
            </a: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18488" cy="525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9725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Na obou stranách je negativně ovlivňuje rostoucí nacionalismus (na straně Japonska návštěvy </a:t>
            </a:r>
            <a:r>
              <a:rPr lang="cs-CZ" altLang="cs-CZ" sz="1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čelnýcch</a:t>
            </a: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představitelů ve svatyni </a:t>
            </a:r>
            <a:r>
              <a:rPr lang="cs-CZ" altLang="cs-CZ" sz="1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Jasukuni</a:t>
            </a: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a kroky naznačující neochotu Japonska převzít odpovědnost za zločiny v Číně za 2. světové války).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V případě Číny existují signály, že protijaponské </a:t>
            </a:r>
            <a:r>
              <a:rPr lang="cs-CZ" altLang="cs-CZ" sz="1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demostrace</a:t>
            </a: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bývají mnohdy podporovány ze strany vládních úřadů.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Pokračující spory o ostrovy </a:t>
            </a:r>
            <a:r>
              <a:rPr lang="cs-CZ" altLang="cs-CZ" sz="1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Senkaku</a:t>
            </a: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(hned několik incidentů v uplynulých letech – např. 2004, </a:t>
            </a:r>
            <a:r>
              <a:rPr lang="cs-CZ" altLang="cs-CZ" sz="16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2005, 2010, 2013 či 2014). Číně velmi negativně reagovala na rozhodnutí japonské vlády z roku 2012 odkoupit tři z ostrovů od soukromých vlastníků. Na japonské straně naopak vyvolalo </a:t>
            </a:r>
            <a:r>
              <a:rPr lang="cs-CZ" altLang="cs-CZ" sz="16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poboužení</a:t>
            </a:r>
            <a:r>
              <a:rPr lang="cs-CZ" altLang="cs-CZ" sz="16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následné čínské rozhodnutí zahrnout ostrovy do Identifikační zóny čínské protiletadlové obrany (2013). Z čínské strany dochází v posledních letech k nárůstu počtu proniknutí do japonských teritoriálních vod </a:t>
            </a:r>
            <a:r>
              <a:rPr lang="cs-CZ" altLang="cs-CZ" sz="160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kolem ostrovů.</a:t>
            </a:r>
            <a:endParaRPr lang="cs-CZ" altLang="cs-CZ" sz="1600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Čínské zamítnutí nové japonské iniciativy na získání křesla stálého člena RB OSN.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Roste počet Japonců, kteří Čínu vnímají negativně – v době protijaponských bouří v Číně v říjnu 2005 se jejich počet vyšplhal až na 65% (oproti 48% v roce 2003).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</a:t>
            </a:r>
          </a:p>
          <a:p>
            <a:pPr eaLnBrk="1" hangingPunct="1">
              <a:spcBef>
                <a:spcPts val="800"/>
              </a:spcBef>
              <a:buClrTx/>
              <a:buFontTx/>
              <a:buNone/>
            </a:pPr>
            <a:endParaRPr lang="cs-CZ" altLang="cs-CZ" sz="1600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eaLnBrk="1" hangingPunct="1">
              <a:spcBef>
                <a:spcPts val="800"/>
              </a:spcBef>
              <a:buClrTx/>
              <a:buFontTx/>
              <a:buNone/>
            </a:pPr>
            <a:endParaRPr lang="cs-CZ" altLang="cs-CZ" sz="1600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Souostroví </a:t>
            </a:r>
            <a:r>
              <a:rPr lang="cs-CZ" dirty="0" err="1" smtClean="0"/>
              <a:t>Senkaku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297" y="1600200"/>
            <a:ext cx="7211119" cy="4516438"/>
          </a:xfrm>
        </p:spPr>
      </p:pic>
    </p:spTree>
    <p:extLst>
      <p:ext uri="{BB962C8B-B14F-4D97-AF65-F5344CB8AC3E}">
        <p14:creationId xmlns:p14="http://schemas.microsoft.com/office/powerpoint/2010/main" val="34703913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Mapa sporné oblasti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749" y="1600200"/>
            <a:ext cx="7770215" cy="4516438"/>
          </a:xfrm>
        </p:spPr>
      </p:pic>
    </p:spTree>
    <p:extLst>
      <p:ext uri="{BB962C8B-B14F-4D97-AF65-F5344CB8AC3E}">
        <p14:creationId xmlns:p14="http://schemas.microsoft.com/office/powerpoint/2010/main" val="7105090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Japonská politika vůči KLDR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200" dirty="0" smtClean="0">
                <a:latin typeface="+mj-lt"/>
              </a:rPr>
              <a:t>Vztahy s KLDR měly během studené války a krátce po jejím konci nízkou prioritu.</a:t>
            </a:r>
          </a:p>
          <a:p>
            <a:pPr algn="just"/>
            <a:r>
              <a:rPr lang="cs-CZ" sz="1200" dirty="0" smtClean="0">
                <a:latin typeface="+mj-lt"/>
              </a:rPr>
              <a:t>K většímu angažování se Japonska na Korejském poloostrově dochází teprve v rámci organizace KEDO po severokorejské jaderné krizi z let 1993-1994.</a:t>
            </a:r>
          </a:p>
          <a:p>
            <a:pPr algn="just"/>
            <a:r>
              <a:rPr lang="cs-CZ" sz="1200" dirty="0" smtClean="0">
                <a:latin typeface="+mj-lt"/>
              </a:rPr>
              <a:t>Teprve rozvoj severokorejského raketového (severokorejský test z roku 1998) a jaderného programu učinil KLDR významným faktorem japonské bezpečnostní politiky.</a:t>
            </a:r>
            <a:endParaRPr lang="cs-CZ" sz="1200" dirty="0">
              <a:latin typeface="+mj-lt"/>
            </a:endParaRPr>
          </a:p>
          <a:p>
            <a:pPr algn="just"/>
            <a:r>
              <a:rPr lang="cs-CZ" sz="1200" dirty="0" smtClean="0">
                <a:latin typeface="+mj-lt"/>
              </a:rPr>
              <a:t>Pro Japonsko se stává nutností rozvinout více pragmatický přístup ke KLDR, včetně možné normalizace vzájemných vztahů.</a:t>
            </a:r>
          </a:p>
          <a:p>
            <a:pPr algn="just"/>
            <a:r>
              <a:rPr lang="cs-CZ" sz="1200" dirty="0" smtClean="0">
                <a:latin typeface="+mj-lt"/>
              </a:rPr>
              <a:t>Koncem 90. let Japonsko podporuje jihokorejskou „</a:t>
            </a:r>
            <a:r>
              <a:rPr lang="cs-CZ" sz="1200" dirty="0" err="1" smtClean="0">
                <a:latin typeface="+mj-lt"/>
              </a:rPr>
              <a:t>sunshine</a:t>
            </a:r>
            <a:r>
              <a:rPr lang="cs-CZ" sz="1200" dirty="0" smtClean="0">
                <a:latin typeface="+mj-lt"/>
              </a:rPr>
              <a:t> </a:t>
            </a:r>
            <a:r>
              <a:rPr lang="cs-CZ" sz="1200" dirty="0" err="1" smtClean="0">
                <a:latin typeface="+mj-lt"/>
              </a:rPr>
              <a:t>policy</a:t>
            </a:r>
            <a:r>
              <a:rPr lang="cs-CZ" sz="1200" dirty="0" smtClean="0">
                <a:latin typeface="+mj-lt"/>
              </a:rPr>
              <a:t>“ a také iniciativy </a:t>
            </a:r>
            <a:r>
              <a:rPr lang="cs-CZ" sz="1200" dirty="0" err="1" smtClean="0">
                <a:latin typeface="+mj-lt"/>
              </a:rPr>
              <a:t>namíře</a:t>
            </a:r>
            <a:r>
              <a:rPr lang="cs-CZ" sz="1200" dirty="0" smtClean="0">
                <a:latin typeface="+mj-lt"/>
              </a:rPr>
              <a:t> ke zlepšení americko-severokorejských vztahů.</a:t>
            </a:r>
          </a:p>
          <a:p>
            <a:pPr algn="just"/>
            <a:r>
              <a:rPr lang="cs-CZ" sz="1200" dirty="0" smtClean="0">
                <a:latin typeface="+mj-lt"/>
              </a:rPr>
              <a:t>Iniciativa premiéra </a:t>
            </a:r>
            <a:r>
              <a:rPr lang="cs-CZ" sz="1200" dirty="0" err="1" smtClean="0">
                <a:latin typeface="+mj-lt"/>
              </a:rPr>
              <a:t>Džuničira</a:t>
            </a:r>
            <a:r>
              <a:rPr lang="cs-CZ" sz="1200" dirty="0" smtClean="0">
                <a:latin typeface="+mj-lt"/>
              </a:rPr>
              <a:t> </a:t>
            </a:r>
            <a:r>
              <a:rPr lang="cs-CZ" sz="1200" dirty="0" err="1" smtClean="0">
                <a:latin typeface="+mj-lt"/>
              </a:rPr>
              <a:t>Koizumiho</a:t>
            </a:r>
            <a:r>
              <a:rPr lang="cs-CZ" sz="1200" dirty="0" smtClean="0">
                <a:latin typeface="+mj-lt"/>
              </a:rPr>
              <a:t> (2002) = návštěva KLDR v rámci prvního japonsko-severokorejského summitu měla představovat krok na cestě k normalizaci vzájemných vztahů. Severokorejské přiznání se k únosům japonských občanů v 70. a 80. let na tomto summitu však způsobilo opětovné zhoršení vzájemných vztahů.</a:t>
            </a:r>
          </a:p>
          <a:p>
            <a:pPr algn="just"/>
            <a:r>
              <a:rPr lang="cs-CZ" sz="1200" dirty="0" smtClean="0">
                <a:latin typeface="+mj-lt"/>
              </a:rPr>
              <a:t>V říjnu 2002 došlo k návratu 5 unesených občanů do Japonska, nicméně vycestování jejich rodin bylo umožněno teprve v roce 2004, po 2. japonsko-severokorejském summitu. Na něm také KLDR konečně slíbila spolupráci při zjištění toho, co se stalo se zbývajícími unesenými, z pohledu Japonska nicméně k poskytnutí věrohodných informací do dnešního dne nedošlo.</a:t>
            </a:r>
          </a:p>
          <a:p>
            <a:pPr algn="just"/>
            <a:r>
              <a:rPr lang="cs-CZ" sz="1200" dirty="0" smtClean="0">
                <a:latin typeface="+mj-lt"/>
              </a:rPr>
              <a:t>Problematika unesených japonských občanů blokuje možné zlepšení vzájemných vztahů do současnosti = Japonsko vyřešením této otázky podmiňuje normalizaci vzájemných vztahů.</a:t>
            </a:r>
          </a:p>
          <a:p>
            <a:pPr algn="just"/>
            <a:r>
              <a:rPr lang="cs-CZ" sz="1200" dirty="0" smtClean="0">
                <a:latin typeface="+mj-lt"/>
              </a:rPr>
              <a:t>Dalším klíčovým tématem se v 21. století stala problematika severokorejského jaderného programu – Japonsko se připojilo k postoji USA, podporovalo americkou pozici i v rámci </a:t>
            </a:r>
            <a:r>
              <a:rPr lang="cs-CZ" sz="1200" dirty="0" err="1" smtClean="0">
                <a:latin typeface="+mj-lt"/>
              </a:rPr>
              <a:t>šestranných</a:t>
            </a:r>
            <a:r>
              <a:rPr lang="cs-CZ" sz="1200" dirty="0" smtClean="0">
                <a:latin typeface="+mj-lt"/>
              </a:rPr>
              <a:t> rozhovorů o tomto programu.</a:t>
            </a:r>
          </a:p>
        </p:txBody>
      </p:sp>
    </p:spTree>
    <p:extLst>
      <p:ext uri="{BB962C8B-B14F-4D97-AF65-F5344CB8AC3E}">
        <p14:creationId xmlns:p14="http://schemas.microsoft.com/office/powerpoint/2010/main" val="30885601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457200" y="-30163"/>
            <a:ext cx="8216900" cy="1435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cs-CZ" altLang="cs-CZ"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Vláda Demokratické strany Japonska (DPJ)</a:t>
            </a: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16900" cy="451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1313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Vítězství ve volbách v roce 2009, u moci v letech 2009-2012.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Lze ji charakterizovat jako levostředovou politickou stranu, celkově poměrně roztříštěna v pohledu na zahraniční a bezpečnostní politiku – před volbami neměla sepsaný žádný dokument, který by definoval její bezpečnostní a zahraničně –politické postoje.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Lze však hovořit o několika hlavních zahraničně-politických tématech, která se velmi často objevovala v projevech jejích hlavních představitelů.</a:t>
            </a:r>
          </a:p>
          <a:p>
            <a:pPr algn="just" eaLnBrk="1" hangingPunct="1">
              <a:spcBef>
                <a:spcPts val="800"/>
              </a:spcBef>
              <a:buFont typeface="Times New Roman" panose="02020603050405020304" pitchFamily="18" charset="0"/>
              <a:buAutoNum type="alphaLcParenR"/>
            </a:pPr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Požadavek větší nezávislosti na USA – nejde o ukončení aliance s USA i DPJ oceňuje její klíčový význam, ale současně chce větší samostatnost v rámci tohoto vztahu ( požadavek  na otevření jednání o americké základně na Okinawě, snížení japonského příspěvku na financování pobytu amerických sil v Japonsku, rozvoj japonských vojenských kapacit).</a:t>
            </a:r>
          </a:p>
          <a:p>
            <a:pPr algn="just" eaLnBrk="1" hangingPunct="1">
              <a:spcBef>
                <a:spcPts val="800"/>
              </a:spcBef>
              <a:buFont typeface="Times New Roman" panose="02020603050405020304" pitchFamily="18" charset="0"/>
              <a:buAutoNum type="alphaLcParenR"/>
            </a:pPr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Zachování ústavních omezení nasazení japonských jednotek ve vojenském konfliktu.</a:t>
            </a:r>
          </a:p>
          <a:p>
            <a:pPr algn="just" eaLnBrk="1" hangingPunct="1">
              <a:spcBef>
                <a:spcPts val="800"/>
              </a:spcBef>
              <a:buFont typeface="Times New Roman" panose="02020603050405020304" pitchFamily="18" charset="0"/>
              <a:buAutoNum type="alphaLcParenR"/>
            </a:pPr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Snaha o rozvinutí vztahů s východoasijskými zeměmi (slib zlepšit vztahy s Čínou, včetně myšlenky vytvoření určité formy východoasijské regionální integrace (vytvoření  East </a:t>
            </a:r>
            <a:r>
              <a:rPr lang="cs-CZ" altLang="cs-CZ" sz="1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Asian</a:t>
            </a:r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altLang="cs-CZ" sz="1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Community</a:t>
            </a:r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).</a:t>
            </a:r>
          </a:p>
          <a:p>
            <a:pPr algn="just" eaLnBrk="1" hangingPunct="1">
              <a:spcBef>
                <a:spcPts val="800"/>
              </a:spcBef>
              <a:buFont typeface="Times New Roman" panose="02020603050405020304" pitchFamily="18" charset="0"/>
              <a:buAutoNum type="alphaLcParenR"/>
            </a:pPr>
            <a:r>
              <a:rPr lang="cs-CZ" altLang="cs-CZ" sz="1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Zlepšení transparentnosti a posílení politického charakteru rozhodovacího procesu v otázkách zahraniční a bezpečnostní politiky (omezení role byrokracie)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endParaRPr lang="cs-CZ" altLang="cs-CZ" sz="1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-30163"/>
            <a:ext cx="8216900" cy="1435101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000"/>
              <a:t>Rozpačité výsledky politiky Demokratické strany Japonska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16900" cy="5468938"/>
          </a:xfrm>
          <a:ln/>
        </p:spPr>
        <p:txBody>
          <a:bodyPr/>
          <a:lstStyle/>
          <a:p>
            <a:pPr indent="-341313" algn="just">
              <a:buSzPct val="39000"/>
              <a:buFont typeface="Times New Roman" panose="02020603050405020304" pitchFamily="18" charset="0"/>
              <a:buBlip>
                <a:blip r:embed="rId3"/>
              </a:buBlip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1600" dirty="0" smtClean="0"/>
              <a:t>Ukončení </a:t>
            </a:r>
            <a:r>
              <a:rPr lang="cs-CZ" altLang="cs-CZ" sz="1600" dirty="0"/>
              <a:t>japonské mise v Indickém oceánu na podporu operací spojeneckých vojsk v Afghánistánu v roce 2009. Tento krok má podporu veřejnosti, ale Spojenými státy je hodnocen kriticky.</a:t>
            </a:r>
          </a:p>
          <a:p>
            <a:pPr indent="-341313" algn="just">
              <a:buSzPct val="78000"/>
              <a:buFont typeface="Times New Roman" panose="02020603050405020304" pitchFamily="18" charset="0"/>
              <a:buBlip>
                <a:blip r:embed="rId3"/>
              </a:buBlip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1600" dirty="0"/>
              <a:t>Snaha v souladu s volební kampaní otevřít s USA jednání o </a:t>
            </a:r>
            <a:r>
              <a:rPr lang="cs-CZ" altLang="cs-CZ" sz="1600" dirty="0" err="1"/>
              <a:t>přesu</a:t>
            </a:r>
            <a:r>
              <a:rPr lang="cs-CZ" altLang="cs-CZ" sz="1600" dirty="0"/>
              <a:t> nu základny </a:t>
            </a:r>
            <a:r>
              <a:rPr lang="cs-CZ" altLang="cs-CZ" sz="1600" dirty="0" err="1"/>
              <a:t>Futenma</a:t>
            </a:r>
            <a:r>
              <a:rPr lang="cs-CZ" altLang="cs-CZ" sz="1600" dirty="0"/>
              <a:t> na </a:t>
            </a:r>
            <a:r>
              <a:rPr lang="cs-CZ" altLang="cs-CZ" sz="1600" dirty="0" smtClean="0"/>
              <a:t>Okinawě. USA </a:t>
            </a:r>
            <a:r>
              <a:rPr lang="cs-CZ" altLang="cs-CZ" sz="1600" dirty="0"/>
              <a:t>reagují negativní a odmítají o této otázce znovu jednat -  neúspěch DPJ, která nakonec musela dát zelenou plánu z roku 2006 = pokles veřejné podpory pro DPJ.</a:t>
            </a:r>
          </a:p>
          <a:p>
            <a:pPr indent="-341313" algn="just">
              <a:buSzPct val="78000"/>
              <a:buFont typeface="Times New Roman" panose="02020603050405020304" pitchFamily="18" charset="0"/>
              <a:buBlip>
                <a:blip r:embed="rId3"/>
              </a:buBlip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1600" dirty="0"/>
              <a:t>Snah o zlepšení vztahů s Čínou je opakovaně komplikována pokračujícími incidenty o ostrovy </a:t>
            </a:r>
            <a:r>
              <a:rPr lang="cs-CZ" altLang="cs-CZ" sz="1600" dirty="0" err="1"/>
              <a:t>Senkaku</a:t>
            </a:r>
            <a:r>
              <a:rPr lang="cs-CZ" altLang="cs-CZ" sz="1600" dirty="0"/>
              <a:t> = v listopadu 2010 považuje 90% Japonců vzájemné vztahy za špatné.</a:t>
            </a:r>
          </a:p>
          <a:p>
            <a:pPr indent="-341313" algn="just">
              <a:buSzPct val="78000"/>
              <a:buFont typeface="Times New Roman" panose="02020603050405020304" pitchFamily="18" charset="0"/>
              <a:buBlip>
                <a:blip r:embed="rId3"/>
              </a:buBlip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1600" dirty="0"/>
              <a:t>Prvotní reakce vlády DPJ na Tsunami v roce 2011 je hodnocena pozitivně, ale následná havárie v jaderné elektrárně ve </a:t>
            </a:r>
            <a:r>
              <a:rPr lang="cs-CZ" altLang="cs-CZ" sz="1600" dirty="0" err="1"/>
              <a:t>Fukušimě</a:t>
            </a:r>
            <a:r>
              <a:rPr lang="cs-CZ" altLang="cs-CZ" sz="1600" dirty="0"/>
              <a:t> důvěru ve vládu podryla.</a:t>
            </a:r>
          </a:p>
          <a:p>
            <a:pPr indent="-341313" algn="just">
              <a:buSzPct val="78000"/>
              <a:buFont typeface="Times New Roman" panose="02020603050405020304" pitchFamily="18" charset="0"/>
              <a:buBlip>
                <a:blip r:embed="rId3"/>
              </a:buBlip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1600" dirty="0"/>
              <a:t>Snahy o získání větší kontroly nad procesem tvorby zahraniční politiky z rukou </a:t>
            </a:r>
            <a:r>
              <a:rPr lang="cs-CZ" altLang="cs-CZ" sz="1600" dirty="0" smtClean="0"/>
              <a:t>byrokracie – rozporuplné výsledky. </a:t>
            </a:r>
            <a:endParaRPr lang="cs-CZ" altLang="cs-CZ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err="1" smtClean="0"/>
              <a:t>Šinzó</a:t>
            </a:r>
            <a:r>
              <a:rPr lang="cs-CZ" sz="3200" dirty="0" smtClean="0"/>
              <a:t> </a:t>
            </a:r>
            <a:r>
              <a:rPr lang="cs-CZ" sz="3200" dirty="0" err="1" smtClean="0"/>
              <a:t>Abe</a:t>
            </a:r>
            <a:r>
              <a:rPr lang="cs-CZ" sz="3200" dirty="0" smtClean="0"/>
              <a:t> a současná japonská politika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600" dirty="0" smtClean="0"/>
              <a:t>Potomek významné politické rodiny, v roce 2006 se stal nejmladším poválečným japonským premiérem, avšak v roce 2007 je nucen rezignovat. Do funkce se vrací po předčasných parlamentních volbách v roce 2012, ve funkci pokračuje i po dalších vítězných volbách v roce 2014.</a:t>
            </a:r>
          </a:p>
          <a:p>
            <a:pPr algn="just"/>
            <a:r>
              <a:rPr lang="cs-CZ" sz="1600" dirty="0" smtClean="0"/>
              <a:t>Jeho hlavním cílem se stalo oživení japonské ekonomiky = návrat k hospodářskému růstu a zabránění deflaci.</a:t>
            </a:r>
          </a:p>
          <a:p>
            <a:pPr algn="just"/>
            <a:r>
              <a:rPr lang="cs-CZ" sz="1600" dirty="0" smtClean="0"/>
              <a:t>Jeho ekonomický program („</a:t>
            </a:r>
            <a:r>
              <a:rPr lang="cs-CZ" sz="1600" dirty="0" err="1" smtClean="0"/>
              <a:t>Abenomics</a:t>
            </a:r>
            <a:r>
              <a:rPr lang="cs-CZ" sz="1600" dirty="0" smtClean="0"/>
              <a:t>“) má tři hlavní části („tři šípy“): 1) expanzivní monetární politika (inflační cíl 2%); 2) flexibilní fiskální politika (krátkodobě má působit jako ekonomický stimulus, dlouhodobě pak vést k rozpočtovému přebytku); 3) strukturální reformy a podpora soukromých investic.</a:t>
            </a:r>
          </a:p>
          <a:p>
            <a:pPr algn="just"/>
            <a:r>
              <a:rPr lang="cs-CZ" sz="1600" dirty="0" smtClean="0"/>
              <a:t>V rámci třetího cíle se pro </a:t>
            </a:r>
            <a:r>
              <a:rPr lang="cs-CZ" sz="1600" dirty="0" err="1" smtClean="0"/>
              <a:t>Abeho</a:t>
            </a:r>
            <a:r>
              <a:rPr lang="cs-CZ" sz="1600" dirty="0" smtClean="0"/>
              <a:t> vládu stalo prioritou podpis multilaterální obchodní smlouvy o </a:t>
            </a:r>
            <a:r>
              <a:rPr lang="cs-CZ" sz="1600" dirty="0" err="1" smtClean="0"/>
              <a:t>Transpacifickém</a:t>
            </a:r>
            <a:r>
              <a:rPr lang="cs-CZ" sz="1600" dirty="0" smtClean="0"/>
              <a:t> partnerství (Trans </a:t>
            </a:r>
            <a:r>
              <a:rPr lang="cs-CZ" sz="1600" dirty="0" err="1" smtClean="0"/>
              <a:t>Pacific</a:t>
            </a:r>
            <a:r>
              <a:rPr lang="cs-CZ" sz="1600" dirty="0" smtClean="0"/>
              <a:t> </a:t>
            </a:r>
            <a:r>
              <a:rPr lang="cs-CZ" sz="1600" dirty="0" err="1" smtClean="0"/>
              <a:t>Partnership</a:t>
            </a:r>
            <a:r>
              <a:rPr lang="cs-CZ" sz="1600" dirty="0" smtClean="0"/>
              <a:t> – TPP), k jejímuž podpisu nakonec došlo v únoru 2016. </a:t>
            </a:r>
            <a:r>
              <a:rPr lang="cs-CZ" sz="1600" dirty="0" err="1" smtClean="0"/>
              <a:t>Abeho</a:t>
            </a:r>
            <a:r>
              <a:rPr lang="cs-CZ" sz="1600" dirty="0" smtClean="0"/>
              <a:t> vláda také zahájila jednání o bilaterální obchodní smlouvě mezi EU a Japonskem.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6982992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Současná japonská zahraniční a bezpečnostní politika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100" dirty="0" smtClean="0"/>
              <a:t>Snaha o posun v oblasti zahraniční politiky od politiky zaměřené na „velkou trojku“ (bilaterální vztahy s USA, Čínou a Jižní Koreou) ve prospěch zahraniční politiky s více globálním rozměrem = zvýšit mezinárodní prestiž a roli Japonska (rozšíření vzájemných vazeb s NATO, EU a dalšími neasijskými organizacemi, větší spolupráce se silnými evropskými i asijskými státy – VB, Francie, Indie, Austrálie).</a:t>
            </a:r>
          </a:p>
          <a:p>
            <a:pPr algn="just"/>
            <a:r>
              <a:rPr lang="cs-CZ" sz="1100" dirty="0" smtClean="0"/>
              <a:t>Únosy a vraždy japonských občanů na Blízkém východě vedou </a:t>
            </a:r>
            <a:r>
              <a:rPr lang="cs-CZ" sz="1100" dirty="0" err="1" smtClean="0"/>
              <a:t>Abeho</a:t>
            </a:r>
            <a:r>
              <a:rPr lang="cs-CZ" sz="1100" dirty="0" smtClean="0"/>
              <a:t> vládu k většímu soustředění se na boj proti islámskému terorismu. Japonská vláda v lednu 2015 oznámila poskytnutí nevojenské pomoci ve výši 200 milionů USD státům bojujícím proti Islámskému státu.</a:t>
            </a:r>
          </a:p>
          <a:p>
            <a:pPr algn="just"/>
            <a:r>
              <a:rPr lang="cs-CZ" sz="1100" dirty="0" err="1" smtClean="0"/>
              <a:t>Abe</a:t>
            </a:r>
            <a:r>
              <a:rPr lang="cs-CZ" sz="1100" dirty="0" smtClean="0"/>
              <a:t> uskutečnil kroky zaměřené na lepší koordinaci zahraniční a bezpečnostní politiky = vznik Národní bezpečnostní rady v roce 2013.</a:t>
            </a:r>
          </a:p>
          <a:p>
            <a:pPr algn="just"/>
            <a:r>
              <a:rPr lang="cs-CZ" sz="1100" dirty="0" smtClean="0"/>
              <a:t>Vyhlášení bezpečnostní politiky (prosinec 2013) tzv. „proaktivního pacifismu“ = směřování k tomu, aby se Japonsko v tomto směru stalo „normální“ zemí a zvýšilo své obranné schopnosti. Za hlavní bezpečnostní hrozby jsou považovány Čína a KLDR.</a:t>
            </a:r>
          </a:p>
          <a:p>
            <a:pPr algn="just"/>
            <a:r>
              <a:rPr lang="cs-CZ" sz="1100" dirty="0" smtClean="0"/>
              <a:t>Japonská vláda v tomto směru reinterpretovala článek 9 japonské ústavy (z hlediska umožnění práva na kolektivní sebeobranu) a v roce 2015 prosadila balík 11 zákonů týkajících se reforem v oblasti bezpečnostní politiky.</a:t>
            </a:r>
          </a:p>
          <a:p>
            <a:pPr algn="just"/>
            <a:r>
              <a:rPr lang="cs-CZ" sz="1100" dirty="0" smtClean="0"/>
              <a:t>Aliance s USA je pro Japonsko z hlediska bezpečnosti nadále klíčová, reformy směřují k posílení schopnosti Japonska pomoci v případě potřeby americkým silám. V roce 2015 byly přijaty nové americko-japonské obranné směrnice.</a:t>
            </a:r>
          </a:p>
          <a:p>
            <a:pPr algn="just"/>
            <a:r>
              <a:rPr lang="cs-CZ" sz="1100" dirty="0" smtClean="0"/>
              <a:t>Vztahy s Čínou jsou nadále zatěžovaný řadou nevyřešených problémů (spory o </a:t>
            </a:r>
            <a:r>
              <a:rPr lang="cs-CZ" sz="1100" dirty="0" err="1" smtClean="0"/>
              <a:t>Senkaku</a:t>
            </a:r>
            <a:r>
              <a:rPr lang="cs-CZ" sz="1100" dirty="0" smtClean="0"/>
              <a:t>, čínská vojenská modernizace, břemeno historie), došlo jen k omezeným kontaktům mezi nejvyššími představiteli obou zemí. Japonsko na druhou stranu zůstává klíčovým investorem v Číně.</a:t>
            </a:r>
          </a:p>
          <a:p>
            <a:pPr algn="just"/>
            <a:r>
              <a:rPr lang="cs-CZ" sz="1100" dirty="0" smtClean="0"/>
              <a:t>Zpočátku poměrně chladné vztahy s Jižní Koreou (zhoršeny </a:t>
            </a:r>
            <a:r>
              <a:rPr lang="cs-CZ" sz="1100" dirty="0" err="1" smtClean="0"/>
              <a:t>Abeho</a:t>
            </a:r>
            <a:r>
              <a:rPr lang="cs-CZ" sz="1100" dirty="0" smtClean="0"/>
              <a:t> návštěvou svatyně </a:t>
            </a:r>
            <a:r>
              <a:rPr lang="cs-CZ" sz="1100" dirty="0" err="1" smtClean="0"/>
              <a:t>Yasukuni</a:t>
            </a:r>
            <a:r>
              <a:rPr lang="cs-CZ" sz="1100" dirty="0" smtClean="0"/>
              <a:t> v roce 2013) V posledním období dochází ke zlepšení – v roce 2015 se </a:t>
            </a:r>
            <a:r>
              <a:rPr lang="cs-CZ" sz="1100" dirty="0" err="1" smtClean="0"/>
              <a:t>Abe</a:t>
            </a:r>
            <a:r>
              <a:rPr lang="cs-CZ" sz="1100" dirty="0" smtClean="0"/>
              <a:t> v čele japonské delegace </a:t>
            </a:r>
            <a:r>
              <a:rPr lang="cs-CZ" sz="1100" dirty="0" err="1" smtClean="0"/>
              <a:t>zúčástnil</a:t>
            </a:r>
            <a:r>
              <a:rPr lang="cs-CZ" sz="1100" dirty="0" smtClean="0"/>
              <a:t> čínsko-japonsko-jihokorejského summitu v Soulu a v prosinci 2015 se na bilaterální úrovni poprvé setkal s jihokorejskou prezidentkou (dohoda o konečném vyřešení otázky odškodnění tzv. utěšujících žen). V prosinci oznámena dohoda o finančním odškodnění dosud žijících obětí a </a:t>
            </a:r>
            <a:r>
              <a:rPr lang="cs-CZ" sz="1100" dirty="0" err="1" smtClean="0"/>
              <a:t>Šinzo</a:t>
            </a:r>
            <a:r>
              <a:rPr lang="cs-CZ" sz="1100" dirty="0" smtClean="0"/>
              <a:t> </a:t>
            </a:r>
            <a:r>
              <a:rPr lang="cs-CZ" sz="1100" dirty="0" err="1" smtClean="0"/>
              <a:t>Abe</a:t>
            </a:r>
            <a:r>
              <a:rPr lang="cs-CZ" sz="1100" dirty="0" smtClean="0"/>
              <a:t> v této souvislosti poskytl za Japonsko veřejnou omluvu.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25073802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457200" y="-28575"/>
            <a:ext cx="8218488" cy="143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cs-CZ" altLang="cs-CZ"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Ekonomická dimenze japonské zahraniční politiky</a:t>
            </a: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18488" cy="530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9725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Třetí největší ekonomika na světě, člen G8 a G20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Historicky je poválečné Japonsko charakteristické proexportně orientovanou ekonomikou a poměrně silným protekcionismem.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Závislost na dovozu nerostných surovin (zejména ropy a rud).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Od 60. let Japonsko postupně snižuje výši svých cel, avšak nadále platí, že export z cizích zemí čelí silným netarifním překážkám obchodu.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Četné obchodní spory mezi Japonskem  a jeho hlavními obchodními partnery.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Mezi léty 1981-2010 má Japonsko trvale přebytek obchodní bilance. Od roku 2011 čelí deficitu obchodní bilance.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Pěti největšími obchodními partnery Japonska jsou v současnosti Čína (1.), USA (2.), Jižní Korea (3.), Tchaj-wan (4.) a Austrálie (5.).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Japonsko představuje největšího světového investora.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Významná role Japonska v mezinárodních finančních institucích (dlouho dobu vůdčí člen Asijské rozvojové banky, 2. největší podíl hlasovacích práv v MMF a ve Světové bance</a:t>
            </a:r>
            <a:r>
              <a:rPr lang="cs-CZ" altLang="cs-CZ" sz="16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).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6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Japonsko v posledních letech přestalo být největším poskytovatelem zahraniční pomoci, ale stále patří mezi pět nejštědřejších dárců.</a:t>
            </a:r>
            <a:endParaRPr lang="cs-CZ" altLang="cs-CZ" sz="1600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endParaRPr lang="cs-CZ" altLang="cs-CZ" sz="1600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eaLnBrk="1" hangingPunct="1">
              <a:spcBef>
                <a:spcPts val="800"/>
              </a:spcBef>
              <a:buClrTx/>
              <a:buFontTx/>
              <a:buNone/>
            </a:pPr>
            <a:endParaRPr lang="cs-CZ" altLang="cs-CZ" sz="1600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00000"/>
            </a:gs>
            <a:gs pos="100000">
              <a:srgbClr val="FF9900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/>
          <p:cNvSpPr txBox="1">
            <a:spLocks noChangeArrowheads="1"/>
          </p:cNvSpPr>
          <p:nvPr/>
        </p:nvSpPr>
        <p:spPr bwMode="auto">
          <a:xfrm>
            <a:off x="457200" y="-19050"/>
            <a:ext cx="8229600" cy="143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cs-CZ" altLang="cs-CZ"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Konec studené války a Japonsko</a:t>
            </a: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6550" indent="-328613"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500"/>
              </a:spcBef>
              <a:buClrTx/>
              <a:buFontTx/>
              <a:buNone/>
            </a:pPr>
            <a:endParaRPr lang="cs-CZ" altLang="cs-CZ" sz="320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Clr>
                <a:srgbClr val="FFFF99"/>
              </a:buClr>
              <a:buSzPct val="133000"/>
              <a:buFont typeface="Times New Roman" panose="02020603050405020304" pitchFamily="18" charset="0"/>
              <a:buBlip>
                <a:blip r:embed="rId3"/>
              </a:buBlip>
            </a:pPr>
            <a:r>
              <a:rPr lang="cs-CZ" altLang="cs-CZ" sz="240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Změna mezinárodního prostředí kolem Japonska (vymizení sovětské vojenské hrozby).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ClrTx/>
              <a:buFontTx/>
              <a:buNone/>
            </a:pPr>
            <a:endParaRPr lang="cs-CZ" altLang="cs-CZ" sz="240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Clr>
                <a:srgbClr val="FFFF99"/>
              </a:buClr>
              <a:buSzPct val="133000"/>
              <a:buFont typeface="Times New Roman" panose="02020603050405020304" pitchFamily="18" charset="0"/>
              <a:buBlip>
                <a:blip r:embed="rId3"/>
              </a:buBlip>
            </a:pPr>
            <a:r>
              <a:rPr lang="cs-CZ" altLang="cs-CZ" sz="240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Proměna japonské politické scény (marginalizace socialistů – hlavních odpůrců bezpečnostní smlouvy s USA).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ClrTx/>
              <a:buFontTx/>
              <a:buNone/>
            </a:pPr>
            <a:endParaRPr lang="cs-CZ" altLang="cs-CZ" sz="240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Clr>
                <a:srgbClr val="FFFF99"/>
              </a:buClr>
              <a:buSzPct val="133000"/>
              <a:buFont typeface="Times New Roman" panose="02020603050405020304" pitchFamily="18" charset="0"/>
              <a:buBlip>
                <a:blip r:embed="rId3"/>
              </a:buBlip>
            </a:pPr>
            <a:r>
              <a:rPr lang="cs-CZ" altLang="cs-CZ" sz="240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Stále přetrvávají mantinely v tvorbě zahraniční a bezpečnostní politiky v podobě „historické paměti“ a „pacifistického konsensu“ v rámci japonské populace.</a:t>
            </a: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Ekonomické vztahy Japonska s východní Asií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Japonský vývoz/dovoz je čím dál více orientovaný na východní Asii a celkový význam oblasti východní Asie pro japonskou ekonomiku po konci studené války strmě rostl</a:t>
            </a:r>
            <a:r>
              <a:rPr lang="cs-CZ" sz="1600" dirty="0" smtClean="0"/>
              <a:t>.</a:t>
            </a:r>
          </a:p>
          <a:p>
            <a:r>
              <a:rPr lang="cs-CZ" sz="1600" dirty="0" smtClean="0"/>
              <a:t> </a:t>
            </a:r>
            <a:r>
              <a:rPr lang="cs-CZ" sz="1600" dirty="0"/>
              <a:t>Zatímco v roce 1990 činila celková hodnota </a:t>
            </a:r>
            <a:r>
              <a:rPr lang="cs-CZ" sz="1600" dirty="0" smtClean="0"/>
              <a:t>japonského vývozu do regionu </a:t>
            </a:r>
            <a:r>
              <a:rPr lang="cs-CZ" sz="1600" dirty="0"/>
              <a:t>96 miliard USD, do roku 2011 vzrostla na 470 miliard USD</a:t>
            </a:r>
            <a:r>
              <a:rPr lang="cs-CZ" sz="1600" dirty="0" smtClean="0"/>
              <a:t>.</a:t>
            </a:r>
          </a:p>
          <a:p>
            <a:r>
              <a:rPr lang="cs-CZ" sz="1600" dirty="0"/>
              <a:t>Celkový podíl vývozů do východní Asie na </a:t>
            </a:r>
            <a:r>
              <a:rPr lang="cs-CZ" sz="1600" dirty="0" smtClean="0"/>
              <a:t>celkových japonských </a:t>
            </a:r>
            <a:r>
              <a:rPr lang="cs-CZ" sz="1600" dirty="0"/>
              <a:t>vývozech vzrostl z necelých 33% v roce 1990 na 57% v roce 2011. </a:t>
            </a:r>
            <a:endParaRPr lang="cs-CZ" sz="1600" dirty="0" smtClean="0"/>
          </a:p>
          <a:p>
            <a:r>
              <a:rPr lang="cs-CZ" sz="1600" dirty="0" smtClean="0"/>
              <a:t> </a:t>
            </a:r>
            <a:r>
              <a:rPr lang="cs-CZ" sz="1600" dirty="0"/>
              <a:t>V roce 1990 činily dovozy z východní Asie 28,4</a:t>
            </a:r>
            <a:r>
              <a:rPr lang="cs-CZ" sz="1600" dirty="0" smtClean="0"/>
              <a:t>% celkového dovozu, do konce roku 2011 vzrostly </a:t>
            </a:r>
            <a:r>
              <a:rPr lang="cs-CZ" sz="1600" dirty="0"/>
              <a:t>na necelých 43</a:t>
            </a:r>
            <a:r>
              <a:rPr lang="cs-CZ" sz="1600" dirty="0" smtClean="0"/>
              <a:t>%. </a:t>
            </a:r>
          </a:p>
          <a:p>
            <a:r>
              <a:rPr lang="cs-CZ" sz="1600" dirty="0"/>
              <a:t>Trend posilování obchodních vztahů s východní Asií se projevil na poklesu významu </a:t>
            </a:r>
            <a:r>
              <a:rPr lang="cs-CZ" sz="1600" dirty="0" smtClean="0"/>
              <a:t>japonských obchodních </a:t>
            </a:r>
            <a:r>
              <a:rPr lang="cs-CZ" sz="1600" dirty="0"/>
              <a:t>vztahů s USA a </a:t>
            </a:r>
            <a:r>
              <a:rPr lang="cs-CZ" sz="1600" dirty="0" smtClean="0"/>
              <a:t>EU. </a:t>
            </a:r>
          </a:p>
          <a:p>
            <a:r>
              <a:rPr lang="cs-CZ" sz="1600" dirty="0"/>
              <a:t>Do roku 2011 vzrostly investice ve východní Asii na necelých 27%, zatímco podíl investic v USA se snížil na 29,7</a:t>
            </a:r>
            <a:r>
              <a:rPr lang="cs-CZ" sz="1600" dirty="0" smtClean="0"/>
              <a:t>% celkových japonských zahraničních investic </a:t>
            </a:r>
            <a:r>
              <a:rPr lang="cs-CZ" sz="1600" dirty="0"/>
              <a:t>(v případě zemí EU šlo o 24</a:t>
            </a:r>
            <a:r>
              <a:rPr lang="cs-CZ" sz="1600" dirty="0" smtClean="0"/>
              <a:t>%).</a:t>
            </a:r>
          </a:p>
          <a:p>
            <a:r>
              <a:rPr lang="cs-CZ" sz="1600" dirty="0" smtClean="0"/>
              <a:t>Rostoucí snahy Japonska sjednat dohody o volném obchodu se státy východní Asie – zatím jen částečně úspěšná (státy ASEAN</a:t>
            </a:r>
            <a:r>
              <a:rPr lang="cs-CZ" sz="1600" smtClean="0"/>
              <a:t>, Mongolsko).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535376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japonské zahraniční politiky v období studené války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arenR"/>
            </a:pPr>
            <a:r>
              <a:rPr lang="cs-CZ" sz="2400" dirty="0" smtClean="0"/>
              <a:t>Udržení stabilního a klidného mezinárodního prostředí, které poskytne příznivé podmínky pro sledování politiky míru a prosperity;</a:t>
            </a:r>
          </a:p>
          <a:p>
            <a:pPr marL="514350" indent="-514350" algn="just">
              <a:buAutoNum type="arabicParenR"/>
            </a:pPr>
            <a:r>
              <a:rPr lang="cs-CZ" sz="2400" dirty="0" smtClean="0"/>
              <a:t>Udržení úzké aliance s USA s cílem posílit mír a stabilitu v regionu;</a:t>
            </a:r>
          </a:p>
          <a:p>
            <a:pPr marL="514350" indent="-514350" algn="just">
              <a:buAutoNum type="arabicParenR"/>
            </a:pPr>
            <a:r>
              <a:rPr lang="cs-CZ" sz="2400" dirty="0" smtClean="0"/>
              <a:t>Zlepšit vztahy se sousedními zeměmi v regionu (zejména Čínou a Jižní Koreou);</a:t>
            </a:r>
          </a:p>
          <a:p>
            <a:pPr marL="514350" indent="-514350" algn="just">
              <a:buAutoNum type="arabicParenR"/>
            </a:pPr>
            <a:r>
              <a:rPr lang="cs-CZ" sz="2400" dirty="0" smtClean="0"/>
              <a:t>Posílit vlastní bezpečnostní roli a vliv v regionu;</a:t>
            </a:r>
          </a:p>
          <a:p>
            <a:pPr marL="514350" indent="-514350" algn="just">
              <a:buAutoNum type="arabicParenR"/>
            </a:pPr>
            <a:r>
              <a:rPr lang="cs-CZ" sz="2400" dirty="0" smtClean="0"/>
              <a:t>Vyřešit problémy v bilaterálních vztazích s KLDR;</a:t>
            </a:r>
          </a:p>
          <a:p>
            <a:pPr marL="514350" indent="-514350">
              <a:buAutoNum type="arabi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5101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00000"/>
            </a:gs>
            <a:gs pos="100000">
              <a:srgbClr val="FF9900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457200" y="25400"/>
            <a:ext cx="8226425" cy="1344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cs-CZ" altLang="cs-CZ"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Japonské hledání nového směřování zahraniční politiky</a:t>
            </a: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6425" cy="462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1788" indent="-331788"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</a:pPr>
            <a:r>
              <a:rPr lang="cs-CZ" altLang="cs-CZ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V roce 1990 Japonsko hrálo významnou roli při  jednáních o ukončení konfliktu v Kambodži a o rok později se Japonci účastní mírové mise OSN v této zemi.</a:t>
            </a:r>
          </a:p>
          <a:p>
            <a:pPr algn="just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</a:pPr>
            <a:r>
              <a:rPr lang="cs-CZ" altLang="cs-CZ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Precedens, pokud jde o aktivnější roli Japonska v multinárodních operacích pod patronací OSN.</a:t>
            </a:r>
          </a:p>
          <a:p>
            <a:pPr algn="just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</a:pPr>
            <a:r>
              <a:rPr lang="cs-CZ" altLang="cs-CZ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Rozpačitě hodnocená role Japonska během války v Perském zálivu – pouze finanční pomoc (13 miliard USD koalici) a vyslání minolovek po konfliktu.</a:t>
            </a:r>
          </a:p>
          <a:p>
            <a:pPr algn="just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</a:pPr>
            <a:r>
              <a:rPr lang="cs-CZ" altLang="cs-CZ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Kritika ze strany spojenců za neúčast japonských jednotek v rámci </a:t>
            </a:r>
            <a:r>
              <a:rPr lang="cs-CZ" altLang="cs-CZ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koaliačních</a:t>
            </a:r>
            <a:r>
              <a:rPr lang="cs-CZ" altLang="cs-CZ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sil pod patronacích OSN bojujících za osvobození Kuvajtu.</a:t>
            </a:r>
          </a:p>
          <a:p>
            <a:pPr algn="just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</a:pPr>
            <a:r>
              <a:rPr lang="cs-CZ" altLang="cs-CZ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Neúspěch následné snahy Japonska o získání křesla stálého člena RB OSN </a:t>
            </a:r>
          </a:p>
          <a:p>
            <a:pPr algn="just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</a:pPr>
            <a:r>
              <a:rPr lang="cs-CZ" altLang="cs-CZ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V reakci na tento vývoj a kritiku se v Japonsku rozpoutala debata o zahraniční politice.</a:t>
            </a: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00000"/>
            </a:gs>
            <a:gs pos="100000">
              <a:srgbClr val="FF9900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457200" y="-26988"/>
            <a:ext cx="8221663" cy="1435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cs-CZ" altLang="cs-CZ"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Vnitropolitická debata v Japonsku o zahraniční politice</a:t>
            </a: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1663" cy="5154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6550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a)</a:t>
            </a:r>
            <a:r>
              <a:rPr lang="cs-CZ" altLang="cs-CZ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Názorový proud „neorealistů“ (nacionalistů) argumentuje, že by se Japonsko mělo stát „normální zemí“ a mělo by pozměnit svou ústavu, aby mohlo nasazovat své jednotky v multilaterálních vojenských operacích OSN a případně i po boku USA.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b) </a:t>
            </a:r>
            <a:r>
              <a:rPr lang="cs-CZ" altLang="cs-CZ" sz="20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Multilateralisté</a:t>
            </a:r>
            <a:r>
              <a:rPr lang="cs-CZ" altLang="cs-CZ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(nejpočetnější skupina) jsou opatrnější, avšak chtějí změnit japonskou ústavu tak, aby se mohli bez problémů účastnit </a:t>
            </a:r>
            <a:r>
              <a:rPr lang="cs-CZ" altLang="cs-CZ" sz="20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postkonfliktních</a:t>
            </a:r>
            <a:r>
              <a:rPr lang="cs-CZ" altLang="cs-CZ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operací OSN.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c) Oběma koncepcím oponuje reziduální pacifistický proud, který odmítá jakoukoliv revizi ústav či účast na zahraničních misích.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Pacifistický proud je postupně marginalizován a vytlačen na okraj debaty. Ani nacionalisté nezískávají většinovou podporu = jimi navrhované změny jsou velkou částí veřejnosti vnímány jako příliš radikální.</a:t>
            </a: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00000"/>
            </a:gs>
            <a:gs pos="100000">
              <a:srgbClr val="FF9900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457200" y="-26988"/>
            <a:ext cx="8220075" cy="1435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cs-CZ" altLang="cs-CZ"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Cesta k revitalizaci americko-japonské aliance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0075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8138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V červnu 1992 přijal japonský parlament zákon o </a:t>
            </a:r>
            <a:r>
              <a:rPr lang="cs-CZ" altLang="cs-CZ" sz="20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peacekeepingových</a:t>
            </a:r>
            <a:r>
              <a:rPr lang="cs-CZ" altLang="cs-CZ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operacích = následuje účast japonských sil na misích OSN v Kambodži, </a:t>
            </a:r>
            <a:r>
              <a:rPr lang="cs-CZ" altLang="cs-CZ" sz="20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Salvádoru</a:t>
            </a:r>
            <a:r>
              <a:rPr lang="cs-CZ" altLang="cs-CZ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, Angole a </a:t>
            </a:r>
            <a:r>
              <a:rPr lang="cs-CZ" altLang="cs-CZ" sz="20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Mozambiku</a:t>
            </a:r>
            <a:r>
              <a:rPr lang="cs-CZ" altLang="cs-CZ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Krize kolem severokorejského jaderného programu (1993-1994) opět zhoršila vztahy Japonska s USA a některými dalšími spojenci – neochota Japonska poskytnout USA jakoukoliv vojenskou asistenci v případě vojenského útoku na severokorejská zařízení.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Pochybnosti v USA i v Japonsku o životaschopnosti a relevanci americko-japonské aliance.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endParaRPr lang="cs-CZ" altLang="cs-CZ" sz="2000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00000"/>
            </a:gs>
            <a:gs pos="100000">
              <a:srgbClr val="FF9900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457200" y="104775"/>
            <a:ext cx="8229600" cy="1312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cs-CZ" altLang="cs-CZ" sz="40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Revitalizace americko-japonské aliance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28613" indent="-328613">
              <a:tabLst>
                <a:tab pos="328613" algn="l"/>
                <a:tab pos="433388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328613" algn="l"/>
                <a:tab pos="433388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28613" algn="l"/>
                <a:tab pos="433388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28613" algn="l"/>
                <a:tab pos="433388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28613" algn="l"/>
                <a:tab pos="433388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28613" algn="l"/>
                <a:tab pos="433388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28613" algn="l"/>
                <a:tab pos="433388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28613" algn="l"/>
                <a:tab pos="433388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28613" algn="l"/>
                <a:tab pos="433388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75275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ts val="600"/>
              </a:spcBef>
              <a:buClr>
                <a:srgbClr val="FFFF99"/>
              </a:buClr>
              <a:buSzPct val="200000"/>
              <a:buFont typeface="Times New Roman" panose="02020603050405020304" pitchFamily="18" charset="0"/>
              <a:buBlip>
                <a:blip r:embed="rId3"/>
              </a:buBlip>
            </a:pP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Významným impulzem pro oživení aliance byla krize v Tchajwanské úžině.</a:t>
            </a:r>
          </a:p>
          <a:p>
            <a:pPr algn="just" eaLnBrk="1" hangingPunct="1">
              <a:lnSpc>
                <a:spcPct val="90000"/>
              </a:lnSpc>
              <a:spcBef>
                <a:spcPts val="600"/>
              </a:spcBef>
              <a:buClr>
                <a:srgbClr val="FFFF99"/>
              </a:buClr>
              <a:buSzPct val="200000"/>
              <a:buFont typeface="Times New Roman" panose="02020603050405020304" pitchFamily="18" charset="0"/>
              <a:buBlip>
                <a:blip r:embed="rId3"/>
              </a:buBlip>
            </a:pP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Obě země začínají být znepokojeny čínskou vojenskou modernizací, čínskými jadernými zbraněmi a asertivním čínským chováním během teritoriálních sporů v Jihočínském moři.</a:t>
            </a:r>
          </a:p>
          <a:p>
            <a:pPr algn="just" eaLnBrk="1" hangingPunct="1">
              <a:lnSpc>
                <a:spcPct val="90000"/>
              </a:lnSpc>
              <a:spcBef>
                <a:spcPts val="600"/>
              </a:spcBef>
              <a:buClr>
                <a:srgbClr val="FFFF99"/>
              </a:buClr>
              <a:buSzPct val="200000"/>
              <a:buFont typeface="Times New Roman" panose="02020603050405020304" pitchFamily="18" charset="0"/>
              <a:buBlip>
                <a:blip r:embed="rId3"/>
              </a:buBlip>
            </a:pP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Nová generace japonských politiků v Japonsku již k Číně netíhne v takové míře jako jejich předchůdci a současně je irituje neustálé připomínání japonských válečných zločinů ze strany Číny.</a:t>
            </a:r>
          </a:p>
          <a:p>
            <a:pPr algn="just" eaLnBrk="1" hangingPunct="1">
              <a:lnSpc>
                <a:spcPct val="90000"/>
              </a:lnSpc>
              <a:spcBef>
                <a:spcPts val="600"/>
              </a:spcBef>
              <a:buClr>
                <a:srgbClr val="FFFF99"/>
              </a:buClr>
              <a:buSzPct val="200000"/>
              <a:buFont typeface="Times New Roman" panose="02020603050405020304" pitchFamily="18" charset="0"/>
              <a:buBlip>
                <a:blip r:embed="rId3"/>
              </a:buBlip>
            </a:pP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V reakci na </a:t>
            </a:r>
            <a:r>
              <a:rPr lang="cs-CZ" altLang="cs-CZ" sz="1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Nyeho</a:t>
            </a: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zprávu (1995) přijalo Japonsko revidovaný Rámec národního bezpečnostního programu (tzv. Nové </a:t>
            </a:r>
            <a:r>
              <a:rPr lang="cs-CZ" altLang="cs-CZ" sz="1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Taiko</a:t>
            </a: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) = deklaruje zájem na pokračování spolupráce s USA a dále závazek podílet se na misích OSN i protiteroristické spolupráci a jiných situacích a to i v oblastech  obklopujících Japonsko.</a:t>
            </a:r>
          </a:p>
          <a:p>
            <a:pPr algn="just" eaLnBrk="1" hangingPunct="1">
              <a:lnSpc>
                <a:spcPct val="90000"/>
              </a:lnSpc>
              <a:spcBef>
                <a:spcPts val="600"/>
              </a:spcBef>
              <a:buClr>
                <a:srgbClr val="FFFF99"/>
              </a:buClr>
              <a:buSzPct val="200000"/>
              <a:buFont typeface="Times New Roman" panose="02020603050405020304" pitchFamily="18" charset="0"/>
              <a:buBlip>
                <a:blip r:embed="rId3"/>
              </a:buBlip>
            </a:pP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Duben 1996 setkání Clintona a japonského premiéra </a:t>
            </a:r>
            <a:r>
              <a:rPr lang="cs-CZ" altLang="cs-CZ" sz="1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Hašimota</a:t>
            </a: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v Tokiu = společná deklarace Aliance pro 21. století (dohoda na potřebě nové revize obranných směrnic). </a:t>
            </a:r>
          </a:p>
          <a:p>
            <a:pPr algn="just" eaLnBrk="1" hangingPunct="1">
              <a:lnSpc>
                <a:spcPct val="90000"/>
              </a:lnSpc>
              <a:spcBef>
                <a:spcPts val="600"/>
              </a:spcBef>
              <a:buClr>
                <a:srgbClr val="FFFF99"/>
              </a:buClr>
              <a:buSzPct val="200000"/>
              <a:buFont typeface="Times New Roman" panose="02020603050405020304" pitchFamily="18" charset="0"/>
              <a:buBlip>
                <a:blip r:embed="rId3"/>
              </a:buBlip>
            </a:pP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Dohoda o nových směrnicích v roce 1997 – rozšířily případnou roli Japonska v případě krize (</a:t>
            </a:r>
            <a:r>
              <a:rPr lang="cs-CZ" altLang="cs-CZ" sz="1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minolovné</a:t>
            </a: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operace a zásobovací operace, ochrana, navigační bezpečnost, péče o raněné).</a:t>
            </a: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457200" y="-28575"/>
            <a:ext cx="8218488" cy="143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cs-CZ" altLang="cs-CZ" sz="36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Koizumiho éra v japonské zahraniční a bezpečnostní politice</a:t>
            </a: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18488" cy="4519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9725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Důraz na rozvíjení spolupráce s USA.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Premiér </a:t>
            </a:r>
            <a:r>
              <a:rPr lang="cs-CZ" altLang="cs-CZ" sz="24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Koizumi</a:t>
            </a:r>
            <a:r>
              <a:rPr lang="cs-CZ" altLang="cs-CZ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klade důraz na snížení japonské závislosti na USA a vytvoření rovnoprávnějšího aliančního svazku.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Podpora USA ve válce proti terorismu.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Snaha o další revizi čl. 9 japonské ústavy.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Snaha rozvíjet vojenské vazby s dalšími americkými spojenci v Asii (Austrálie, Indie).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Celkově asertivnější japonská politika v regionu východní Asie.</a:t>
            </a: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457200" y="-28575"/>
            <a:ext cx="8218488" cy="143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cs-CZ" altLang="cs-CZ"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Japonsko a válka proti terorismu</a:t>
            </a: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18488" cy="4519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9725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Po teroristických útocích Japonsko vyjádřilo USA podporu a schválilo zákon umožňující vyslání japonských námořních na podporu amerických sil operujících v Afghánistánu.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Poprvé od konce 2. světové války se tak japonské síly účastní vojenské operace mimo vlastní území, aniž by se jednalo o misi OSN.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Japonské síly nicméně nadále podléhají existujícím ústavním omezením a jejich role se omezila na logistickou podporu koalice.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Přetvávající</a:t>
            </a: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rozporuplný postoj japonské veřejnosti k nasazení japonských jednotek v operacích tohoto typu = ačkoliv 71% Japonců vyjádřilo podporu válce proti terorismu, s nasazením japonských sil souhlasilo jen 49% respondentů.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O dva roky později rozhodla </a:t>
            </a:r>
            <a:r>
              <a:rPr lang="cs-CZ" altLang="cs-CZ" sz="1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Koizumiho</a:t>
            </a: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vláda o nasazení japonských jednotek v Iráku. Jednotky se mají podílet na rekonstrukci země a poskytování logistické podpory, avšak vzhledem k přetrvávajícím ústavním omezením jejich nasazení – musí spoléhat na ochranu nejaponských jednotek.</a:t>
            </a:r>
          </a:p>
          <a:p>
            <a:pPr algn="just" eaLnBrk="1" hangingPunct="1">
              <a:spcBef>
                <a:spcPts val="800"/>
              </a:spcBef>
              <a:buClrTx/>
              <a:buFontTx/>
              <a:buNone/>
            </a:pPr>
            <a:r>
              <a:rPr lang="cs-CZ" altLang="cs-CZ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Nesouhlas většiny japonské veřejnosti s nasazením japonských sil v Iráku.</a:t>
            </a: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Office">
      <a:majorFont>
        <a:latin typeface="Arial"/>
        <a:ea typeface="Microsoft YaHei"/>
        <a:cs typeface=""/>
      </a:majorFont>
      <a:minorFont>
        <a:latin typeface="Verdana"/>
        <a:ea typeface="Microsoft YaHei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Moti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Moti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Office">
      <a:majorFont>
        <a:latin typeface="Arial"/>
        <a:ea typeface="Microsoft YaHei"/>
        <a:cs typeface=""/>
      </a:majorFont>
      <a:minorFont>
        <a:latin typeface="Verdana"/>
        <a:ea typeface="Microsoft YaHei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Moti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9925</TotalTime>
  <Words>2644</Words>
  <Application>Microsoft Office PowerPoint</Application>
  <PresentationFormat>Předvádění na obrazovce (4:3)</PresentationFormat>
  <Paragraphs>125</Paragraphs>
  <Slides>20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20</vt:i4>
      </vt:variant>
    </vt:vector>
  </HeadingPairs>
  <TitlesOfParts>
    <vt:vector size="27" baseType="lpstr">
      <vt:lpstr>Arial Unicode MS</vt:lpstr>
      <vt:lpstr>Microsoft YaHei</vt:lpstr>
      <vt:lpstr>Arial</vt:lpstr>
      <vt:lpstr>Times New Roman</vt:lpstr>
      <vt:lpstr>Verdana</vt:lpstr>
      <vt:lpstr>Motiv Office</vt:lpstr>
      <vt:lpstr>Motiv Office</vt:lpstr>
      <vt:lpstr>Prezentace aplikace PowerPoint</vt:lpstr>
      <vt:lpstr>Prezentace aplikace PowerPoint</vt:lpstr>
      <vt:lpstr>Cíle japonské zahraniční politiky v období studené války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Souostroví Senkaku</vt:lpstr>
      <vt:lpstr>Mapa sporné oblasti</vt:lpstr>
      <vt:lpstr>Japonská politika vůči KLDR</vt:lpstr>
      <vt:lpstr>Prezentace aplikace PowerPoint</vt:lpstr>
      <vt:lpstr>Rozpačité výsledky politiky Demokratické strany Japonska</vt:lpstr>
      <vt:lpstr>Šinzó Abe a současná japonská politika</vt:lpstr>
      <vt:lpstr>Současná japonská zahraniční a bezpečnostní politika</vt:lpstr>
      <vt:lpstr>Prezentace aplikace PowerPoint</vt:lpstr>
      <vt:lpstr>Ekonomické vztahy Japonska s východní Asií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Americká zahraniční politika v 70. letech 20. století</dc:title>
  <dc:creator>suchy</dc:creator>
  <cp:lastModifiedBy>Petr Vilímek</cp:lastModifiedBy>
  <cp:revision>117</cp:revision>
  <cp:lastPrinted>1601-01-01T00:00:00Z</cp:lastPrinted>
  <dcterms:created xsi:type="dcterms:W3CDTF">2004-10-01T11:17:16Z</dcterms:created>
  <dcterms:modified xsi:type="dcterms:W3CDTF">2017-04-25T14:46:42Z</dcterms:modified>
</cp:coreProperties>
</file>