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4" r:id="rId7"/>
    <p:sldId id="263" r:id="rId8"/>
    <p:sldId id="265" r:id="rId9"/>
    <p:sldId id="267" r:id="rId10"/>
    <p:sldId id="271" r:id="rId11"/>
    <p:sldId id="269" r:id="rId12"/>
    <p:sldId id="270" r:id="rId13"/>
    <p:sldId id="266" r:id="rId14"/>
    <p:sldId id="268" r:id="rId15"/>
    <p:sldId id="25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8"/>
    <p:restoredTop sz="94643"/>
  </p:normalViewPr>
  <p:slideViewPr>
    <p:cSldViewPr snapToGrid="0" snapToObjects="1">
      <p:cViewPr varScale="1">
        <p:scale>
          <a:sx n="80" d="100"/>
          <a:sy n="80" d="100"/>
        </p:scale>
        <p:origin x="192" y="10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70AF-7F78-AF45-842E-15B0FFC69743}" type="datetimeFigureOut">
              <a:rPr lang="cs-CZ" smtClean="0"/>
              <a:t>16.05.17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B5B22-851F-684B-9A8E-5F37273EA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145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70AF-7F78-AF45-842E-15B0FFC69743}" type="datetimeFigureOut">
              <a:rPr lang="cs-CZ" smtClean="0"/>
              <a:t>16.05.17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B5B22-851F-684B-9A8E-5F37273EA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1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70AF-7F78-AF45-842E-15B0FFC69743}" type="datetimeFigureOut">
              <a:rPr lang="cs-CZ" smtClean="0"/>
              <a:t>16.05.17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B5B22-851F-684B-9A8E-5F37273EA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18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70AF-7F78-AF45-842E-15B0FFC69743}" type="datetimeFigureOut">
              <a:rPr lang="cs-CZ" smtClean="0"/>
              <a:t>16.05.17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B5B22-851F-684B-9A8E-5F37273EA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234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70AF-7F78-AF45-842E-15B0FFC69743}" type="datetimeFigureOut">
              <a:rPr lang="cs-CZ" smtClean="0"/>
              <a:t>16.05.17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B5B22-851F-684B-9A8E-5F37273EA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691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70AF-7F78-AF45-842E-15B0FFC69743}" type="datetimeFigureOut">
              <a:rPr lang="cs-CZ" smtClean="0"/>
              <a:t>16.05.17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B5B22-851F-684B-9A8E-5F37273EA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11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70AF-7F78-AF45-842E-15B0FFC69743}" type="datetimeFigureOut">
              <a:rPr lang="cs-CZ" smtClean="0"/>
              <a:t>16.05.17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B5B22-851F-684B-9A8E-5F37273EA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507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70AF-7F78-AF45-842E-15B0FFC69743}" type="datetimeFigureOut">
              <a:rPr lang="cs-CZ" smtClean="0"/>
              <a:t>16.05.17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B5B22-851F-684B-9A8E-5F37273EA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265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70AF-7F78-AF45-842E-15B0FFC69743}" type="datetimeFigureOut">
              <a:rPr lang="cs-CZ" smtClean="0"/>
              <a:t>16.05.17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B5B22-851F-684B-9A8E-5F37273EA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95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70AF-7F78-AF45-842E-15B0FFC69743}" type="datetimeFigureOut">
              <a:rPr lang="cs-CZ" smtClean="0"/>
              <a:t>16.05.17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B5B22-851F-684B-9A8E-5F37273EA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987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70AF-7F78-AF45-842E-15B0FFC69743}" type="datetimeFigureOut">
              <a:rPr lang="cs-CZ" smtClean="0"/>
              <a:t>16.05.17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B5B22-851F-684B-9A8E-5F37273EA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979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070AF-7F78-AF45-842E-15B0FFC69743}" type="datetimeFigureOut">
              <a:rPr lang="cs-CZ" smtClean="0"/>
              <a:t>16.05.17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B5B22-851F-684B-9A8E-5F37273EA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770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bu.edu/today/2013/gay-parents-as-good-as-straight-ones/" TargetMode="External"/><Relationship Id="rId3" Type="http://schemas.openxmlformats.org/officeDocument/2006/relationships/hyperlink" Target="https://www.acpeds.org/the-college-speaks/position-statements/parenting-issues/homosexual-parenting-is-it-time-for-chang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Adoption by </a:t>
            </a:r>
            <a:r>
              <a:rPr lang="en-GB" b="1" dirty="0" smtClean="0"/>
              <a:t>H</a:t>
            </a:r>
            <a:r>
              <a:rPr lang="en-GB" b="1" dirty="0" smtClean="0"/>
              <a:t>omosexual </a:t>
            </a:r>
            <a:r>
              <a:rPr lang="en-GB" b="1" dirty="0" smtClean="0"/>
              <a:t>C</a:t>
            </a:r>
            <a:r>
              <a:rPr lang="en-GB" b="1" dirty="0" smtClean="0"/>
              <a:t>ouples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Markéta Tvrdá</a:t>
            </a:r>
          </a:p>
          <a:p>
            <a:endParaRPr lang="cs-CZ" dirty="0"/>
          </a:p>
          <a:p>
            <a:r>
              <a:rPr lang="cs-CZ" dirty="0" smtClean="0"/>
              <a:t>Gender in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6160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 smtClean="0"/>
              <a:t>Results</a:t>
            </a:r>
            <a:endParaRPr lang="cs-CZ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sz="5100" u="sng" dirty="0"/>
              <a:t>Best interest of the </a:t>
            </a:r>
            <a:r>
              <a:rPr lang="en-GB" sz="5100" u="sng" dirty="0" smtClean="0"/>
              <a:t>child</a:t>
            </a:r>
          </a:p>
          <a:p>
            <a:r>
              <a:rPr lang="en-GB" sz="5100" dirty="0" smtClean="0"/>
              <a:t>Rights</a:t>
            </a:r>
          </a:p>
          <a:p>
            <a:r>
              <a:rPr lang="en-GB" sz="5100" dirty="0" smtClean="0"/>
              <a:t>Flourishing</a:t>
            </a:r>
          </a:p>
          <a:p>
            <a:pPr marL="0" indent="0">
              <a:buNone/>
            </a:pPr>
            <a:endParaRPr lang="en-GB" sz="5100" dirty="0" smtClean="0"/>
          </a:p>
          <a:p>
            <a:pPr marL="0" indent="0">
              <a:buNone/>
            </a:pPr>
            <a:r>
              <a:rPr lang="en-GB" sz="5100" u="sng" dirty="0" smtClean="0"/>
              <a:t>Mental needs of children</a:t>
            </a:r>
          </a:p>
          <a:p>
            <a:r>
              <a:rPr lang="en-GB" sz="5100" dirty="0" smtClean="0"/>
              <a:t>Stimulation</a:t>
            </a:r>
          </a:p>
          <a:p>
            <a:r>
              <a:rPr lang="en-GB" sz="5100" dirty="0" smtClean="0"/>
              <a:t>Meaningful world</a:t>
            </a:r>
          </a:p>
          <a:p>
            <a:r>
              <a:rPr lang="en-GB" sz="5100" dirty="0" smtClean="0"/>
              <a:t>Love – emotional security</a:t>
            </a:r>
          </a:p>
          <a:p>
            <a:r>
              <a:rPr lang="en-GB" sz="5100" dirty="0" smtClean="0"/>
              <a:t>Identity</a:t>
            </a:r>
          </a:p>
          <a:p>
            <a:r>
              <a:rPr lang="en-GB" sz="5100" dirty="0" smtClean="0"/>
              <a:t>Life perspective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7091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 smtClean="0"/>
              <a:t>Results</a:t>
            </a:r>
            <a:endParaRPr lang="cs-CZ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u="sng" dirty="0" smtClean="0"/>
              <a:t>Good parent</a:t>
            </a:r>
          </a:p>
          <a:p>
            <a:r>
              <a:rPr lang="en-GB" sz="3200" dirty="0" smtClean="0"/>
              <a:t>Prepare child for adulthood</a:t>
            </a:r>
          </a:p>
          <a:p>
            <a:r>
              <a:rPr lang="en-GB" sz="3200" dirty="0" smtClean="0"/>
              <a:t>Protection from pathological phenomena</a:t>
            </a:r>
          </a:p>
          <a:p>
            <a:r>
              <a:rPr lang="en-GB" sz="3200" dirty="0" smtClean="0"/>
              <a:t>Good role model</a:t>
            </a:r>
          </a:p>
          <a:p>
            <a:r>
              <a:rPr lang="en-GB" sz="3200" dirty="0" smtClean="0"/>
              <a:t>Rational</a:t>
            </a:r>
          </a:p>
          <a:p>
            <a:r>
              <a:rPr lang="en-GB" sz="3200" dirty="0" smtClean="0"/>
              <a:t>Spend a lot of quality time with a child</a:t>
            </a:r>
          </a:p>
          <a:p>
            <a:r>
              <a:rPr lang="en-GB" sz="3200" dirty="0" smtClean="0"/>
              <a:t>Take care about child (economical, social, physical)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836532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 smtClean="0"/>
              <a:t>Results</a:t>
            </a:r>
            <a:endParaRPr lang="cs-CZ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u="sng" dirty="0" smtClean="0"/>
              <a:t>Opinions for adoption by homosexuals couples</a:t>
            </a:r>
          </a:p>
          <a:p>
            <a:r>
              <a:rPr lang="en-GB" sz="3200" dirty="0" smtClean="0"/>
              <a:t>Better way then institution</a:t>
            </a:r>
          </a:p>
          <a:p>
            <a:r>
              <a:rPr lang="en-GB" sz="3200" dirty="0" smtClean="0"/>
              <a:t>Children have home and feel that belong somewhere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Stigmatization and bullying</a:t>
            </a:r>
          </a:p>
          <a:p>
            <a:r>
              <a:rPr lang="en-GB" sz="3200" dirty="0" smtClean="0"/>
              <a:t>Absence of the „normal family“</a:t>
            </a:r>
          </a:p>
          <a:p>
            <a:r>
              <a:rPr lang="en-GB" sz="3200" dirty="0" smtClean="0"/>
              <a:t>Fear of child sexual orientation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62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/>
              <a:t>Conclusion</a:t>
            </a:r>
            <a:r>
              <a:rPr lang="cs-CZ" b="1" u="sng" dirty="0"/>
              <a:t> </a:t>
            </a:r>
            <a:r>
              <a:rPr lang="cs-CZ" b="1" u="sng" dirty="0" smtClean="0"/>
              <a:t>- </a:t>
            </a:r>
            <a:r>
              <a:rPr lang="en-US" b="1" u="sng" dirty="0" smtClean="0"/>
              <a:t>What to do?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Application should be proved more by one worker</a:t>
            </a:r>
          </a:p>
          <a:p>
            <a:r>
              <a:rPr lang="en-GB" sz="3200" dirty="0" smtClean="0"/>
              <a:t>Application should be judged individually</a:t>
            </a:r>
          </a:p>
          <a:p>
            <a:r>
              <a:rPr lang="en-GB" sz="3200" dirty="0"/>
              <a:t>Workers self-reflection</a:t>
            </a:r>
          </a:p>
          <a:p>
            <a:r>
              <a:rPr lang="en-GB" sz="3200" dirty="0" smtClean="0"/>
              <a:t>Prevention at school (tolerance)</a:t>
            </a:r>
          </a:p>
          <a:p>
            <a:r>
              <a:rPr lang="en-GB" sz="3200" dirty="0" smtClean="0"/>
              <a:t>Prevention at our homes</a:t>
            </a:r>
          </a:p>
          <a:p>
            <a:r>
              <a:rPr lang="en-GB" sz="3200" dirty="0" smtClean="0"/>
              <a:t>Workshops, seminars, conferences…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79675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en-GB" sz="4800" b="1" dirty="0" smtClean="0"/>
              <a:t>„Love, that child need is not conditional by the gender or sexual orientation of parents.“</a:t>
            </a:r>
            <a:endParaRPr lang="en-GB" sz="4800" b="1" dirty="0"/>
          </a:p>
        </p:txBody>
      </p:sp>
    </p:spTree>
    <p:extLst>
      <p:ext uri="{BB962C8B-B14F-4D97-AF65-F5344CB8AC3E}">
        <p14:creationId xmlns:p14="http://schemas.microsoft.com/office/powerpoint/2010/main" val="1919032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 smtClean="0"/>
              <a:t>Sources</a:t>
            </a:r>
            <a:endParaRPr lang="cs-CZ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BARLOW, R. 2013. </a:t>
            </a:r>
            <a:r>
              <a:rPr lang="cs-CZ" i="1" dirty="0"/>
              <a:t>Gay </a:t>
            </a:r>
            <a:r>
              <a:rPr lang="cs-CZ" i="1" dirty="0" err="1"/>
              <a:t>Parents</a:t>
            </a:r>
            <a:r>
              <a:rPr lang="cs-CZ" i="1" dirty="0"/>
              <a:t> as </a:t>
            </a:r>
            <a:r>
              <a:rPr lang="cs-CZ" i="1" dirty="0" err="1"/>
              <a:t>good</a:t>
            </a:r>
            <a:r>
              <a:rPr lang="cs-CZ" i="1" dirty="0"/>
              <a:t> ad </a:t>
            </a:r>
            <a:r>
              <a:rPr lang="cs-CZ" i="1" dirty="0" err="1"/>
              <a:t>straight</a:t>
            </a:r>
            <a:r>
              <a:rPr lang="cs-CZ" i="1" dirty="0"/>
              <a:t> </a:t>
            </a:r>
            <a:r>
              <a:rPr lang="cs-CZ" i="1" dirty="0" err="1"/>
              <a:t>ones</a:t>
            </a:r>
            <a:r>
              <a:rPr lang="cs-CZ" i="1" dirty="0"/>
              <a:t>.</a:t>
            </a:r>
            <a:r>
              <a:rPr lang="cs-CZ" dirty="0"/>
              <a:t> [on-line]. [15.5.2017]. Dostupné z: </a:t>
            </a:r>
            <a:r>
              <a:rPr lang="cs-CZ" u="sng" dirty="0">
                <a:hlinkClick r:id="rId2"/>
              </a:rPr>
              <a:t>https://www.bu.edu/today/2013/gay-parents-as-good-as-straight-ones/</a:t>
            </a:r>
            <a:r>
              <a:rPr lang="cs-CZ" dirty="0"/>
              <a:t> </a:t>
            </a:r>
            <a:endParaRPr lang="en-US" dirty="0"/>
          </a:p>
          <a:p>
            <a:r>
              <a:rPr lang="cs-CZ" dirty="0"/>
              <a:t>CRETELLA, M., TRUMBULL, D. 2013. </a:t>
            </a:r>
            <a:r>
              <a:rPr lang="cs-CZ" i="1" dirty="0" err="1"/>
              <a:t>Sexual</a:t>
            </a:r>
            <a:r>
              <a:rPr lang="cs-CZ" i="1" dirty="0"/>
              <a:t> </a:t>
            </a:r>
            <a:r>
              <a:rPr lang="cs-CZ" i="1" dirty="0" err="1"/>
              <a:t>Parenting</a:t>
            </a:r>
            <a:r>
              <a:rPr lang="cs-CZ" i="1" dirty="0"/>
              <a:t>: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It</a:t>
            </a:r>
            <a:r>
              <a:rPr lang="cs-CZ" i="1" dirty="0"/>
              <a:t> </a:t>
            </a:r>
            <a:r>
              <a:rPr lang="cs-CZ" i="1" dirty="0" err="1"/>
              <a:t>Time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Change</a:t>
            </a:r>
            <a:r>
              <a:rPr lang="cs-CZ" i="1" dirty="0"/>
              <a:t>?</a:t>
            </a:r>
            <a:r>
              <a:rPr lang="cs-CZ" dirty="0"/>
              <a:t> [on-line]. [15.5.2017]. Dostupné z: </a:t>
            </a:r>
            <a:r>
              <a:rPr lang="cs-CZ" u="sng" dirty="0">
                <a:hlinkClick r:id="rId3"/>
              </a:rPr>
              <a:t>https://www.acpeds.org/the-college-speaks/position-statements/parenting-issues/homosexual-parenting-is-it-time-for-change</a:t>
            </a:r>
            <a:r>
              <a:rPr lang="cs-CZ" dirty="0"/>
              <a:t> </a:t>
            </a:r>
            <a:endParaRPr lang="en-US" dirty="0"/>
          </a:p>
          <a:p>
            <a:r>
              <a:rPr lang="cs-CZ" dirty="0"/>
              <a:t>FIFKOVÁ, H. </a:t>
            </a:r>
            <a:r>
              <a:rPr lang="cs-CZ" i="1" dirty="0"/>
              <a:t>O sexu s Hankou.</a:t>
            </a:r>
            <a:r>
              <a:rPr lang="cs-CZ" dirty="0"/>
              <a:t> Praha: </a:t>
            </a:r>
            <a:r>
              <a:rPr lang="cs-CZ" dirty="0" err="1"/>
              <a:t>Grada</a:t>
            </a:r>
            <a:r>
              <a:rPr lang="cs-CZ" dirty="0"/>
              <a:t>. 1998. ISBN 80-7169-673-0.</a:t>
            </a:r>
            <a:endParaRPr lang="en-US" dirty="0"/>
          </a:p>
          <a:p>
            <a:r>
              <a:rPr lang="cs-CZ" dirty="0"/>
              <a:t>INFORMACE PRO NÁHRADNÍ RODIČE. </a:t>
            </a:r>
            <a:r>
              <a:rPr lang="cs-CZ" i="1" dirty="0"/>
              <a:t>Základní psychické potřeby dítěte.</a:t>
            </a:r>
            <a:r>
              <a:rPr lang="cs-CZ" dirty="0"/>
              <a:t> [on-line]. [15.5.2017]. Dostupné </a:t>
            </a:r>
            <a:r>
              <a:rPr lang="cs-CZ" dirty="0" err="1"/>
              <a:t>z:http</a:t>
            </a:r>
            <a:r>
              <a:rPr lang="cs-CZ" dirty="0"/>
              <a:t>://</a:t>
            </a:r>
            <a:r>
              <a:rPr lang="cs-CZ" dirty="0" err="1" smtClean="0"/>
              <a:t>informace.nahradnirodice.cz</a:t>
            </a:r>
            <a:r>
              <a:rPr lang="cs-CZ" dirty="0" smtClean="0"/>
              <a:t>/</a:t>
            </a:r>
            <a:r>
              <a:rPr lang="cs-CZ" dirty="0" err="1" smtClean="0"/>
              <a:t>zakladni-psychicke-potreby-ditete</a:t>
            </a:r>
            <a:endParaRPr lang="en-US" dirty="0"/>
          </a:p>
          <a:p>
            <a:r>
              <a:rPr lang="cs-CZ" dirty="0"/>
              <a:t>MUSIL, L. </a:t>
            </a:r>
            <a:r>
              <a:rPr lang="cs-CZ" i="1" dirty="0"/>
              <a:t>,,Ráda bych Vám pomohla, ale“. Dilemata práce s klienty v organizacích.</a:t>
            </a:r>
            <a:r>
              <a:rPr lang="cs-CZ" dirty="0"/>
              <a:t> Brno: Marek Zeman, 2004. 243 s. ISBN 80-903070-1-9. </a:t>
            </a:r>
            <a:endParaRPr lang="en-US" dirty="0"/>
          </a:p>
          <a:p>
            <a:r>
              <a:rPr lang="cs-CZ" dirty="0"/>
              <a:t>Zákon č. 89/2012 Sb. Občanský zákoník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9119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 smtClean="0"/>
              <a:t>Content</a:t>
            </a:r>
            <a:endParaRPr lang="cs-CZ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Introduction</a:t>
            </a:r>
          </a:p>
          <a:p>
            <a:r>
              <a:rPr lang="en-GB" sz="3200" dirty="0" smtClean="0"/>
              <a:t>Theoretical Concept</a:t>
            </a:r>
          </a:p>
          <a:p>
            <a:r>
              <a:rPr lang="en-GB" sz="3200" dirty="0" smtClean="0"/>
              <a:t>Arguments (pros/cons)</a:t>
            </a:r>
          </a:p>
          <a:p>
            <a:r>
              <a:rPr lang="en-GB" sz="3200" dirty="0" smtClean="0"/>
              <a:t>Research / Results</a:t>
            </a:r>
          </a:p>
          <a:p>
            <a:r>
              <a:rPr lang="en-GB" sz="3200" dirty="0" smtClean="0"/>
              <a:t>Conclusion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087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en-GB" sz="4800" b="1" dirty="0" smtClean="0"/>
              <a:t>Have you ever thought about adoption of homosexual couples?</a:t>
            </a:r>
            <a:endParaRPr lang="en-GB" sz="4800" b="1" dirty="0"/>
          </a:p>
        </p:txBody>
      </p:sp>
    </p:spTree>
    <p:extLst>
      <p:ext uri="{BB962C8B-B14F-4D97-AF65-F5344CB8AC3E}">
        <p14:creationId xmlns:p14="http://schemas.microsoft.com/office/powerpoint/2010/main" val="445610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en-GB" sz="4800" b="1" dirty="0" smtClean="0"/>
              <a:t>Who agree with the adoption by homosexual couples?</a:t>
            </a:r>
          </a:p>
        </p:txBody>
      </p:sp>
    </p:spTree>
    <p:extLst>
      <p:ext uri="{BB962C8B-B14F-4D97-AF65-F5344CB8AC3E}">
        <p14:creationId xmlns:p14="http://schemas.microsoft.com/office/powerpoint/2010/main" val="1839524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 smtClean="0"/>
              <a:t>Theoretical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Concept</a:t>
            </a:r>
            <a:endParaRPr lang="cs-CZ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z="4600" dirty="0" smtClean="0"/>
              <a:t>The dilemma of neutrality and </a:t>
            </a:r>
            <a:r>
              <a:rPr lang="en-GB" sz="4600" dirty="0" err="1" smtClean="0"/>
              <a:t>favoritism</a:t>
            </a:r>
            <a:endParaRPr lang="en-GB" sz="4600" dirty="0" smtClean="0"/>
          </a:p>
          <a:p>
            <a:r>
              <a:rPr lang="en-GB" sz="4600" dirty="0" smtClean="0"/>
              <a:t>prof. </a:t>
            </a:r>
            <a:r>
              <a:rPr lang="en-GB" sz="4600" dirty="0" err="1" smtClean="0"/>
              <a:t>PhDr</a:t>
            </a:r>
            <a:r>
              <a:rPr lang="en-GB" sz="4600" dirty="0" smtClean="0"/>
              <a:t>. Libor </a:t>
            </a:r>
            <a:r>
              <a:rPr lang="en-GB" sz="4600" dirty="0" err="1" smtClean="0"/>
              <a:t>Musil</a:t>
            </a:r>
            <a:r>
              <a:rPr lang="en-GB" sz="4600" dirty="0" smtClean="0"/>
              <a:t>, </a:t>
            </a:r>
            <a:r>
              <a:rPr lang="en-GB" sz="4600" dirty="0" err="1" smtClean="0"/>
              <a:t>CSc</a:t>
            </a:r>
            <a:r>
              <a:rPr lang="en-GB" sz="4600" dirty="0" smtClean="0"/>
              <a:t>.</a:t>
            </a:r>
          </a:p>
          <a:p>
            <a:pPr marL="0" indent="0">
              <a:buNone/>
            </a:pPr>
            <a:endParaRPr lang="en-GB" sz="4600" dirty="0" smtClean="0"/>
          </a:p>
          <a:p>
            <a:r>
              <a:rPr lang="en-GB" sz="4600" dirty="0" smtClean="0"/>
              <a:t>1989 – Discussions about Homosexuality</a:t>
            </a:r>
          </a:p>
          <a:p>
            <a:r>
              <a:rPr lang="en-GB" sz="4600" dirty="0" smtClean="0"/>
              <a:t>1997 – Efforts for a law on register partnership </a:t>
            </a:r>
          </a:p>
          <a:p>
            <a:r>
              <a:rPr lang="en-GB" sz="4600" dirty="0" smtClean="0"/>
              <a:t>2006 – Registered Partnership Law</a:t>
            </a:r>
          </a:p>
          <a:p>
            <a:r>
              <a:rPr lang="en-GB" sz="4600" dirty="0" smtClean="0"/>
              <a:t>2016 – Adoption allowed within children from the institutions</a:t>
            </a:r>
          </a:p>
          <a:p>
            <a:pPr marL="0" indent="0">
              <a:buNone/>
            </a:pPr>
            <a:endParaRPr lang="en-GB" sz="4600" dirty="0" smtClean="0"/>
          </a:p>
          <a:p>
            <a:pPr marL="0" indent="0">
              <a:buNone/>
            </a:pPr>
            <a:endParaRPr lang="en-GB" sz="4600" dirty="0" smtClean="0"/>
          </a:p>
          <a:p>
            <a:r>
              <a:rPr lang="en-GB" sz="4600" dirty="0" smtClean="0"/>
              <a:t>Increasing number of homosexual couples </a:t>
            </a:r>
            <a:r>
              <a:rPr lang="en-GB" sz="4600" dirty="0" err="1" smtClean="0"/>
              <a:t>aplicate</a:t>
            </a:r>
            <a:r>
              <a:rPr lang="en-GB" sz="4600" dirty="0" smtClean="0"/>
              <a:t> for adoption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1520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 smtClean="0"/>
              <a:t>Arguments</a:t>
            </a:r>
            <a:endParaRPr lang="cs-CZ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500" dirty="0" smtClean="0"/>
              <a:t>Rights, best interests of a child and his needs</a:t>
            </a:r>
          </a:p>
          <a:p>
            <a:r>
              <a:rPr lang="en-GB" sz="3500" dirty="0" smtClean="0"/>
              <a:t>No preferring of rights and interest adults against children‘s</a:t>
            </a:r>
          </a:p>
          <a:p>
            <a:pPr marL="0" indent="0">
              <a:buNone/>
            </a:pPr>
            <a:endParaRPr lang="en-GB" sz="3500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181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 smtClean="0"/>
              <a:t>Arguments</a:t>
            </a:r>
            <a:r>
              <a:rPr lang="cs-CZ" b="1" u="sng" dirty="0" smtClean="0"/>
              <a:t> - CONS</a:t>
            </a:r>
            <a:endParaRPr lang="cs-CZ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Violence </a:t>
            </a:r>
          </a:p>
          <a:p>
            <a:r>
              <a:rPr lang="en-GB" sz="3200" dirty="0" smtClean="0"/>
              <a:t>Partnership stability</a:t>
            </a:r>
          </a:p>
          <a:p>
            <a:r>
              <a:rPr lang="en-GB" sz="3200" dirty="0" smtClean="0"/>
              <a:t>Promiscuity</a:t>
            </a:r>
          </a:p>
          <a:p>
            <a:r>
              <a:rPr lang="en-GB" sz="3200" dirty="0" smtClean="0"/>
              <a:t>Stigmatization of children</a:t>
            </a:r>
          </a:p>
          <a:p>
            <a:r>
              <a:rPr lang="en-GB" sz="3200" dirty="0" smtClean="0"/>
              <a:t>Motives, interests, assumptions</a:t>
            </a:r>
          </a:p>
        </p:txBody>
      </p:sp>
    </p:spTree>
    <p:extLst>
      <p:ext uri="{BB962C8B-B14F-4D97-AF65-F5344CB8AC3E}">
        <p14:creationId xmlns:p14="http://schemas.microsoft.com/office/powerpoint/2010/main" val="1606717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 smtClean="0"/>
              <a:t>Arguments</a:t>
            </a:r>
            <a:r>
              <a:rPr lang="cs-CZ" b="1" u="sng" dirty="0" smtClean="0"/>
              <a:t> - PROS</a:t>
            </a:r>
            <a:endParaRPr lang="cs-CZ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Sexual orientation is not a prove of good or bad characteristics of a human</a:t>
            </a:r>
          </a:p>
          <a:p>
            <a:r>
              <a:rPr lang="en-US" sz="3200" dirty="0" smtClean="0"/>
              <a:t>Gay and lesbian can be as good parent as heterosexual</a:t>
            </a:r>
          </a:p>
          <a:p>
            <a:r>
              <a:rPr lang="en-US" sz="3200" dirty="0" smtClean="0"/>
              <a:t>Lack of love and damaged relationships in a family influence children more then sexual orientation of their parents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00913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 smtClean="0"/>
              <a:t>Research</a:t>
            </a:r>
            <a:endParaRPr lang="cs-CZ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4 social workers</a:t>
            </a:r>
          </a:p>
          <a:p>
            <a:r>
              <a:rPr lang="en-GB" sz="3200" dirty="0" smtClean="0"/>
              <a:t>1 psychologist</a:t>
            </a:r>
          </a:p>
          <a:p>
            <a:r>
              <a:rPr lang="en-GB" sz="3200" dirty="0" smtClean="0"/>
              <a:t>5 friends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What do you imagine within „best interest of the child?“</a:t>
            </a:r>
          </a:p>
          <a:p>
            <a:r>
              <a:rPr lang="en-GB" sz="3200" dirty="0" smtClean="0"/>
              <a:t>Which characteristic should have a „good parent?“</a:t>
            </a:r>
          </a:p>
          <a:p>
            <a:r>
              <a:rPr lang="en-GB" sz="3200" dirty="0" smtClean="0"/>
              <a:t>What is your opinion about adoption by homosexual couples?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671652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2582</TotalTime>
  <Words>384</Words>
  <Application>Microsoft Macintosh PowerPoint</Application>
  <PresentationFormat>Widescreen</PresentationFormat>
  <Paragraphs>96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Calibri Light</vt:lpstr>
      <vt:lpstr>Arial</vt:lpstr>
      <vt:lpstr>Office Theme</vt:lpstr>
      <vt:lpstr>Adoption by Homosexual Couples</vt:lpstr>
      <vt:lpstr>Content</vt:lpstr>
      <vt:lpstr>PowerPoint Presentation</vt:lpstr>
      <vt:lpstr>PowerPoint Presentation</vt:lpstr>
      <vt:lpstr>Theoretical Concept</vt:lpstr>
      <vt:lpstr>Arguments</vt:lpstr>
      <vt:lpstr>Arguments - CONS</vt:lpstr>
      <vt:lpstr>Arguments - PROS</vt:lpstr>
      <vt:lpstr>Research</vt:lpstr>
      <vt:lpstr>Results</vt:lpstr>
      <vt:lpstr>Results</vt:lpstr>
      <vt:lpstr>Results</vt:lpstr>
      <vt:lpstr>Conclusion - What to do?</vt:lpstr>
      <vt:lpstr>PowerPoint Presentation</vt:lpstr>
      <vt:lpstr>Sources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34</cp:revision>
  <dcterms:created xsi:type="dcterms:W3CDTF">2017-05-04T18:51:03Z</dcterms:created>
  <dcterms:modified xsi:type="dcterms:W3CDTF">2017-05-16T22:04:11Z</dcterms:modified>
</cp:coreProperties>
</file>