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Helvetica"/>
              </a:defRPr>
            </a:lvl1pPr>
            <a:lvl2pPr marL="7408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2pPr>
            <a:lvl3pPr marL="1185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3pPr>
            <a:lvl4pPr marL="16298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4pPr>
            <a:lvl5pPr marL="2074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800"/>
            </a:pP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, odrážky, fot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2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e.drkalova@gmail.com" TargetMode="External"/><Relationship Id="rId3" Type="http://schemas.openxmlformats.org/officeDocument/2006/relationships/hyperlink" Target="mailto:petr.prochazka@mail.muni.cz" TargetMode="External"/><Relationship Id="rId4" Type="http://schemas.openxmlformats.org/officeDocument/2006/relationships/hyperlink" Target="mailto:ambasador@studentskebrno.cz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studentskebrno.cz" TargetMode="External"/><Relationship Id="rId3" Type="http://schemas.openxmlformats.org/officeDocument/2006/relationships/hyperlink" Target="https://www.facebook.com/studentskebrno/" TargetMode="External"/><Relationship Id="rId4" Type="http://schemas.openxmlformats.org/officeDocument/2006/relationships/hyperlink" Target="http://www.parkhady.cz" TargetMode="Externa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xfrm>
            <a:off x="1270000" y="-3810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Studentské Brno</a:t>
            </a:r>
          </a:p>
        </p:txBody>
      </p:sp>
      <p:pic>
        <p:nvPicPr>
          <p:cNvPr id="120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511" y="2989608"/>
            <a:ext cx="1811365" cy="1811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057" y="4742705"/>
            <a:ext cx="11480685" cy="42496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Studentské Brno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Organizace brněnských studentů</a:t>
            </a:r>
          </a:p>
          <a:p>
            <a:pPr lvl="1"/>
            <a:r>
              <a:t>Masarykova univerzita</a:t>
            </a:r>
          </a:p>
          <a:p>
            <a:pPr lvl="1"/>
            <a:r>
              <a:t>Mendelova univerzita</a:t>
            </a:r>
          </a:p>
          <a:p>
            <a:pPr lvl="1"/>
            <a:r>
              <a:t>Vysoké učení technické v Brně</a:t>
            </a:r>
          </a:p>
          <a:p>
            <a:pPr/>
            <a:r>
              <a:t>Cílem je řešit nápady studentů, které mají zlepšit nejen studentský život v Brně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Studentské Brno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6 členná komise</a:t>
            </a:r>
          </a:p>
          <a:p>
            <a:pPr/>
            <a:r>
              <a:t>2 zástupci z každé univerzity</a:t>
            </a:r>
          </a:p>
          <a:p>
            <a:pPr/>
            <a:r>
              <a:t>7. člen - ambasador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Studentské Brno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Podání tématu</a:t>
            </a:r>
          </a:p>
          <a:p>
            <a:pPr/>
            <a:r>
              <a:t>Posouzení podaných rozvojových témat</a:t>
            </a:r>
          </a:p>
          <a:p>
            <a:pPr/>
            <a:r>
              <a:t>Komunikace s primátorem města Brna</a:t>
            </a:r>
          </a:p>
          <a:p>
            <a:pPr/>
            <a:r>
              <a:t>Řešení projektů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Řešené projekty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Volnočasový areál Hády</a:t>
            </a:r>
          </a:p>
          <a:p>
            <a:pPr/>
            <a:r>
              <a:t>Více pointů s pitnou vodou nejen pro sportovce</a:t>
            </a:r>
          </a:p>
          <a:p>
            <a:pPr/>
            <a:r>
              <a:t>WI-FI zdarma v brněnských parcích</a:t>
            </a:r>
          </a:p>
          <a:p>
            <a:pPr/>
            <a:r>
              <a:t>Revitalizace podchodu a zvýšení bezpečnosti, třída Gen. Píky</a:t>
            </a:r>
          </a:p>
          <a:p>
            <a:pPr/>
            <a:r>
              <a:t>Studentské odpadkobraní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Zástupci za MU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Kontakt pro komunikaci a další informace</a:t>
            </a:r>
          </a:p>
          <a:p>
            <a:pPr lvl="1"/>
            <a:r>
              <a:t>Eliška Drkalová - </a:t>
            </a:r>
            <a:r>
              <a:rPr u="sng"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e.drkalova@gmail.com</a:t>
            </a:r>
          </a:p>
          <a:p>
            <a:pPr lvl="1"/>
            <a:r>
              <a:t>Petr Procházka - </a:t>
            </a:r>
            <a:r>
              <a:rPr u="sng"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petr.prochazka@mail.muni.cz</a:t>
            </a:r>
          </a:p>
          <a:p>
            <a:pPr lvl="1">
              <a:defRPr u="sng"/>
            </a:pPr>
            <a:r>
              <a:rPr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ambasador@studentskebrno.cz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Studentské Brno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Využívané informační kanály</a:t>
            </a:r>
          </a:p>
          <a:p>
            <a:pPr lvl="1">
              <a:defRPr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www.studentskebrno.cz</a:t>
            </a:r>
          </a:p>
          <a:p>
            <a:pPr lvl="1">
              <a:defRPr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https://www.facebook.com/studentskebrno/</a:t>
            </a:r>
            <a:r>
              <a:rPr u="none"/>
              <a:t> - komunitní skupina</a:t>
            </a:r>
            <a:endParaRPr u="none"/>
          </a:p>
          <a:p>
            <a:pPr lvl="3">
              <a:defRPr sz="2300"/>
            </a:pPr>
            <a:r>
              <a:t>neaktivita do října 2016</a:t>
            </a:r>
          </a:p>
          <a:p>
            <a:pPr lvl="1">
              <a:defRPr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www.parkhady.cz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Studentské Brno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533400" indent="-266700" defTabSz="350520">
              <a:spcBef>
                <a:spcPts val="2500"/>
              </a:spcBef>
              <a:defRPr sz="2100"/>
            </a:pPr>
            <a:r>
              <a:t>O Studentském Brnu napsali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ČTK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Brněnský deník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Mladá fronta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Severník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Brněnská drbna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Cool blog Brno (FB)</a:t>
            </a:r>
          </a:p>
          <a:p>
            <a:pPr lvl="2" marL="800100" indent="-266700" defTabSz="350520">
              <a:spcBef>
                <a:spcPts val="2500"/>
              </a:spcBef>
              <a:defRPr sz="2100"/>
            </a:pPr>
            <a:r>
              <a:t>+ rozhovor - Rádio Petrov</a:t>
            </a:r>
          </a:p>
          <a:p>
            <a:pPr lvl="1" marL="533400" indent="-266700" defTabSz="350520">
              <a:spcBef>
                <a:spcPts val="2500"/>
              </a:spcBef>
              <a:defRPr sz="2100"/>
            </a:pPr>
            <a:r>
              <a:t>Spolupráce s tiskovými odděleními města Brna</a:t>
            </a:r>
          </a:p>
          <a:p>
            <a:pPr lvl="1" marL="533400" indent="-266700" defTabSz="350520">
              <a:spcBef>
                <a:spcPts val="2500"/>
              </a:spcBef>
              <a:defRPr sz="2100"/>
            </a:pPr>
            <a:r>
              <a:t>Spolupráce s PR agenturami, které zastupují městské společnosti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Budoucí rozvoj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3400"/>
              </a:spcBef>
              <a:defRPr sz="2900"/>
            </a:pPr>
            <a:r>
              <a:t>Navázání spolupráce se studentskými spolky</a:t>
            </a:r>
          </a:p>
          <a:p>
            <a:pPr lvl="1" marL="720090" indent="-360045" defTabSz="473201">
              <a:spcBef>
                <a:spcPts val="3400"/>
              </a:spcBef>
              <a:defRPr sz="2900"/>
            </a:pPr>
            <a:r>
              <a:t>oslovení studentů napříč obory</a:t>
            </a:r>
          </a:p>
          <a:p>
            <a:pPr lvl="2" marL="1080135" indent="-360044" defTabSz="473201">
              <a:spcBef>
                <a:spcPts val="3400"/>
              </a:spcBef>
              <a:defRPr sz="2900"/>
            </a:pPr>
            <a:r>
              <a:t>nové projekty</a:t>
            </a:r>
          </a:p>
          <a:p>
            <a:pPr lvl="2" marL="1080135" indent="-360044" defTabSz="473201">
              <a:spcBef>
                <a:spcPts val="3400"/>
              </a:spcBef>
              <a:defRPr sz="2900"/>
            </a:pPr>
            <a:r>
              <a:t>zapojení do rozjetých projektů</a:t>
            </a:r>
          </a:p>
          <a:p>
            <a:pPr marL="360045" indent="-360045" defTabSz="473201">
              <a:spcBef>
                <a:spcPts val="3400"/>
              </a:spcBef>
              <a:defRPr sz="2900"/>
            </a:pPr>
            <a:r>
              <a:t>Důležitá analýza potenciálních partnerů aktivních spolků</a:t>
            </a:r>
          </a:p>
          <a:p>
            <a:pPr marL="360045" indent="-360045" defTabSz="473201">
              <a:spcBef>
                <a:spcPts val="3400"/>
              </a:spcBef>
              <a:defRPr sz="2900"/>
            </a:pPr>
            <a:r>
              <a:t>Velmi důležitým bodem do budoucna je také rozšíření povědomí o SB ze strany studentů - aktuální počet fanoušků na FB - 700</a:t>
            </a:r>
          </a:p>
          <a:p>
            <a:pPr marL="360045" indent="-360045" defTabSz="473201">
              <a:spcBef>
                <a:spcPts val="3400"/>
              </a:spcBef>
              <a:defRPr sz="2900"/>
            </a:pPr>
            <a:r>
              <a:t>Možnost prezentace skrze PR univerzit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