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6"/>
  </p:notesMasterIdLst>
  <p:handoutMasterIdLst>
    <p:handoutMasterId r:id="rId27"/>
  </p:handoutMasterIdLst>
  <p:sldIdLst>
    <p:sldId id="256" r:id="rId3"/>
    <p:sldId id="258" r:id="rId4"/>
    <p:sldId id="259" r:id="rId5"/>
    <p:sldId id="260" r:id="rId6"/>
    <p:sldId id="257" r:id="rId7"/>
    <p:sldId id="261" r:id="rId8"/>
    <p:sldId id="265" r:id="rId9"/>
    <p:sldId id="266" r:id="rId10"/>
    <p:sldId id="281" r:id="rId11"/>
    <p:sldId id="267" r:id="rId12"/>
    <p:sldId id="283" r:id="rId13"/>
    <p:sldId id="268" r:id="rId14"/>
    <p:sldId id="270" r:id="rId15"/>
    <p:sldId id="269" r:id="rId16"/>
    <p:sldId id="272" r:id="rId17"/>
    <p:sldId id="280" r:id="rId18"/>
    <p:sldId id="273" r:id="rId19"/>
    <p:sldId id="274" r:id="rId20"/>
    <p:sldId id="276" r:id="rId21"/>
    <p:sldId id="282" r:id="rId22"/>
    <p:sldId id="279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3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1" d="100"/>
          <a:sy n="51" d="100"/>
        </p:scale>
        <p:origin x="235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diagrams/_rels/drawing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/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/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D715476-086D-41CD-8945-37E27827B994}" type="presOf" srcId="{08ACFA3F-6848-4366-A04A-4A58D584382E}" destId="{F92C24E5-6D94-4863-8982-847AE0DE4D55}" srcOrd="0" destOrd="0" presId="urn:microsoft.com/office/officeart/2005/8/layout/radial3"/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193A5244-61B7-4A85-90D2-C52644097A1B}" type="presOf" srcId="{A5116364-50A9-41BB-BB72-3ACF520F9E7D}" destId="{A1A1235B-6E9D-4D5D-BA35-2F99196C841A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9B89A34E-DC35-4362-9436-41B9F67C4494}" type="presOf" srcId="{F95632DD-4E21-4118-92E0-98613F4F1DE6}" destId="{E2F90A7C-619F-467A-B416-A0E6119ACEC5}" srcOrd="0" destOrd="0" presId="urn:microsoft.com/office/officeart/2005/8/layout/radial3"/>
    <dgm:cxn modelId="{FC3CB4CF-F3FD-4551-AB3A-BF449DE21957}" type="presOf" srcId="{88B61D13-E339-4DDD-93A4-F07F469E56C2}" destId="{C1731E76-E3F5-4AF6-8C94-CE627791C20A}" srcOrd="0" destOrd="0" presId="urn:microsoft.com/office/officeart/2005/8/layout/radial3"/>
    <dgm:cxn modelId="{92E5A4AA-B629-4FB3-9619-14F57F1B0DF4}" type="presOf" srcId="{2DF23E84-4DE8-4C2E-B620-4CD8581E8E5B}" destId="{ED981ED6-5FE6-4DB0-80C0-509429DA880A}" srcOrd="0" destOrd="0" presId="urn:microsoft.com/office/officeart/2005/8/layout/radial3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B6B82162-C8C3-41A8-9438-F6559244D7C0}" type="presOf" srcId="{2BA7D6EC-ED33-4B33-9127-60A11DBB60B0}" destId="{CA8B4C8F-91C0-478E-B84A-16910043457C}" srcOrd="0" destOrd="0" presId="urn:microsoft.com/office/officeart/2005/8/layout/radial3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7FECD449-BC62-40B9-9E96-3474EF36FDA0}" type="presParOf" srcId="{F92C24E5-6D94-4863-8982-847AE0DE4D55}" destId="{6CDB9A85-992A-400F-B8C4-4EF924D46D95}" srcOrd="0" destOrd="0" presId="urn:microsoft.com/office/officeart/2005/8/layout/radial3"/>
    <dgm:cxn modelId="{3E05244C-7C2E-453B-8D23-344955925B50}" type="presParOf" srcId="{6CDB9A85-992A-400F-B8C4-4EF924D46D95}" destId="{E2F90A7C-619F-467A-B416-A0E6119ACEC5}" srcOrd="0" destOrd="0" presId="urn:microsoft.com/office/officeart/2005/8/layout/radial3"/>
    <dgm:cxn modelId="{10293AD6-9465-49E9-9B84-623C120FBF8D}" type="presParOf" srcId="{6CDB9A85-992A-400F-B8C4-4EF924D46D95}" destId="{ED981ED6-5FE6-4DB0-80C0-509429DA880A}" srcOrd="1" destOrd="0" presId="urn:microsoft.com/office/officeart/2005/8/layout/radial3"/>
    <dgm:cxn modelId="{9542638B-4EEB-4208-ADE5-03AC6EF2C658}" type="presParOf" srcId="{6CDB9A85-992A-400F-B8C4-4EF924D46D95}" destId="{A1A1235B-6E9D-4D5D-BA35-2F99196C841A}" srcOrd="2" destOrd="0" presId="urn:microsoft.com/office/officeart/2005/8/layout/radial3"/>
    <dgm:cxn modelId="{7B08C6A2-44AD-4BB2-B9AB-7087A9011C18}" type="presParOf" srcId="{6CDB9A85-992A-400F-B8C4-4EF924D46D95}" destId="{CA8B4C8F-91C0-478E-B84A-16910043457C}" srcOrd="3" destOrd="0" presId="urn:microsoft.com/office/officeart/2005/8/layout/radial3"/>
    <dgm:cxn modelId="{2F807FC2-FCCF-42B7-925B-423D8CE700A9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/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9C4AB2C4-BBDB-4B2E-B256-396ECC4F8318}" type="presOf" srcId="{88B61D13-E339-4DDD-93A4-F07F469E56C2}" destId="{C1731E76-E3F5-4AF6-8C94-CE627791C20A}" srcOrd="0" destOrd="0" presId="urn:microsoft.com/office/officeart/2005/8/layout/radial3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787788A7-5E67-47AB-B4B3-10EB26FEAAE0}" type="presOf" srcId="{F95632DD-4E21-4118-92E0-98613F4F1DE6}" destId="{E2F90A7C-619F-467A-B416-A0E6119ACEC5}" srcOrd="0" destOrd="0" presId="urn:microsoft.com/office/officeart/2005/8/layout/radial3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F92791FF-A7FF-4695-870B-66779E677731}" type="presOf" srcId="{A5116364-50A9-41BB-BB72-3ACF520F9E7D}" destId="{A1A1235B-6E9D-4D5D-BA35-2F99196C841A}" srcOrd="0" destOrd="0" presId="urn:microsoft.com/office/officeart/2005/8/layout/radial3"/>
    <dgm:cxn modelId="{666ED3B6-4FFB-4C5C-9630-15D3CFED2DE0}" type="presOf" srcId="{2BA7D6EC-ED33-4B33-9127-60A11DBB60B0}" destId="{CA8B4C8F-91C0-478E-B84A-16910043457C}" srcOrd="0" destOrd="0" presId="urn:microsoft.com/office/officeart/2005/8/layout/radial3"/>
    <dgm:cxn modelId="{073BA58D-0174-46AA-AF09-9B71676831D9}" type="presOf" srcId="{2DF23E84-4DE8-4C2E-B620-4CD8581E8E5B}" destId="{ED981ED6-5FE6-4DB0-80C0-509429DA880A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79FEC5AB-FAAC-40C7-89C8-0B89057375C2}" type="presOf" srcId="{08ACFA3F-6848-4366-A04A-4A58D584382E}" destId="{F92C24E5-6D94-4863-8982-847AE0DE4D55}" srcOrd="0" destOrd="0" presId="urn:microsoft.com/office/officeart/2005/8/layout/radial3"/>
    <dgm:cxn modelId="{91197EAF-BDE3-40E7-B7AB-B881280DEC87}" type="presParOf" srcId="{F92C24E5-6D94-4863-8982-847AE0DE4D55}" destId="{6CDB9A85-992A-400F-B8C4-4EF924D46D95}" srcOrd="0" destOrd="0" presId="urn:microsoft.com/office/officeart/2005/8/layout/radial3"/>
    <dgm:cxn modelId="{66932D8B-3423-47FF-8456-8F43024CF6B1}" type="presParOf" srcId="{6CDB9A85-992A-400F-B8C4-4EF924D46D95}" destId="{E2F90A7C-619F-467A-B416-A0E6119ACEC5}" srcOrd="0" destOrd="0" presId="urn:microsoft.com/office/officeart/2005/8/layout/radial3"/>
    <dgm:cxn modelId="{8F406D52-B552-49BC-8CAD-2945F2D54F6B}" type="presParOf" srcId="{6CDB9A85-992A-400F-B8C4-4EF924D46D95}" destId="{ED981ED6-5FE6-4DB0-80C0-509429DA880A}" srcOrd="1" destOrd="0" presId="urn:microsoft.com/office/officeart/2005/8/layout/radial3"/>
    <dgm:cxn modelId="{14AB26D0-9FB2-457D-8FCB-43EA29EB9F09}" type="presParOf" srcId="{6CDB9A85-992A-400F-B8C4-4EF924D46D95}" destId="{A1A1235B-6E9D-4D5D-BA35-2F99196C841A}" srcOrd="2" destOrd="0" presId="urn:microsoft.com/office/officeart/2005/8/layout/radial3"/>
    <dgm:cxn modelId="{6A9D1C0F-5235-4A31-B7F6-E4810BAE67A8}" type="presParOf" srcId="{6CDB9A85-992A-400F-B8C4-4EF924D46D95}" destId="{CA8B4C8F-91C0-478E-B84A-16910043457C}" srcOrd="3" destOrd="0" presId="urn:microsoft.com/office/officeart/2005/8/layout/radial3"/>
    <dgm:cxn modelId="{5D60FE10-8F33-4850-88FC-1299AAAA8ADF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/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2416D0F-F418-4ECF-8E2E-7E2AC592B686}" type="presOf" srcId="{08ACFA3F-6848-4366-A04A-4A58D584382E}" destId="{F92C24E5-6D94-4863-8982-847AE0DE4D55}" srcOrd="0" destOrd="0" presId="urn:microsoft.com/office/officeart/2005/8/layout/radial3"/>
    <dgm:cxn modelId="{04961C06-F8D9-4301-9490-8EFDD8CF6FD9}" type="presOf" srcId="{88B61D13-E339-4DDD-93A4-F07F469E56C2}" destId="{C1731E76-E3F5-4AF6-8C94-CE627791C20A}" srcOrd="0" destOrd="0" presId="urn:microsoft.com/office/officeart/2005/8/layout/radial3"/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D2D13A9F-3C2A-4092-B02E-10CD7A67FB19}" type="presOf" srcId="{2BA7D6EC-ED33-4B33-9127-60A11DBB60B0}" destId="{CA8B4C8F-91C0-478E-B84A-16910043457C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31FCFD07-E5DD-4486-B98A-AAE97F8F814F}" type="presOf" srcId="{F95632DD-4E21-4118-92E0-98613F4F1DE6}" destId="{E2F90A7C-619F-467A-B416-A0E6119ACEC5}" srcOrd="0" destOrd="0" presId="urn:microsoft.com/office/officeart/2005/8/layout/radial3"/>
    <dgm:cxn modelId="{52E69ABB-7DF8-4191-92C4-8B95949B6F92}" type="presOf" srcId="{A5116364-50A9-41BB-BB72-3ACF520F9E7D}" destId="{A1A1235B-6E9D-4D5D-BA35-2F99196C841A}" srcOrd="0" destOrd="0" presId="urn:microsoft.com/office/officeart/2005/8/layout/radial3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07EB10B5-432B-463A-A9D8-DDF7DC199009}" type="presOf" srcId="{2DF23E84-4DE8-4C2E-B620-4CD8581E8E5B}" destId="{ED981ED6-5FE6-4DB0-80C0-509429DA880A}" srcOrd="0" destOrd="0" presId="urn:microsoft.com/office/officeart/2005/8/layout/radial3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E616CAF4-3A76-4FFA-8F47-90D9522AAA4C}" type="presParOf" srcId="{F92C24E5-6D94-4863-8982-847AE0DE4D55}" destId="{6CDB9A85-992A-400F-B8C4-4EF924D46D95}" srcOrd="0" destOrd="0" presId="urn:microsoft.com/office/officeart/2005/8/layout/radial3"/>
    <dgm:cxn modelId="{0FFEBDD1-F239-4790-87D3-2FE785BE124E}" type="presParOf" srcId="{6CDB9A85-992A-400F-B8C4-4EF924D46D95}" destId="{E2F90A7C-619F-467A-B416-A0E6119ACEC5}" srcOrd="0" destOrd="0" presId="urn:microsoft.com/office/officeart/2005/8/layout/radial3"/>
    <dgm:cxn modelId="{508A55D7-F6D5-45D9-9320-54720CE05154}" type="presParOf" srcId="{6CDB9A85-992A-400F-B8C4-4EF924D46D95}" destId="{ED981ED6-5FE6-4DB0-80C0-509429DA880A}" srcOrd="1" destOrd="0" presId="urn:microsoft.com/office/officeart/2005/8/layout/radial3"/>
    <dgm:cxn modelId="{EB506DE2-E4DD-4405-922D-29C72CEAE1A2}" type="presParOf" srcId="{6CDB9A85-992A-400F-B8C4-4EF924D46D95}" destId="{A1A1235B-6E9D-4D5D-BA35-2F99196C841A}" srcOrd="2" destOrd="0" presId="urn:microsoft.com/office/officeart/2005/8/layout/radial3"/>
    <dgm:cxn modelId="{2B21F66B-E295-4E80-933C-BD987AE90927}" type="presParOf" srcId="{6CDB9A85-992A-400F-B8C4-4EF924D46D95}" destId="{CA8B4C8F-91C0-478E-B84A-16910043457C}" srcOrd="3" destOrd="0" presId="urn:microsoft.com/office/officeart/2005/8/layout/radial3"/>
    <dgm:cxn modelId="{16D7CE5E-63C8-4CA2-84BD-2CE857ECADBA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/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8302F77-51FF-4EA1-80D6-701E5CFCA391}" type="presOf" srcId="{F95632DD-4E21-4118-92E0-98613F4F1DE6}" destId="{E2F90A7C-619F-467A-B416-A0E6119ACEC5}" srcOrd="0" destOrd="0" presId="urn:microsoft.com/office/officeart/2005/8/layout/radial3"/>
    <dgm:cxn modelId="{740CB040-B3A6-45CC-8A2F-521FB271747F}" type="presOf" srcId="{08ACFA3F-6848-4366-A04A-4A58D584382E}" destId="{F92C24E5-6D94-4863-8982-847AE0DE4D55}" srcOrd="0" destOrd="0" presId="urn:microsoft.com/office/officeart/2005/8/layout/radial3"/>
    <dgm:cxn modelId="{ACD0E056-9633-48A9-80F0-EC799054CF2F}" type="presOf" srcId="{2BA7D6EC-ED33-4B33-9127-60A11DBB60B0}" destId="{CA8B4C8F-91C0-478E-B84A-16910043457C}" srcOrd="0" destOrd="0" presId="urn:microsoft.com/office/officeart/2005/8/layout/radial3"/>
    <dgm:cxn modelId="{7C8FBE7E-C958-455B-BF90-B2B0224B9960}" type="presOf" srcId="{A5116364-50A9-41BB-BB72-3ACF520F9E7D}" destId="{A1A1235B-6E9D-4D5D-BA35-2F99196C841A}" srcOrd="0" destOrd="0" presId="urn:microsoft.com/office/officeart/2005/8/layout/radial3"/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6C8442A2-BBFF-42A3-BED5-216B0B61D8F8}" type="presOf" srcId="{2DF23E84-4DE8-4C2E-B620-4CD8581E8E5B}" destId="{ED981ED6-5FE6-4DB0-80C0-509429DA880A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27B8419C-1FD3-4A83-9169-A252F1C1974D}" type="presOf" srcId="{88B61D13-E339-4DDD-93A4-F07F469E56C2}" destId="{C1731E76-E3F5-4AF6-8C94-CE627791C20A}" srcOrd="0" destOrd="0" presId="urn:microsoft.com/office/officeart/2005/8/layout/radial3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F2B775C2-B81B-4D5C-9663-3EDD301D5AF3}" type="presParOf" srcId="{F92C24E5-6D94-4863-8982-847AE0DE4D55}" destId="{6CDB9A85-992A-400F-B8C4-4EF924D46D95}" srcOrd="0" destOrd="0" presId="urn:microsoft.com/office/officeart/2005/8/layout/radial3"/>
    <dgm:cxn modelId="{706486EA-46B4-4388-990E-24319A47EFF4}" type="presParOf" srcId="{6CDB9A85-992A-400F-B8C4-4EF924D46D95}" destId="{E2F90A7C-619F-467A-B416-A0E6119ACEC5}" srcOrd="0" destOrd="0" presId="urn:microsoft.com/office/officeart/2005/8/layout/radial3"/>
    <dgm:cxn modelId="{D14B4453-1D12-491D-AF4C-5E1FAF80A107}" type="presParOf" srcId="{6CDB9A85-992A-400F-B8C4-4EF924D46D95}" destId="{ED981ED6-5FE6-4DB0-80C0-509429DA880A}" srcOrd="1" destOrd="0" presId="urn:microsoft.com/office/officeart/2005/8/layout/radial3"/>
    <dgm:cxn modelId="{A1058F67-A84F-4E2E-B9F3-2E77D7C7E02C}" type="presParOf" srcId="{6CDB9A85-992A-400F-B8C4-4EF924D46D95}" destId="{A1A1235B-6E9D-4D5D-BA35-2F99196C841A}" srcOrd="2" destOrd="0" presId="urn:microsoft.com/office/officeart/2005/8/layout/radial3"/>
    <dgm:cxn modelId="{1B48D1E9-D3F7-4D6C-9ADF-0E4566D911F4}" type="presParOf" srcId="{6CDB9A85-992A-400F-B8C4-4EF924D46D95}" destId="{CA8B4C8F-91C0-478E-B84A-16910043457C}" srcOrd="3" destOrd="0" presId="urn:microsoft.com/office/officeart/2005/8/layout/radial3"/>
    <dgm:cxn modelId="{DE6325C8-0C64-4024-802A-74E4A9EFE53B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12F89F2-247D-471B-A6CE-BD50A4AFFAD2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BD0E421-8425-425D-89EE-B2355B881931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18C5722F-FFBB-471C-8915-5C87858483E4}" type="parTrans" cxnId="{769D156B-BE8A-45DC-BC29-DFFC572238F5}">
      <dgm:prSet/>
      <dgm:spPr/>
      <dgm:t>
        <a:bodyPr/>
        <a:lstStyle/>
        <a:p>
          <a:endParaRPr lang="cs-CZ"/>
        </a:p>
      </dgm:t>
    </dgm:pt>
    <dgm:pt modelId="{1B1B6F70-9EED-4F18-A34A-4605E5781C9D}" type="sibTrans" cxnId="{769D156B-BE8A-45DC-BC29-DFFC572238F5}">
      <dgm:prSet/>
      <dgm:spPr/>
      <dgm:t>
        <a:bodyPr/>
        <a:lstStyle/>
        <a:p>
          <a:endParaRPr lang="cs-CZ"/>
        </a:p>
      </dgm:t>
    </dgm:pt>
    <dgm:pt modelId="{54FD4950-419A-4ED4-9980-DEF3536CEDF1}">
      <dgm:prSet phldrT="[Text]"/>
      <dgm:spPr/>
      <dgm:t>
        <a:bodyPr/>
        <a:lstStyle/>
        <a:p>
          <a:r>
            <a:rPr lang="cs-CZ" dirty="0" smtClean="0"/>
            <a:t>Konflikty</a:t>
          </a:r>
          <a:endParaRPr lang="cs-CZ" dirty="0"/>
        </a:p>
      </dgm:t>
    </dgm:pt>
    <dgm:pt modelId="{13B767DA-E8E1-4D16-90B6-9E813C240E3E}" type="parTrans" cxnId="{A6CB1CE0-148E-41E8-813B-A570B49FA6B5}">
      <dgm:prSet/>
      <dgm:spPr/>
      <dgm:t>
        <a:bodyPr/>
        <a:lstStyle/>
        <a:p>
          <a:endParaRPr lang="cs-CZ"/>
        </a:p>
      </dgm:t>
    </dgm:pt>
    <dgm:pt modelId="{6B8E834E-52B4-4902-A123-E2F009FF4A93}" type="sibTrans" cxnId="{A6CB1CE0-148E-41E8-813B-A570B49FA6B5}">
      <dgm:prSet/>
      <dgm:spPr/>
      <dgm:t>
        <a:bodyPr/>
        <a:lstStyle/>
        <a:p>
          <a:endParaRPr lang="cs-CZ"/>
        </a:p>
      </dgm:t>
    </dgm:pt>
    <dgm:pt modelId="{9BDAAAFC-AA2F-4CE2-B4EE-ACDEF330EA48}" type="pres">
      <dgm:prSet presAssocID="{B12F89F2-247D-471B-A6CE-BD50A4AFFAD2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B504727B-8C76-4A5B-9ED6-35E213CDE5A6}" type="pres">
      <dgm:prSet presAssocID="{B12F89F2-247D-471B-A6CE-BD50A4AFFAD2}" presName="ribbon" presStyleLbl="node1" presStyleIdx="0" presStyleCnt="1" custScaleX="189184"/>
      <dgm:spPr/>
    </dgm:pt>
    <dgm:pt modelId="{A2E6C08D-FA5C-4448-9F5B-A3A5B9805290}" type="pres">
      <dgm:prSet presAssocID="{B12F89F2-247D-471B-A6CE-BD50A4AFFAD2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3669EDA-DE18-495E-9764-D1DB5BD6963B}" type="pres">
      <dgm:prSet presAssocID="{B12F89F2-247D-471B-A6CE-BD50A4AFFAD2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69D156B-BE8A-45DC-BC29-DFFC572238F5}" srcId="{B12F89F2-247D-471B-A6CE-BD50A4AFFAD2}" destId="{0BD0E421-8425-425D-89EE-B2355B881931}" srcOrd="0" destOrd="0" parTransId="{18C5722F-FFBB-471C-8915-5C87858483E4}" sibTransId="{1B1B6F70-9EED-4F18-A34A-4605E5781C9D}"/>
    <dgm:cxn modelId="{1E34EA01-5EAB-4391-9F72-B96A3C8CCB72}" type="presOf" srcId="{0BD0E421-8425-425D-89EE-B2355B881931}" destId="{A2E6C08D-FA5C-4448-9F5B-A3A5B9805290}" srcOrd="0" destOrd="0" presId="urn:microsoft.com/office/officeart/2005/8/layout/arrow6"/>
    <dgm:cxn modelId="{92CA2F15-2154-40A4-AF43-FFC4813F18EF}" type="presOf" srcId="{54FD4950-419A-4ED4-9980-DEF3536CEDF1}" destId="{B3669EDA-DE18-495E-9764-D1DB5BD6963B}" srcOrd="0" destOrd="0" presId="urn:microsoft.com/office/officeart/2005/8/layout/arrow6"/>
    <dgm:cxn modelId="{A6CB1CE0-148E-41E8-813B-A570B49FA6B5}" srcId="{B12F89F2-247D-471B-A6CE-BD50A4AFFAD2}" destId="{54FD4950-419A-4ED4-9980-DEF3536CEDF1}" srcOrd="1" destOrd="0" parTransId="{13B767DA-E8E1-4D16-90B6-9E813C240E3E}" sibTransId="{6B8E834E-52B4-4902-A123-E2F009FF4A93}"/>
    <dgm:cxn modelId="{51074CAD-2C0E-4391-9078-0674229A1104}" type="presOf" srcId="{B12F89F2-247D-471B-A6CE-BD50A4AFFAD2}" destId="{9BDAAAFC-AA2F-4CE2-B4EE-ACDEF330EA48}" srcOrd="0" destOrd="0" presId="urn:microsoft.com/office/officeart/2005/8/layout/arrow6"/>
    <dgm:cxn modelId="{FF6A6BDC-6654-46CA-920D-6F7880F1F679}" type="presParOf" srcId="{9BDAAAFC-AA2F-4CE2-B4EE-ACDEF330EA48}" destId="{B504727B-8C76-4A5B-9ED6-35E213CDE5A6}" srcOrd="0" destOrd="0" presId="urn:microsoft.com/office/officeart/2005/8/layout/arrow6"/>
    <dgm:cxn modelId="{55944D7B-BBE7-4C27-BC36-8E810B6E5AB2}" type="presParOf" srcId="{9BDAAAFC-AA2F-4CE2-B4EE-ACDEF330EA48}" destId="{A2E6C08D-FA5C-4448-9F5B-A3A5B9805290}" srcOrd="1" destOrd="0" presId="urn:microsoft.com/office/officeart/2005/8/layout/arrow6"/>
    <dgm:cxn modelId="{86946BD4-2EA4-49C7-9F14-D3C6C35B3C3C}" type="presParOf" srcId="{9BDAAAFC-AA2F-4CE2-B4EE-ACDEF330EA48}" destId="{B3669EDA-DE18-495E-9764-D1DB5BD6963B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/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C9A3AF19-E60E-4C70-A497-DB4CC2296469}" type="presOf" srcId="{08ACFA3F-6848-4366-A04A-4A58D584382E}" destId="{F92C24E5-6D94-4863-8982-847AE0DE4D55}" srcOrd="0" destOrd="0" presId="urn:microsoft.com/office/officeart/2005/8/layout/radial3"/>
    <dgm:cxn modelId="{1C68B029-99C0-4671-AB43-3339ED6B7B73}" type="presOf" srcId="{A5116364-50A9-41BB-BB72-3ACF520F9E7D}" destId="{A1A1235B-6E9D-4D5D-BA35-2F99196C841A}" srcOrd="0" destOrd="0" presId="urn:microsoft.com/office/officeart/2005/8/layout/radial3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56B42A6D-BED8-4D58-884B-11F5980DB63E}" type="presOf" srcId="{2BA7D6EC-ED33-4B33-9127-60A11DBB60B0}" destId="{CA8B4C8F-91C0-478E-B84A-16910043457C}" srcOrd="0" destOrd="0" presId="urn:microsoft.com/office/officeart/2005/8/layout/radial3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1B9116AE-7C08-4F23-A342-92C4EBF2A472}" type="presOf" srcId="{F95632DD-4E21-4118-92E0-98613F4F1DE6}" destId="{E2F90A7C-619F-467A-B416-A0E6119ACEC5}" srcOrd="0" destOrd="0" presId="urn:microsoft.com/office/officeart/2005/8/layout/radial3"/>
    <dgm:cxn modelId="{9299A76A-D00B-4439-8ACD-ACD6C30DB84D}" type="presOf" srcId="{2DF23E84-4DE8-4C2E-B620-4CD8581E8E5B}" destId="{ED981ED6-5FE6-4DB0-80C0-509429DA880A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1A0535CF-0B5A-4594-BE80-FFEBC79264A4}" type="presOf" srcId="{88B61D13-E339-4DDD-93A4-F07F469E56C2}" destId="{C1731E76-E3F5-4AF6-8C94-CE627791C20A}" srcOrd="0" destOrd="0" presId="urn:microsoft.com/office/officeart/2005/8/layout/radial3"/>
    <dgm:cxn modelId="{B15E43B2-B175-4AC0-B6FF-B2B5C2FFB17A}" type="presParOf" srcId="{F92C24E5-6D94-4863-8982-847AE0DE4D55}" destId="{6CDB9A85-992A-400F-B8C4-4EF924D46D95}" srcOrd="0" destOrd="0" presId="urn:microsoft.com/office/officeart/2005/8/layout/radial3"/>
    <dgm:cxn modelId="{B6BE7D33-A9E7-4F78-987B-1EC35DC2D2B3}" type="presParOf" srcId="{6CDB9A85-992A-400F-B8C4-4EF924D46D95}" destId="{E2F90A7C-619F-467A-B416-A0E6119ACEC5}" srcOrd="0" destOrd="0" presId="urn:microsoft.com/office/officeart/2005/8/layout/radial3"/>
    <dgm:cxn modelId="{EDF41A21-170B-4585-843D-422685A09566}" type="presParOf" srcId="{6CDB9A85-992A-400F-B8C4-4EF924D46D95}" destId="{ED981ED6-5FE6-4DB0-80C0-509429DA880A}" srcOrd="1" destOrd="0" presId="urn:microsoft.com/office/officeart/2005/8/layout/radial3"/>
    <dgm:cxn modelId="{29940FDF-9082-4155-B5A4-AB711FB720DD}" type="presParOf" srcId="{6CDB9A85-992A-400F-B8C4-4EF924D46D95}" destId="{A1A1235B-6E9D-4D5D-BA35-2F99196C841A}" srcOrd="2" destOrd="0" presId="urn:microsoft.com/office/officeart/2005/8/layout/radial3"/>
    <dgm:cxn modelId="{F53A82BF-6461-474D-8C22-E2270E773F46}" type="presParOf" srcId="{6CDB9A85-992A-400F-B8C4-4EF924D46D95}" destId="{CA8B4C8F-91C0-478E-B84A-16910043457C}" srcOrd="3" destOrd="0" presId="urn:microsoft.com/office/officeart/2005/8/layout/radial3"/>
    <dgm:cxn modelId="{1B837848-7F5C-48B2-9A28-D369329FFAB9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5B9825B-1444-4EC9-B1CF-80E11508FC7E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D28CC58-9BE6-4AFB-8C0D-3DEFC1AD3AC4}">
      <dgm:prSet phldrT="[Text]"/>
      <dgm:spPr/>
      <dgm:t>
        <a:bodyPr/>
        <a:lstStyle/>
        <a:p>
          <a:r>
            <a:rPr lang="cs-CZ" dirty="0" smtClean="0"/>
            <a:t>Místo</a:t>
          </a:r>
          <a:endParaRPr lang="cs-CZ" dirty="0"/>
        </a:p>
      </dgm:t>
    </dgm:pt>
    <dgm:pt modelId="{FF82DB4A-F768-458B-9DA7-3001DC63BC6D}" type="parTrans" cxnId="{AF9C43BF-1A1C-44D5-AF9A-24297666EBE0}">
      <dgm:prSet/>
      <dgm:spPr/>
      <dgm:t>
        <a:bodyPr/>
        <a:lstStyle/>
        <a:p>
          <a:endParaRPr lang="cs-CZ"/>
        </a:p>
      </dgm:t>
    </dgm:pt>
    <dgm:pt modelId="{FE092E43-453B-44EB-A5DC-96CFD03D0B0E}" type="sibTrans" cxnId="{AF9C43BF-1A1C-44D5-AF9A-24297666EBE0}">
      <dgm:prSet/>
      <dgm:spPr/>
      <dgm:t>
        <a:bodyPr/>
        <a:lstStyle/>
        <a:p>
          <a:endParaRPr lang="cs-CZ"/>
        </a:p>
      </dgm:t>
    </dgm:pt>
    <dgm:pt modelId="{A2404BB2-F66A-4145-88E4-5AC7101602E3}">
      <dgm:prSet phldrT="[Text]"/>
      <dgm:spPr/>
      <dgm:t>
        <a:bodyPr/>
        <a:lstStyle/>
        <a:p>
          <a:r>
            <a:rPr lang="cs-CZ" dirty="0" smtClean="0"/>
            <a:t>Interpretace</a:t>
          </a:r>
          <a:endParaRPr lang="cs-CZ" dirty="0"/>
        </a:p>
      </dgm:t>
    </dgm:pt>
    <dgm:pt modelId="{25A26D9A-D4A0-42EC-A6A8-4A945B96166F}" type="parTrans" cxnId="{C4F64306-B1ED-46BF-A01E-C87720C9E4BE}">
      <dgm:prSet/>
      <dgm:spPr/>
      <dgm:t>
        <a:bodyPr/>
        <a:lstStyle/>
        <a:p>
          <a:endParaRPr lang="cs-CZ"/>
        </a:p>
      </dgm:t>
    </dgm:pt>
    <dgm:pt modelId="{7BAED842-B893-4AC3-93D3-CD39352B52AF}" type="sibTrans" cxnId="{C4F64306-B1ED-46BF-A01E-C87720C9E4BE}">
      <dgm:prSet/>
      <dgm:spPr/>
      <dgm:t>
        <a:bodyPr/>
        <a:lstStyle/>
        <a:p>
          <a:endParaRPr lang="cs-CZ"/>
        </a:p>
      </dgm:t>
    </dgm:pt>
    <dgm:pt modelId="{426C978A-8400-46C8-A72D-1C4F86CCD3B3}">
      <dgm:prSet phldrT="[Text]"/>
      <dgm:spPr/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7DFCDDBC-E570-4801-B687-5D546DE11162}" type="parTrans" cxnId="{B26C4B23-DA13-44CE-86B5-B798B76FBF33}">
      <dgm:prSet/>
      <dgm:spPr/>
      <dgm:t>
        <a:bodyPr/>
        <a:lstStyle/>
        <a:p>
          <a:endParaRPr lang="cs-CZ"/>
        </a:p>
      </dgm:t>
    </dgm:pt>
    <dgm:pt modelId="{4976953D-E445-4B1A-8509-6227926C7ACF}" type="sibTrans" cxnId="{B26C4B23-DA13-44CE-86B5-B798B76FBF33}">
      <dgm:prSet/>
      <dgm:spPr/>
      <dgm:t>
        <a:bodyPr/>
        <a:lstStyle/>
        <a:p>
          <a:endParaRPr lang="cs-CZ"/>
        </a:p>
      </dgm:t>
    </dgm:pt>
    <dgm:pt modelId="{4BF58D32-CD30-4D7A-AC81-A9A795A9B5F5}">
      <dgm:prSet phldrT="[Text]"/>
      <dgm:spPr/>
      <dgm:t>
        <a:bodyPr/>
        <a:lstStyle/>
        <a:p>
          <a:r>
            <a:rPr lang="cs-CZ" dirty="0" smtClean="0"/>
            <a:t>Místně zakotvené učení (</a:t>
          </a:r>
          <a:r>
            <a:rPr lang="cs-CZ" dirty="0" err="1" smtClean="0"/>
            <a:t>place</a:t>
          </a:r>
          <a:r>
            <a:rPr lang="cs-CZ" dirty="0" smtClean="0"/>
            <a:t>-</a:t>
          </a:r>
          <a:r>
            <a:rPr lang="cs-CZ" dirty="0" err="1" smtClean="0"/>
            <a:t>based</a:t>
          </a:r>
          <a:r>
            <a:rPr lang="cs-CZ" dirty="0" smtClean="0"/>
            <a:t> </a:t>
          </a:r>
          <a:r>
            <a:rPr lang="cs-CZ" dirty="0" err="1" smtClean="0"/>
            <a:t>education</a:t>
          </a:r>
          <a:r>
            <a:rPr lang="cs-CZ" dirty="0" smtClean="0"/>
            <a:t>)</a:t>
          </a:r>
          <a:endParaRPr lang="cs-CZ" dirty="0"/>
        </a:p>
      </dgm:t>
    </dgm:pt>
    <dgm:pt modelId="{A158DDA5-9866-40D8-A2BE-D7709A89AEB3}" type="parTrans" cxnId="{C1B954B1-2C7C-4A5F-9E5F-763B3B69A41E}">
      <dgm:prSet/>
      <dgm:spPr/>
      <dgm:t>
        <a:bodyPr/>
        <a:lstStyle/>
        <a:p>
          <a:endParaRPr lang="cs-CZ"/>
        </a:p>
      </dgm:t>
    </dgm:pt>
    <dgm:pt modelId="{4256AAA0-4931-4524-9F4B-1A420FF0CC80}" type="sibTrans" cxnId="{C1B954B1-2C7C-4A5F-9E5F-763B3B69A41E}">
      <dgm:prSet/>
      <dgm:spPr/>
      <dgm:t>
        <a:bodyPr/>
        <a:lstStyle/>
        <a:p>
          <a:endParaRPr lang="cs-CZ"/>
        </a:p>
      </dgm:t>
    </dgm:pt>
    <dgm:pt modelId="{2EF918EB-4F50-406F-AE00-5A9B6D58C605}">
      <dgm:prSet phldrT="[Text]"/>
      <dgm:spPr/>
      <dgm:t>
        <a:bodyPr/>
        <a:lstStyle/>
        <a:p>
          <a:r>
            <a:rPr lang="cs-CZ" dirty="0" smtClean="0"/>
            <a:t>Výchova k </a:t>
          </a:r>
          <a:r>
            <a:rPr lang="cs-CZ" dirty="0" err="1" smtClean="0"/>
            <a:t>ekogramotnosti</a:t>
          </a:r>
          <a:r>
            <a:rPr lang="cs-CZ" dirty="0" smtClean="0"/>
            <a:t> (</a:t>
          </a:r>
          <a:r>
            <a:rPr lang="cs-CZ" dirty="0" err="1" smtClean="0"/>
            <a:t>ecoliteracy</a:t>
          </a:r>
          <a:r>
            <a:rPr lang="cs-CZ" dirty="0" smtClean="0"/>
            <a:t>)</a:t>
          </a:r>
          <a:endParaRPr lang="cs-CZ" dirty="0"/>
        </a:p>
      </dgm:t>
    </dgm:pt>
    <dgm:pt modelId="{24D452E1-2942-49B1-A678-D18B36D87EEC}" type="parTrans" cxnId="{02F4163B-902A-439B-9031-C9FD7B3B3EC5}">
      <dgm:prSet/>
      <dgm:spPr/>
      <dgm:t>
        <a:bodyPr/>
        <a:lstStyle/>
        <a:p>
          <a:endParaRPr lang="cs-CZ"/>
        </a:p>
      </dgm:t>
    </dgm:pt>
    <dgm:pt modelId="{FA816C62-B892-4E38-AF5B-5A7358861879}" type="sibTrans" cxnId="{02F4163B-902A-439B-9031-C9FD7B3B3EC5}">
      <dgm:prSet/>
      <dgm:spPr/>
      <dgm:t>
        <a:bodyPr/>
        <a:lstStyle/>
        <a:p>
          <a:endParaRPr lang="cs-CZ"/>
        </a:p>
      </dgm:t>
    </dgm:pt>
    <dgm:pt modelId="{408DF2BE-EEB7-4480-B62E-66987E74ED10}" type="pres">
      <dgm:prSet presAssocID="{55B9825B-1444-4EC9-B1CF-80E11508FC7E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E9AB135D-820D-4AEA-916F-3523419C3F37}" type="pres">
      <dgm:prSet presAssocID="{55B9825B-1444-4EC9-B1CF-80E11508FC7E}" presName="cycle" presStyleCnt="0"/>
      <dgm:spPr/>
    </dgm:pt>
    <dgm:pt modelId="{03215F3E-30C6-4ABD-A9AC-B560F451C1DF}" type="pres">
      <dgm:prSet presAssocID="{55B9825B-1444-4EC9-B1CF-80E11508FC7E}" presName="centerShape" presStyleCnt="0"/>
      <dgm:spPr/>
    </dgm:pt>
    <dgm:pt modelId="{14D3187C-FA6C-4C60-A287-A64A92001322}" type="pres">
      <dgm:prSet presAssocID="{55B9825B-1444-4EC9-B1CF-80E11508FC7E}" presName="connSite" presStyleLbl="node1" presStyleIdx="0" presStyleCnt="3"/>
      <dgm:spPr/>
    </dgm:pt>
    <dgm:pt modelId="{427E7F2E-5979-47D5-AA9A-BE54277B8522}" type="pres">
      <dgm:prSet presAssocID="{55B9825B-1444-4EC9-B1CF-80E11508FC7E}" presName="visible" presStyleLbl="nod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03279EE-128B-48DE-85B6-E442373CB897}" type="pres">
      <dgm:prSet presAssocID="{FF82DB4A-F768-458B-9DA7-3001DC63BC6D}" presName="Name25" presStyleLbl="parChTrans1D1" presStyleIdx="0" presStyleCnt="2"/>
      <dgm:spPr/>
      <dgm:t>
        <a:bodyPr/>
        <a:lstStyle/>
        <a:p>
          <a:endParaRPr lang="cs-CZ"/>
        </a:p>
      </dgm:t>
    </dgm:pt>
    <dgm:pt modelId="{5C611F0F-1EB2-4A67-9B73-FE3BD92DCB64}" type="pres">
      <dgm:prSet presAssocID="{8D28CC58-9BE6-4AFB-8C0D-3DEFC1AD3AC4}" presName="node" presStyleCnt="0"/>
      <dgm:spPr/>
    </dgm:pt>
    <dgm:pt modelId="{F565E1A1-0FD1-49E5-B454-19A570A96C2B}" type="pres">
      <dgm:prSet presAssocID="{8D28CC58-9BE6-4AFB-8C0D-3DEFC1AD3AC4}" presName="parentNode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2254C28-BE7D-4E2C-88DD-40B2B0F5312E}" type="pres">
      <dgm:prSet presAssocID="{8D28CC58-9BE6-4AFB-8C0D-3DEFC1AD3AC4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52058BC-85B2-4BEF-8398-2075E066BEE0}" type="pres">
      <dgm:prSet presAssocID="{7DFCDDBC-E570-4801-B687-5D546DE11162}" presName="Name25" presStyleLbl="parChTrans1D1" presStyleIdx="1" presStyleCnt="2"/>
      <dgm:spPr/>
      <dgm:t>
        <a:bodyPr/>
        <a:lstStyle/>
        <a:p>
          <a:endParaRPr lang="cs-CZ"/>
        </a:p>
      </dgm:t>
    </dgm:pt>
    <dgm:pt modelId="{66CD1E42-95D3-4129-99D2-78AB17B0EA5E}" type="pres">
      <dgm:prSet presAssocID="{426C978A-8400-46C8-A72D-1C4F86CCD3B3}" presName="node" presStyleCnt="0"/>
      <dgm:spPr/>
    </dgm:pt>
    <dgm:pt modelId="{431B7B1F-E26D-4576-A787-864A9B866A8F}" type="pres">
      <dgm:prSet presAssocID="{426C978A-8400-46C8-A72D-1C4F86CCD3B3}" presName="parentNode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060B899-A0AE-45CF-8216-487CBF8252B5}" type="pres">
      <dgm:prSet presAssocID="{426C978A-8400-46C8-A72D-1C4F86CCD3B3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64B62F2-7A9C-4EA6-9802-DE69B24D934E}" type="presOf" srcId="{4BF58D32-CD30-4D7A-AC81-A9A795A9B5F5}" destId="{0060B899-A0AE-45CF-8216-487CBF8252B5}" srcOrd="0" destOrd="0" presId="urn:microsoft.com/office/officeart/2005/8/layout/radial2"/>
    <dgm:cxn modelId="{B26C4B23-DA13-44CE-86B5-B798B76FBF33}" srcId="{55B9825B-1444-4EC9-B1CF-80E11508FC7E}" destId="{426C978A-8400-46C8-A72D-1C4F86CCD3B3}" srcOrd="1" destOrd="0" parTransId="{7DFCDDBC-E570-4801-B687-5D546DE11162}" sibTransId="{4976953D-E445-4B1A-8509-6227926C7ACF}"/>
    <dgm:cxn modelId="{AF9C43BF-1A1C-44D5-AF9A-24297666EBE0}" srcId="{55B9825B-1444-4EC9-B1CF-80E11508FC7E}" destId="{8D28CC58-9BE6-4AFB-8C0D-3DEFC1AD3AC4}" srcOrd="0" destOrd="0" parTransId="{FF82DB4A-F768-458B-9DA7-3001DC63BC6D}" sibTransId="{FE092E43-453B-44EB-A5DC-96CFD03D0B0E}"/>
    <dgm:cxn modelId="{290CA1E5-2B4F-443E-AFDE-2A2F24BAD580}" type="presOf" srcId="{A2404BB2-F66A-4145-88E4-5AC7101602E3}" destId="{62254C28-BE7D-4E2C-88DD-40B2B0F5312E}" srcOrd="0" destOrd="0" presId="urn:microsoft.com/office/officeart/2005/8/layout/radial2"/>
    <dgm:cxn modelId="{60D29DD8-6EF9-495E-813E-71288566C4F0}" type="presOf" srcId="{426C978A-8400-46C8-A72D-1C4F86CCD3B3}" destId="{431B7B1F-E26D-4576-A787-864A9B866A8F}" srcOrd="0" destOrd="0" presId="urn:microsoft.com/office/officeart/2005/8/layout/radial2"/>
    <dgm:cxn modelId="{500DDFC0-5D89-4556-A5D6-59E998760CFA}" type="presOf" srcId="{2EF918EB-4F50-406F-AE00-5A9B6D58C605}" destId="{0060B899-A0AE-45CF-8216-487CBF8252B5}" srcOrd="0" destOrd="1" presId="urn:microsoft.com/office/officeart/2005/8/layout/radial2"/>
    <dgm:cxn modelId="{C4F64306-B1ED-46BF-A01E-C87720C9E4BE}" srcId="{8D28CC58-9BE6-4AFB-8C0D-3DEFC1AD3AC4}" destId="{A2404BB2-F66A-4145-88E4-5AC7101602E3}" srcOrd="0" destOrd="0" parTransId="{25A26D9A-D4A0-42EC-A6A8-4A945B96166F}" sibTransId="{7BAED842-B893-4AC3-93D3-CD39352B52AF}"/>
    <dgm:cxn modelId="{C1B954B1-2C7C-4A5F-9E5F-763B3B69A41E}" srcId="{426C978A-8400-46C8-A72D-1C4F86CCD3B3}" destId="{4BF58D32-CD30-4D7A-AC81-A9A795A9B5F5}" srcOrd="0" destOrd="0" parTransId="{A158DDA5-9866-40D8-A2BE-D7709A89AEB3}" sibTransId="{4256AAA0-4931-4524-9F4B-1A420FF0CC80}"/>
    <dgm:cxn modelId="{5F241856-0E41-4F81-9DE7-5196CCA5F8F2}" type="presOf" srcId="{55B9825B-1444-4EC9-B1CF-80E11508FC7E}" destId="{408DF2BE-EEB7-4480-B62E-66987E74ED10}" srcOrd="0" destOrd="0" presId="urn:microsoft.com/office/officeart/2005/8/layout/radial2"/>
    <dgm:cxn modelId="{02F4163B-902A-439B-9031-C9FD7B3B3EC5}" srcId="{426C978A-8400-46C8-A72D-1C4F86CCD3B3}" destId="{2EF918EB-4F50-406F-AE00-5A9B6D58C605}" srcOrd="1" destOrd="0" parTransId="{24D452E1-2942-49B1-A678-D18B36D87EEC}" sibTransId="{FA816C62-B892-4E38-AF5B-5A7358861879}"/>
    <dgm:cxn modelId="{9F656168-0D19-4A38-BCA7-D15A5A326E0B}" type="presOf" srcId="{7DFCDDBC-E570-4801-B687-5D546DE11162}" destId="{452058BC-85B2-4BEF-8398-2075E066BEE0}" srcOrd="0" destOrd="0" presId="urn:microsoft.com/office/officeart/2005/8/layout/radial2"/>
    <dgm:cxn modelId="{80DACDD0-10E7-4473-A12C-3CD43162D2C4}" type="presOf" srcId="{FF82DB4A-F768-458B-9DA7-3001DC63BC6D}" destId="{A03279EE-128B-48DE-85B6-E442373CB897}" srcOrd="0" destOrd="0" presId="urn:microsoft.com/office/officeart/2005/8/layout/radial2"/>
    <dgm:cxn modelId="{10DDA0CB-16C4-46E4-BBB1-54BAA2F35700}" type="presOf" srcId="{8D28CC58-9BE6-4AFB-8C0D-3DEFC1AD3AC4}" destId="{F565E1A1-0FD1-49E5-B454-19A570A96C2B}" srcOrd="0" destOrd="0" presId="urn:microsoft.com/office/officeart/2005/8/layout/radial2"/>
    <dgm:cxn modelId="{AE23CE14-8A5B-426C-89E2-BA4BD49E2F6B}" type="presParOf" srcId="{408DF2BE-EEB7-4480-B62E-66987E74ED10}" destId="{E9AB135D-820D-4AEA-916F-3523419C3F37}" srcOrd="0" destOrd="0" presId="urn:microsoft.com/office/officeart/2005/8/layout/radial2"/>
    <dgm:cxn modelId="{ABD7EC35-594B-4832-A6AF-B3F12023D288}" type="presParOf" srcId="{E9AB135D-820D-4AEA-916F-3523419C3F37}" destId="{03215F3E-30C6-4ABD-A9AC-B560F451C1DF}" srcOrd="0" destOrd="0" presId="urn:microsoft.com/office/officeart/2005/8/layout/radial2"/>
    <dgm:cxn modelId="{DD8D587A-8BE9-4EE6-AF8D-F02BD49115EA}" type="presParOf" srcId="{03215F3E-30C6-4ABD-A9AC-B560F451C1DF}" destId="{14D3187C-FA6C-4C60-A287-A64A92001322}" srcOrd="0" destOrd="0" presId="urn:microsoft.com/office/officeart/2005/8/layout/radial2"/>
    <dgm:cxn modelId="{BB08F4B6-2019-4DB6-813B-5B1AE65F7567}" type="presParOf" srcId="{03215F3E-30C6-4ABD-A9AC-B560F451C1DF}" destId="{427E7F2E-5979-47D5-AA9A-BE54277B8522}" srcOrd="1" destOrd="0" presId="urn:microsoft.com/office/officeart/2005/8/layout/radial2"/>
    <dgm:cxn modelId="{FFF20451-ABB5-496B-911F-D1AB5130AF26}" type="presParOf" srcId="{E9AB135D-820D-4AEA-916F-3523419C3F37}" destId="{A03279EE-128B-48DE-85B6-E442373CB897}" srcOrd="1" destOrd="0" presId="urn:microsoft.com/office/officeart/2005/8/layout/radial2"/>
    <dgm:cxn modelId="{FCF39279-BC8A-462B-895E-0832FDDB2989}" type="presParOf" srcId="{E9AB135D-820D-4AEA-916F-3523419C3F37}" destId="{5C611F0F-1EB2-4A67-9B73-FE3BD92DCB64}" srcOrd="2" destOrd="0" presId="urn:microsoft.com/office/officeart/2005/8/layout/radial2"/>
    <dgm:cxn modelId="{E987AD0A-ADA3-4AFF-AD33-BAD3D33974CC}" type="presParOf" srcId="{5C611F0F-1EB2-4A67-9B73-FE3BD92DCB64}" destId="{F565E1A1-0FD1-49E5-B454-19A570A96C2B}" srcOrd="0" destOrd="0" presId="urn:microsoft.com/office/officeart/2005/8/layout/radial2"/>
    <dgm:cxn modelId="{7BA7E47F-D538-492B-B8E3-BE5D63CC11B0}" type="presParOf" srcId="{5C611F0F-1EB2-4A67-9B73-FE3BD92DCB64}" destId="{62254C28-BE7D-4E2C-88DD-40B2B0F5312E}" srcOrd="1" destOrd="0" presId="urn:microsoft.com/office/officeart/2005/8/layout/radial2"/>
    <dgm:cxn modelId="{D536A1F8-202B-4413-9535-C7A091ECD983}" type="presParOf" srcId="{E9AB135D-820D-4AEA-916F-3523419C3F37}" destId="{452058BC-85B2-4BEF-8398-2075E066BEE0}" srcOrd="3" destOrd="0" presId="urn:microsoft.com/office/officeart/2005/8/layout/radial2"/>
    <dgm:cxn modelId="{687FD834-C56E-4C81-B8C0-F93B4A2196B5}" type="presParOf" srcId="{E9AB135D-820D-4AEA-916F-3523419C3F37}" destId="{66CD1E42-95D3-4129-99D2-78AB17B0EA5E}" srcOrd="4" destOrd="0" presId="urn:microsoft.com/office/officeart/2005/8/layout/radial2"/>
    <dgm:cxn modelId="{AF771934-893F-433A-9623-6742FA7CF10F}" type="presParOf" srcId="{66CD1E42-95D3-4129-99D2-78AB17B0EA5E}" destId="{431B7B1F-E26D-4576-A787-864A9B866A8F}" srcOrd="0" destOrd="0" presId="urn:microsoft.com/office/officeart/2005/8/layout/radial2"/>
    <dgm:cxn modelId="{7AFC139B-28B8-4F1A-917C-DA3068A760BD}" type="presParOf" srcId="{66CD1E42-95D3-4129-99D2-78AB17B0EA5E}" destId="{0060B899-A0AE-45CF-8216-487CBF8252B5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/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280B12A-AB45-4658-8663-402E3F910331}" type="presOf" srcId="{F95632DD-4E21-4118-92E0-98613F4F1DE6}" destId="{E2F90A7C-619F-467A-B416-A0E6119ACEC5}" srcOrd="0" destOrd="0" presId="urn:microsoft.com/office/officeart/2005/8/layout/radial3"/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552F0BB6-8DB9-4195-B1F0-0D39DEF954C2}" type="presOf" srcId="{2BA7D6EC-ED33-4B33-9127-60A11DBB60B0}" destId="{CA8B4C8F-91C0-478E-B84A-16910043457C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6B1F3BB4-8A8B-41C9-8047-7C5EF07B6FA4}" type="presOf" srcId="{2DF23E84-4DE8-4C2E-B620-4CD8581E8E5B}" destId="{ED981ED6-5FE6-4DB0-80C0-509429DA880A}" srcOrd="0" destOrd="0" presId="urn:microsoft.com/office/officeart/2005/8/layout/radial3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07C1031D-9979-441F-9837-D82BC61F79D7}" type="presOf" srcId="{A5116364-50A9-41BB-BB72-3ACF520F9E7D}" destId="{A1A1235B-6E9D-4D5D-BA35-2F99196C841A}" srcOrd="0" destOrd="0" presId="urn:microsoft.com/office/officeart/2005/8/layout/radial3"/>
    <dgm:cxn modelId="{84C8CF1B-1650-4F8E-93DE-52B8F56BE2A0}" type="presOf" srcId="{88B61D13-E339-4DDD-93A4-F07F469E56C2}" destId="{C1731E76-E3F5-4AF6-8C94-CE627791C20A}" srcOrd="0" destOrd="0" presId="urn:microsoft.com/office/officeart/2005/8/layout/radial3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3EBF9A01-7B34-4640-AD51-A814A14A841C}" type="presOf" srcId="{08ACFA3F-6848-4366-A04A-4A58D584382E}" destId="{F92C24E5-6D94-4863-8982-847AE0DE4D55}" srcOrd="0" destOrd="0" presId="urn:microsoft.com/office/officeart/2005/8/layout/radial3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7290E778-18AC-4E1B-9F0B-FDA5647A7E7A}" type="presParOf" srcId="{F92C24E5-6D94-4863-8982-847AE0DE4D55}" destId="{6CDB9A85-992A-400F-B8C4-4EF924D46D95}" srcOrd="0" destOrd="0" presId="urn:microsoft.com/office/officeart/2005/8/layout/radial3"/>
    <dgm:cxn modelId="{DBBE5E75-632B-4C19-A9F9-ABF30A4F4C13}" type="presParOf" srcId="{6CDB9A85-992A-400F-B8C4-4EF924D46D95}" destId="{E2F90A7C-619F-467A-B416-A0E6119ACEC5}" srcOrd="0" destOrd="0" presId="urn:microsoft.com/office/officeart/2005/8/layout/radial3"/>
    <dgm:cxn modelId="{EFE770A6-86B6-4CF6-A31F-24EAF54C603B}" type="presParOf" srcId="{6CDB9A85-992A-400F-B8C4-4EF924D46D95}" destId="{ED981ED6-5FE6-4DB0-80C0-509429DA880A}" srcOrd="1" destOrd="0" presId="urn:microsoft.com/office/officeart/2005/8/layout/radial3"/>
    <dgm:cxn modelId="{DA2EBD05-C49C-439A-A809-E099823C98E4}" type="presParOf" srcId="{6CDB9A85-992A-400F-B8C4-4EF924D46D95}" destId="{A1A1235B-6E9D-4D5D-BA35-2F99196C841A}" srcOrd="2" destOrd="0" presId="urn:microsoft.com/office/officeart/2005/8/layout/radial3"/>
    <dgm:cxn modelId="{1FA97AB0-A313-4D03-B32B-3AEB163676CA}" type="presParOf" srcId="{6CDB9A85-992A-400F-B8C4-4EF924D46D95}" destId="{CA8B4C8F-91C0-478E-B84A-16910043457C}" srcOrd="3" destOrd="0" presId="urn:microsoft.com/office/officeart/2005/8/layout/radial3"/>
    <dgm:cxn modelId="{35C41B79-0180-4519-AA5A-31FD1E4EA9B2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/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235B03F-1FC4-4DD5-92AB-AC364BE124AA}" type="presOf" srcId="{08ACFA3F-6848-4366-A04A-4A58D584382E}" destId="{F92C24E5-6D94-4863-8982-847AE0DE4D55}" srcOrd="0" destOrd="0" presId="urn:microsoft.com/office/officeart/2005/8/layout/radial3"/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1570CE17-27FF-41A4-91FA-E1CE2341FD54}" type="presOf" srcId="{A5116364-50A9-41BB-BB72-3ACF520F9E7D}" destId="{A1A1235B-6E9D-4D5D-BA35-2F99196C841A}" srcOrd="0" destOrd="0" presId="urn:microsoft.com/office/officeart/2005/8/layout/radial3"/>
    <dgm:cxn modelId="{724E953F-4085-4E4D-887E-566D39D5EE47}" type="presOf" srcId="{2DF23E84-4DE8-4C2E-B620-4CD8581E8E5B}" destId="{ED981ED6-5FE6-4DB0-80C0-509429DA880A}" srcOrd="0" destOrd="0" presId="urn:microsoft.com/office/officeart/2005/8/layout/radial3"/>
    <dgm:cxn modelId="{D103D8B6-5E19-4CAF-847E-0F8D9A9D6392}" type="presOf" srcId="{88B61D13-E339-4DDD-93A4-F07F469E56C2}" destId="{C1731E76-E3F5-4AF6-8C94-CE627791C20A}" srcOrd="0" destOrd="0" presId="urn:microsoft.com/office/officeart/2005/8/layout/radial3"/>
    <dgm:cxn modelId="{FDF241BB-F757-40B2-BF94-6D463E75477A}" type="presOf" srcId="{F95632DD-4E21-4118-92E0-98613F4F1DE6}" destId="{E2F90A7C-619F-467A-B416-A0E6119ACEC5}" srcOrd="0" destOrd="0" presId="urn:microsoft.com/office/officeart/2005/8/layout/radial3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25DF5833-6EEF-43C8-BDDE-9C5A105B3D09}" type="presOf" srcId="{2BA7D6EC-ED33-4B33-9127-60A11DBB60B0}" destId="{CA8B4C8F-91C0-478E-B84A-16910043457C}" srcOrd="0" destOrd="0" presId="urn:microsoft.com/office/officeart/2005/8/layout/radial3"/>
    <dgm:cxn modelId="{E762A240-E144-4842-B6D3-3B20586E9927}" type="presParOf" srcId="{F92C24E5-6D94-4863-8982-847AE0DE4D55}" destId="{6CDB9A85-992A-400F-B8C4-4EF924D46D95}" srcOrd="0" destOrd="0" presId="urn:microsoft.com/office/officeart/2005/8/layout/radial3"/>
    <dgm:cxn modelId="{E5DD74E6-31D3-4856-8B2B-25B8E610981D}" type="presParOf" srcId="{6CDB9A85-992A-400F-B8C4-4EF924D46D95}" destId="{E2F90A7C-619F-467A-B416-A0E6119ACEC5}" srcOrd="0" destOrd="0" presId="urn:microsoft.com/office/officeart/2005/8/layout/radial3"/>
    <dgm:cxn modelId="{A3F6B884-F92C-4732-9496-857FBEA5CC7C}" type="presParOf" srcId="{6CDB9A85-992A-400F-B8C4-4EF924D46D95}" destId="{ED981ED6-5FE6-4DB0-80C0-509429DA880A}" srcOrd="1" destOrd="0" presId="urn:microsoft.com/office/officeart/2005/8/layout/radial3"/>
    <dgm:cxn modelId="{6FD487FF-E3E8-46DF-A96E-968BE053D868}" type="presParOf" srcId="{6CDB9A85-992A-400F-B8C4-4EF924D46D95}" destId="{A1A1235B-6E9D-4D5D-BA35-2F99196C841A}" srcOrd="2" destOrd="0" presId="urn:microsoft.com/office/officeart/2005/8/layout/radial3"/>
    <dgm:cxn modelId="{60DA4EA5-B892-44F6-875F-387344EB322E}" type="presParOf" srcId="{6CDB9A85-992A-400F-B8C4-4EF924D46D95}" destId="{CA8B4C8F-91C0-478E-B84A-16910043457C}" srcOrd="3" destOrd="0" presId="urn:microsoft.com/office/officeart/2005/8/layout/radial3"/>
    <dgm:cxn modelId="{C6A8B838-3FAF-4E96-B8CD-2885BEA4FEC7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/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19A70BD-C752-4A59-91BF-BA5C26716AFC}" type="presOf" srcId="{2DF23E84-4DE8-4C2E-B620-4CD8581E8E5B}" destId="{ED981ED6-5FE6-4DB0-80C0-509429DA880A}" srcOrd="0" destOrd="0" presId="urn:microsoft.com/office/officeart/2005/8/layout/radial3"/>
    <dgm:cxn modelId="{D415C6AB-D343-4960-9725-7F8DB6AAE385}" type="presOf" srcId="{A5116364-50A9-41BB-BB72-3ACF520F9E7D}" destId="{A1A1235B-6E9D-4D5D-BA35-2F99196C841A}" srcOrd="0" destOrd="0" presId="urn:microsoft.com/office/officeart/2005/8/layout/radial3"/>
    <dgm:cxn modelId="{D8D84CF2-1930-48A7-9594-609D1AC6A031}" type="presOf" srcId="{2BA7D6EC-ED33-4B33-9127-60A11DBB60B0}" destId="{CA8B4C8F-91C0-478E-B84A-16910043457C}" srcOrd="0" destOrd="0" presId="urn:microsoft.com/office/officeart/2005/8/layout/radial3"/>
    <dgm:cxn modelId="{6D30C1ED-AF63-4138-B8CE-D5A0B5F6D63F}" type="presOf" srcId="{88B61D13-E339-4DDD-93A4-F07F469E56C2}" destId="{C1731E76-E3F5-4AF6-8C94-CE627791C20A}" srcOrd="0" destOrd="0" presId="urn:microsoft.com/office/officeart/2005/8/layout/radial3"/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3B2ACAFB-47D4-433A-8B8E-FB87CBDC14CC}" type="presOf" srcId="{F95632DD-4E21-4118-92E0-98613F4F1DE6}" destId="{E2F90A7C-619F-467A-B416-A0E6119ACEC5}" srcOrd="0" destOrd="0" presId="urn:microsoft.com/office/officeart/2005/8/layout/radial3"/>
    <dgm:cxn modelId="{D4F0D74F-99A6-4494-84CC-9A9F865396AE}" type="presOf" srcId="{08ACFA3F-6848-4366-A04A-4A58D584382E}" destId="{F92C24E5-6D94-4863-8982-847AE0DE4D55}" srcOrd="0" destOrd="0" presId="urn:microsoft.com/office/officeart/2005/8/layout/radial3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F649DE0F-9FB6-4B94-A359-961DED00B937}" type="presParOf" srcId="{F92C24E5-6D94-4863-8982-847AE0DE4D55}" destId="{6CDB9A85-992A-400F-B8C4-4EF924D46D95}" srcOrd="0" destOrd="0" presId="urn:microsoft.com/office/officeart/2005/8/layout/radial3"/>
    <dgm:cxn modelId="{491AB2C8-A5AD-42B6-B215-3FF5B20C3640}" type="presParOf" srcId="{6CDB9A85-992A-400F-B8C4-4EF924D46D95}" destId="{E2F90A7C-619F-467A-B416-A0E6119ACEC5}" srcOrd="0" destOrd="0" presId="urn:microsoft.com/office/officeart/2005/8/layout/radial3"/>
    <dgm:cxn modelId="{97CD757B-44D2-48FC-8C14-5AB16D825D4B}" type="presParOf" srcId="{6CDB9A85-992A-400F-B8C4-4EF924D46D95}" destId="{ED981ED6-5FE6-4DB0-80C0-509429DA880A}" srcOrd="1" destOrd="0" presId="urn:microsoft.com/office/officeart/2005/8/layout/radial3"/>
    <dgm:cxn modelId="{F168FA95-2129-4F94-83CF-CF6C0E95A61F}" type="presParOf" srcId="{6CDB9A85-992A-400F-B8C4-4EF924D46D95}" destId="{A1A1235B-6E9D-4D5D-BA35-2F99196C841A}" srcOrd="2" destOrd="0" presId="urn:microsoft.com/office/officeart/2005/8/layout/radial3"/>
    <dgm:cxn modelId="{B72216EA-1117-4FE5-A35D-8AA427744C59}" type="presParOf" srcId="{6CDB9A85-992A-400F-B8C4-4EF924D46D95}" destId="{CA8B4C8F-91C0-478E-B84A-16910043457C}" srcOrd="3" destOrd="0" presId="urn:microsoft.com/office/officeart/2005/8/layout/radial3"/>
    <dgm:cxn modelId="{A5DCDEBC-20FE-40C0-A979-2CFC36D0D5EA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/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09E6E70E-9BF2-432A-B284-DC2E406EF58E}" type="presOf" srcId="{F95632DD-4E21-4118-92E0-98613F4F1DE6}" destId="{E2F90A7C-619F-467A-B416-A0E6119ACEC5}" srcOrd="0" destOrd="0" presId="urn:microsoft.com/office/officeart/2005/8/layout/radial3"/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395E78E2-B29A-43DC-BE33-BE96B92E4545}" type="presOf" srcId="{A5116364-50A9-41BB-BB72-3ACF520F9E7D}" destId="{A1A1235B-6E9D-4D5D-BA35-2F99196C841A}" srcOrd="0" destOrd="0" presId="urn:microsoft.com/office/officeart/2005/8/layout/radial3"/>
    <dgm:cxn modelId="{FA463E80-981F-43CC-85BB-B0167AB56BB2}" type="presOf" srcId="{2DF23E84-4DE8-4C2E-B620-4CD8581E8E5B}" destId="{ED981ED6-5FE6-4DB0-80C0-509429DA880A}" srcOrd="0" destOrd="0" presId="urn:microsoft.com/office/officeart/2005/8/layout/radial3"/>
    <dgm:cxn modelId="{4B9A5F0C-BA36-4FF8-AB44-2A34D493C8C3}" type="presOf" srcId="{08ACFA3F-6848-4366-A04A-4A58D584382E}" destId="{F92C24E5-6D94-4863-8982-847AE0DE4D55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BA916F0F-7240-492E-A729-88B5CAAF8B9E}" type="presOf" srcId="{88B61D13-E339-4DDD-93A4-F07F469E56C2}" destId="{C1731E76-E3F5-4AF6-8C94-CE627791C20A}" srcOrd="0" destOrd="0" presId="urn:microsoft.com/office/officeart/2005/8/layout/radial3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0934A5F3-B5F7-43FE-BBD5-238E4E80B477}" type="presOf" srcId="{2BA7D6EC-ED33-4B33-9127-60A11DBB60B0}" destId="{CA8B4C8F-91C0-478E-B84A-16910043457C}" srcOrd="0" destOrd="0" presId="urn:microsoft.com/office/officeart/2005/8/layout/radial3"/>
    <dgm:cxn modelId="{05D7BE74-A1CD-44D8-B838-FB53A3CE2CF2}" type="presParOf" srcId="{F92C24E5-6D94-4863-8982-847AE0DE4D55}" destId="{6CDB9A85-992A-400F-B8C4-4EF924D46D95}" srcOrd="0" destOrd="0" presId="urn:microsoft.com/office/officeart/2005/8/layout/radial3"/>
    <dgm:cxn modelId="{2A2C0836-5867-4C3C-864D-A7B587750D55}" type="presParOf" srcId="{6CDB9A85-992A-400F-B8C4-4EF924D46D95}" destId="{E2F90A7C-619F-467A-B416-A0E6119ACEC5}" srcOrd="0" destOrd="0" presId="urn:microsoft.com/office/officeart/2005/8/layout/radial3"/>
    <dgm:cxn modelId="{8BD71F92-7502-4514-A9CF-79068BAB293C}" type="presParOf" srcId="{6CDB9A85-992A-400F-B8C4-4EF924D46D95}" destId="{ED981ED6-5FE6-4DB0-80C0-509429DA880A}" srcOrd="1" destOrd="0" presId="urn:microsoft.com/office/officeart/2005/8/layout/radial3"/>
    <dgm:cxn modelId="{6AB68ABB-7F1A-4B3B-B728-FBC2AE5C2046}" type="presParOf" srcId="{6CDB9A85-992A-400F-B8C4-4EF924D46D95}" destId="{A1A1235B-6E9D-4D5D-BA35-2F99196C841A}" srcOrd="2" destOrd="0" presId="urn:microsoft.com/office/officeart/2005/8/layout/radial3"/>
    <dgm:cxn modelId="{47A3E235-A14F-4FA1-81D6-9FBC9FB45A61}" type="presParOf" srcId="{6CDB9A85-992A-400F-B8C4-4EF924D46D95}" destId="{CA8B4C8F-91C0-478E-B84A-16910043457C}" srcOrd="3" destOrd="0" presId="urn:microsoft.com/office/officeart/2005/8/layout/radial3"/>
    <dgm:cxn modelId="{EEBA96EB-F1D1-4B73-943F-E59022FF0EB4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D9A83D-AF07-4A26-91EA-7D834BFB788A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AB54D2FC-ED1E-4624-865C-CDAACEA4655E}">
      <dgm:prSet phldrT="[Text]"/>
      <dgm:spPr/>
      <dgm:t>
        <a:bodyPr/>
        <a:lstStyle/>
        <a:p>
          <a:r>
            <a:rPr lang="cs-CZ" dirty="0" smtClean="0"/>
            <a:t>Smysl</a:t>
          </a:r>
          <a:endParaRPr lang="cs-CZ" dirty="0"/>
        </a:p>
      </dgm:t>
    </dgm:pt>
    <dgm:pt modelId="{442F5CCA-A526-450D-B8BD-A3453B269A9E}" type="parTrans" cxnId="{FA07B9CA-56E6-41F8-A5BF-10B73B5852C2}">
      <dgm:prSet/>
      <dgm:spPr/>
      <dgm:t>
        <a:bodyPr/>
        <a:lstStyle/>
        <a:p>
          <a:endParaRPr lang="cs-CZ"/>
        </a:p>
      </dgm:t>
    </dgm:pt>
    <dgm:pt modelId="{67D460B4-E89E-4C1D-901B-487D6386B4E2}" type="sibTrans" cxnId="{FA07B9CA-56E6-41F8-A5BF-10B73B5852C2}">
      <dgm:prSet/>
      <dgm:spPr/>
      <dgm:t>
        <a:bodyPr/>
        <a:lstStyle/>
        <a:p>
          <a:endParaRPr lang="cs-CZ"/>
        </a:p>
      </dgm:t>
    </dgm:pt>
    <dgm:pt modelId="{20DE1EA0-D910-402B-91E1-AFBDC6D86223}">
      <dgm:prSet phldrT="[Text]"/>
      <dgm:spPr/>
      <dgm:t>
        <a:bodyPr/>
        <a:lstStyle/>
        <a:p>
          <a:r>
            <a:rPr lang="cs-CZ" dirty="0" smtClean="0"/>
            <a:t>Teorie</a:t>
          </a:r>
          <a:endParaRPr lang="cs-CZ" dirty="0"/>
        </a:p>
      </dgm:t>
    </dgm:pt>
    <dgm:pt modelId="{0A552473-0E91-45CD-B898-789A4AE3B60A}" type="parTrans" cxnId="{6D62909D-0435-4255-AFD0-B85B9792C1E3}">
      <dgm:prSet/>
      <dgm:spPr/>
      <dgm:t>
        <a:bodyPr/>
        <a:lstStyle/>
        <a:p>
          <a:endParaRPr lang="cs-CZ"/>
        </a:p>
      </dgm:t>
    </dgm:pt>
    <dgm:pt modelId="{E4BC93F5-3015-4EE7-A8CD-B2242F4DCDE9}" type="sibTrans" cxnId="{6D62909D-0435-4255-AFD0-B85B9792C1E3}">
      <dgm:prSet/>
      <dgm:spPr/>
      <dgm:t>
        <a:bodyPr/>
        <a:lstStyle/>
        <a:p>
          <a:endParaRPr lang="cs-CZ"/>
        </a:p>
      </dgm:t>
    </dgm:pt>
    <dgm:pt modelId="{C4023B0F-C372-4011-8AC6-F56D565AFCF9}">
      <dgm:prSet phldrT="[Text]"/>
      <dgm:spPr/>
      <dgm:t>
        <a:bodyPr/>
        <a:lstStyle/>
        <a:p>
          <a:r>
            <a:rPr lang="cs-CZ" dirty="0" smtClean="0"/>
            <a:t>Praxe</a:t>
          </a:r>
          <a:endParaRPr lang="cs-CZ" dirty="0"/>
        </a:p>
      </dgm:t>
    </dgm:pt>
    <dgm:pt modelId="{0BF0C2DF-82AE-4105-B3D5-E9B6B1DD2DF4}" type="parTrans" cxnId="{683CEC2B-C519-4686-AF15-5BD5A9CC22FD}">
      <dgm:prSet/>
      <dgm:spPr/>
      <dgm:t>
        <a:bodyPr/>
        <a:lstStyle/>
        <a:p>
          <a:endParaRPr lang="cs-CZ"/>
        </a:p>
      </dgm:t>
    </dgm:pt>
    <dgm:pt modelId="{136D949B-F469-48DE-B704-363D2DE5BE03}" type="sibTrans" cxnId="{683CEC2B-C519-4686-AF15-5BD5A9CC22FD}">
      <dgm:prSet/>
      <dgm:spPr/>
      <dgm:t>
        <a:bodyPr/>
        <a:lstStyle/>
        <a:p>
          <a:endParaRPr lang="cs-CZ"/>
        </a:p>
      </dgm:t>
    </dgm:pt>
    <dgm:pt modelId="{2D0BA0E3-4D0D-4787-8116-FEEDEECEE07A}" type="pres">
      <dgm:prSet presAssocID="{95D9A83D-AF07-4A26-91EA-7D834BFB788A}" presName="linearFlow" presStyleCnt="0">
        <dgm:presLayoutVars>
          <dgm:resizeHandles val="exact"/>
        </dgm:presLayoutVars>
      </dgm:prSet>
      <dgm:spPr/>
    </dgm:pt>
    <dgm:pt modelId="{33E66E55-8ED2-432C-9B3C-71C1EE811614}" type="pres">
      <dgm:prSet presAssocID="{AB54D2FC-ED1E-4624-865C-CDAACEA4655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3A335B1-38DE-4FE4-AE63-9BAB014A7116}" type="pres">
      <dgm:prSet presAssocID="{67D460B4-E89E-4C1D-901B-487D6386B4E2}" presName="sibTrans" presStyleLbl="sibTrans2D1" presStyleIdx="0" presStyleCnt="2"/>
      <dgm:spPr/>
      <dgm:t>
        <a:bodyPr/>
        <a:lstStyle/>
        <a:p>
          <a:endParaRPr lang="cs-CZ"/>
        </a:p>
      </dgm:t>
    </dgm:pt>
    <dgm:pt modelId="{D5512DB4-0CC6-4EB4-BAF8-62AB28B2BEAA}" type="pres">
      <dgm:prSet presAssocID="{67D460B4-E89E-4C1D-901B-487D6386B4E2}" presName="connectorText" presStyleLbl="sibTrans2D1" presStyleIdx="0" presStyleCnt="2"/>
      <dgm:spPr/>
      <dgm:t>
        <a:bodyPr/>
        <a:lstStyle/>
        <a:p>
          <a:endParaRPr lang="cs-CZ"/>
        </a:p>
      </dgm:t>
    </dgm:pt>
    <dgm:pt modelId="{E411AD0D-DAB5-4811-99CE-F2A7D4BA22F8}" type="pres">
      <dgm:prSet presAssocID="{20DE1EA0-D910-402B-91E1-AFBDC6D8622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3CBC733-23D3-4ACF-B788-91F71F0E5DB4}" type="pres">
      <dgm:prSet presAssocID="{E4BC93F5-3015-4EE7-A8CD-B2242F4DCDE9}" presName="sibTrans" presStyleLbl="sibTrans2D1" presStyleIdx="1" presStyleCnt="2"/>
      <dgm:spPr/>
      <dgm:t>
        <a:bodyPr/>
        <a:lstStyle/>
        <a:p>
          <a:endParaRPr lang="cs-CZ"/>
        </a:p>
      </dgm:t>
    </dgm:pt>
    <dgm:pt modelId="{223020BE-6466-4BDA-BAC3-3C2975388604}" type="pres">
      <dgm:prSet presAssocID="{E4BC93F5-3015-4EE7-A8CD-B2242F4DCDE9}" presName="connectorText" presStyleLbl="sibTrans2D1" presStyleIdx="1" presStyleCnt="2"/>
      <dgm:spPr/>
      <dgm:t>
        <a:bodyPr/>
        <a:lstStyle/>
        <a:p>
          <a:endParaRPr lang="cs-CZ"/>
        </a:p>
      </dgm:t>
    </dgm:pt>
    <dgm:pt modelId="{D0ACC220-9986-42EC-91C8-739A3AF63503}" type="pres">
      <dgm:prSet presAssocID="{C4023B0F-C372-4011-8AC6-F56D565AFCF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D62909D-0435-4255-AFD0-B85B9792C1E3}" srcId="{95D9A83D-AF07-4A26-91EA-7D834BFB788A}" destId="{20DE1EA0-D910-402B-91E1-AFBDC6D86223}" srcOrd="1" destOrd="0" parTransId="{0A552473-0E91-45CD-B898-789A4AE3B60A}" sibTransId="{E4BC93F5-3015-4EE7-A8CD-B2242F4DCDE9}"/>
    <dgm:cxn modelId="{15CEEFC0-71E0-4F88-BA52-FB350E1872A5}" type="presOf" srcId="{95D9A83D-AF07-4A26-91EA-7D834BFB788A}" destId="{2D0BA0E3-4D0D-4787-8116-FEEDEECEE07A}" srcOrd="0" destOrd="0" presId="urn:microsoft.com/office/officeart/2005/8/layout/process2"/>
    <dgm:cxn modelId="{965802D8-CB96-490D-B6BD-20370695F670}" type="presOf" srcId="{AB54D2FC-ED1E-4624-865C-CDAACEA4655E}" destId="{33E66E55-8ED2-432C-9B3C-71C1EE811614}" srcOrd="0" destOrd="0" presId="urn:microsoft.com/office/officeart/2005/8/layout/process2"/>
    <dgm:cxn modelId="{0DE84A36-7788-48A1-8A86-B480A2223A2D}" type="presOf" srcId="{20DE1EA0-D910-402B-91E1-AFBDC6D86223}" destId="{E411AD0D-DAB5-4811-99CE-F2A7D4BA22F8}" srcOrd="0" destOrd="0" presId="urn:microsoft.com/office/officeart/2005/8/layout/process2"/>
    <dgm:cxn modelId="{FA07B9CA-56E6-41F8-A5BF-10B73B5852C2}" srcId="{95D9A83D-AF07-4A26-91EA-7D834BFB788A}" destId="{AB54D2FC-ED1E-4624-865C-CDAACEA4655E}" srcOrd="0" destOrd="0" parTransId="{442F5CCA-A526-450D-B8BD-A3453B269A9E}" sibTransId="{67D460B4-E89E-4C1D-901B-487D6386B4E2}"/>
    <dgm:cxn modelId="{1C66A16D-A00B-450F-8682-EF06EBC5CB25}" type="presOf" srcId="{E4BC93F5-3015-4EE7-A8CD-B2242F4DCDE9}" destId="{C3CBC733-23D3-4ACF-B788-91F71F0E5DB4}" srcOrd="0" destOrd="0" presId="urn:microsoft.com/office/officeart/2005/8/layout/process2"/>
    <dgm:cxn modelId="{C4484DB6-2859-450C-B192-E4773606F3BF}" type="presOf" srcId="{E4BC93F5-3015-4EE7-A8CD-B2242F4DCDE9}" destId="{223020BE-6466-4BDA-BAC3-3C2975388604}" srcOrd="1" destOrd="0" presId="urn:microsoft.com/office/officeart/2005/8/layout/process2"/>
    <dgm:cxn modelId="{9C5FBE1F-2F9E-4834-804F-CA7624766E6A}" type="presOf" srcId="{C4023B0F-C372-4011-8AC6-F56D565AFCF9}" destId="{D0ACC220-9986-42EC-91C8-739A3AF63503}" srcOrd="0" destOrd="0" presId="urn:microsoft.com/office/officeart/2005/8/layout/process2"/>
    <dgm:cxn modelId="{33FBC043-7574-43C9-BD70-4FFFDFF73190}" type="presOf" srcId="{67D460B4-E89E-4C1D-901B-487D6386B4E2}" destId="{D5512DB4-0CC6-4EB4-BAF8-62AB28B2BEAA}" srcOrd="1" destOrd="0" presId="urn:microsoft.com/office/officeart/2005/8/layout/process2"/>
    <dgm:cxn modelId="{683CEC2B-C519-4686-AF15-5BD5A9CC22FD}" srcId="{95D9A83D-AF07-4A26-91EA-7D834BFB788A}" destId="{C4023B0F-C372-4011-8AC6-F56D565AFCF9}" srcOrd="2" destOrd="0" parTransId="{0BF0C2DF-82AE-4105-B3D5-E9B6B1DD2DF4}" sibTransId="{136D949B-F469-48DE-B704-363D2DE5BE03}"/>
    <dgm:cxn modelId="{24B53F76-DACE-47C3-BF73-DD5C2919ECD5}" type="presOf" srcId="{67D460B4-E89E-4C1D-901B-487D6386B4E2}" destId="{13A335B1-38DE-4FE4-AE63-9BAB014A7116}" srcOrd="0" destOrd="0" presId="urn:microsoft.com/office/officeart/2005/8/layout/process2"/>
    <dgm:cxn modelId="{88EF1FEA-117E-4CF1-924C-4D307B206B14}" type="presParOf" srcId="{2D0BA0E3-4D0D-4787-8116-FEEDEECEE07A}" destId="{33E66E55-8ED2-432C-9B3C-71C1EE811614}" srcOrd="0" destOrd="0" presId="urn:microsoft.com/office/officeart/2005/8/layout/process2"/>
    <dgm:cxn modelId="{B853434E-0C28-4A2E-8807-17FD6144C47C}" type="presParOf" srcId="{2D0BA0E3-4D0D-4787-8116-FEEDEECEE07A}" destId="{13A335B1-38DE-4FE4-AE63-9BAB014A7116}" srcOrd="1" destOrd="0" presId="urn:microsoft.com/office/officeart/2005/8/layout/process2"/>
    <dgm:cxn modelId="{A3E32E9C-CAB9-4832-B0AD-F8AA0542AE19}" type="presParOf" srcId="{13A335B1-38DE-4FE4-AE63-9BAB014A7116}" destId="{D5512DB4-0CC6-4EB4-BAF8-62AB28B2BEAA}" srcOrd="0" destOrd="0" presId="urn:microsoft.com/office/officeart/2005/8/layout/process2"/>
    <dgm:cxn modelId="{51DB3C06-4350-4500-BFF2-48B0CFC73578}" type="presParOf" srcId="{2D0BA0E3-4D0D-4787-8116-FEEDEECEE07A}" destId="{E411AD0D-DAB5-4811-99CE-F2A7D4BA22F8}" srcOrd="2" destOrd="0" presId="urn:microsoft.com/office/officeart/2005/8/layout/process2"/>
    <dgm:cxn modelId="{9C8E5CD5-175B-40A0-AC7B-6F4BC5B4AF59}" type="presParOf" srcId="{2D0BA0E3-4D0D-4787-8116-FEEDEECEE07A}" destId="{C3CBC733-23D3-4ACF-B788-91F71F0E5DB4}" srcOrd="3" destOrd="0" presId="urn:microsoft.com/office/officeart/2005/8/layout/process2"/>
    <dgm:cxn modelId="{370C86EB-7BA3-4129-BB61-8D8E16FC9E75}" type="presParOf" srcId="{C3CBC733-23D3-4ACF-B788-91F71F0E5DB4}" destId="{223020BE-6466-4BDA-BAC3-3C2975388604}" srcOrd="0" destOrd="0" presId="urn:microsoft.com/office/officeart/2005/8/layout/process2"/>
    <dgm:cxn modelId="{F221692D-5BDE-4461-B724-20B164CF3E39}" type="presParOf" srcId="{2D0BA0E3-4D0D-4787-8116-FEEDEECEE07A}" destId="{D0ACC220-9986-42EC-91C8-739A3AF6350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EA0B579-5555-4FE0-BB00-D80809830780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6B90189-3FDD-4A08-B217-0F1856180260}">
      <dgm:prSet phldrT="[Text]"/>
      <dgm:spPr/>
      <dgm:t>
        <a:bodyPr/>
        <a:lstStyle/>
        <a:p>
          <a:r>
            <a:rPr lang="cs-CZ" dirty="0" smtClean="0"/>
            <a:t>Osobnosti člověka</a:t>
          </a:r>
          <a:endParaRPr lang="cs-CZ" dirty="0"/>
        </a:p>
      </dgm:t>
    </dgm:pt>
    <dgm:pt modelId="{3E3AD6C6-ED2C-47A5-A8D6-AD030F7DD753}" type="parTrans" cxnId="{F454F5FC-06D7-476E-B9FA-A3A3E8C5A6BC}">
      <dgm:prSet/>
      <dgm:spPr/>
      <dgm:t>
        <a:bodyPr/>
        <a:lstStyle/>
        <a:p>
          <a:endParaRPr lang="cs-CZ"/>
        </a:p>
      </dgm:t>
    </dgm:pt>
    <dgm:pt modelId="{58755CD5-D2F8-4E11-AE2C-79F317E018F2}" type="sibTrans" cxnId="{F454F5FC-06D7-476E-B9FA-A3A3E8C5A6BC}">
      <dgm:prSet/>
      <dgm:spPr/>
      <dgm:t>
        <a:bodyPr/>
        <a:lstStyle/>
        <a:p>
          <a:endParaRPr lang="cs-CZ"/>
        </a:p>
      </dgm:t>
    </dgm:pt>
    <dgm:pt modelId="{D002733D-256A-4CD8-B145-2B3A5017285B}">
      <dgm:prSet phldrT="[Text]"/>
      <dgm:spPr/>
      <dgm:t>
        <a:bodyPr/>
        <a:lstStyle/>
        <a:p>
          <a:r>
            <a:rPr lang="cs-CZ" dirty="0" smtClean="0"/>
            <a:t>Společnosti</a:t>
          </a:r>
          <a:endParaRPr lang="cs-CZ" dirty="0"/>
        </a:p>
      </dgm:t>
    </dgm:pt>
    <dgm:pt modelId="{4D001F0C-6ACF-4DBD-A713-BA202495D5E3}" type="parTrans" cxnId="{DA81CC22-7A6C-46D9-A4A4-254BA13562D5}">
      <dgm:prSet/>
      <dgm:spPr/>
      <dgm:t>
        <a:bodyPr/>
        <a:lstStyle/>
        <a:p>
          <a:endParaRPr lang="cs-CZ"/>
        </a:p>
      </dgm:t>
    </dgm:pt>
    <dgm:pt modelId="{E98E1F6E-0DC0-4B93-9119-4AFE62CCD673}" type="sibTrans" cxnId="{DA81CC22-7A6C-46D9-A4A4-254BA13562D5}">
      <dgm:prSet/>
      <dgm:spPr/>
      <dgm:t>
        <a:bodyPr/>
        <a:lstStyle/>
        <a:p>
          <a:endParaRPr lang="cs-CZ"/>
        </a:p>
      </dgm:t>
    </dgm:pt>
    <dgm:pt modelId="{47ACA33C-5824-43FB-AC5A-8BCFCE25AA60}" type="pres">
      <dgm:prSet presAssocID="{3EA0B579-5555-4FE0-BB00-D8080983078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A4D72C9-4535-4C5E-902E-BBA8D950E5EC}" type="pres">
      <dgm:prSet presAssocID="{36B90189-3FDD-4A08-B217-0F1856180260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D294316-89C3-4B63-9D66-8CD138809B29}" type="pres">
      <dgm:prSet presAssocID="{D002733D-256A-4CD8-B145-2B3A5017285B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738BA22-FE17-4B57-A970-9752BC00D1AD}" type="presOf" srcId="{3EA0B579-5555-4FE0-BB00-D80809830780}" destId="{47ACA33C-5824-43FB-AC5A-8BCFCE25AA60}" srcOrd="0" destOrd="0" presId="urn:microsoft.com/office/officeart/2005/8/layout/arrow1"/>
    <dgm:cxn modelId="{DA81CC22-7A6C-46D9-A4A4-254BA13562D5}" srcId="{3EA0B579-5555-4FE0-BB00-D80809830780}" destId="{D002733D-256A-4CD8-B145-2B3A5017285B}" srcOrd="1" destOrd="0" parTransId="{4D001F0C-6ACF-4DBD-A713-BA202495D5E3}" sibTransId="{E98E1F6E-0DC0-4B93-9119-4AFE62CCD673}"/>
    <dgm:cxn modelId="{E44FF7FD-8C9A-4985-A252-E4AED30CAC1A}" type="presOf" srcId="{36B90189-3FDD-4A08-B217-0F1856180260}" destId="{8A4D72C9-4535-4C5E-902E-BBA8D950E5EC}" srcOrd="0" destOrd="0" presId="urn:microsoft.com/office/officeart/2005/8/layout/arrow1"/>
    <dgm:cxn modelId="{F454F5FC-06D7-476E-B9FA-A3A3E8C5A6BC}" srcId="{3EA0B579-5555-4FE0-BB00-D80809830780}" destId="{36B90189-3FDD-4A08-B217-0F1856180260}" srcOrd="0" destOrd="0" parTransId="{3E3AD6C6-ED2C-47A5-A8D6-AD030F7DD753}" sibTransId="{58755CD5-D2F8-4E11-AE2C-79F317E018F2}"/>
    <dgm:cxn modelId="{3D5BB162-F02B-47A7-B3A2-888F58FDF02C}" type="presOf" srcId="{D002733D-256A-4CD8-B145-2B3A5017285B}" destId="{1D294316-89C3-4B63-9D66-8CD138809B29}" srcOrd="0" destOrd="0" presId="urn:microsoft.com/office/officeart/2005/8/layout/arrow1"/>
    <dgm:cxn modelId="{7CCCED94-792D-4682-8DDD-60A64C0A9C93}" type="presParOf" srcId="{47ACA33C-5824-43FB-AC5A-8BCFCE25AA60}" destId="{8A4D72C9-4535-4C5E-902E-BBA8D950E5EC}" srcOrd="0" destOrd="0" presId="urn:microsoft.com/office/officeart/2005/8/layout/arrow1"/>
    <dgm:cxn modelId="{EC845275-7CDC-4AE1-9057-DB6693169DB1}" type="presParOf" srcId="{47ACA33C-5824-43FB-AC5A-8BCFCE25AA60}" destId="{1D294316-89C3-4B63-9D66-8CD138809B29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/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BBE16746-D53C-4CBC-B3E6-1F890C70F1F2}" type="presOf" srcId="{2DF23E84-4DE8-4C2E-B620-4CD8581E8E5B}" destId="{ED981ED6-5FE6-4DB0-80C0-509429DA880A}" srcOrd="0" destOrd="0" presId="urn:microsoft.com/office/officeart/2005/8/layout/radial3"/>
    <dgm:cxn modelId="{3E600DD7-3C1F-45D1-AD6E-4FB9941B1549}" type="presOf" srcId="{F95632DD-4E21-4118-92E0-98613F4F1DE6}" destId="{E2F90A7C-619F-467A-B416-A0E6119ACEC5}" srcOrd="0" destOrd="0" presId="urn:microsoft.com/office/officeart/2005/8/layout/radial3"/>
    <dgm:cxn modelId="{F1C4CCFE-0A5F-4720-92DC-80243BD4387F}" type="presOf" srcId="{A5116364-50A9-41BB-BB72-3ACF520F9E7D}" destId="{A1A1235B-6E9D-4D5D-BA35-2F99196C841A}" srcOrd="0" destOrd="0" presId="urn:microsoft.com/office/officeart/2005/8/layout/radial3"/>
    <dgm:cxn modelId="{DDA3B3C3-A916-4E82-B7CE-8545D324D72D}" type="presOf" srcId="{2BA7D6EC-ED33-4B33-9127-60A11DBB60B0}" destId="{CA8B4C8F-91C0-478E-B84A-16910043457C}" srcOrd="0" destOrd="0" presId="urn:microsoft.com/office/officeart/2005/8/layout/radial3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18FB999C-B360-441F-B647-7B021EB56B81}" type="presOf" srcId="{08ACFA3F-6848-4366-A04A-4A58D584382E}" destId="{F92C24E5-6D94-4863-8982-847AE0DE4D55}" srcOrd="0" destOrd="0" presId="urn:microsoft.com/office/officeart/2005/8/layout/radial3"/>
    <dgm:cxn modelId="{EEFD5544-1B1B-42E5-8484-728F88905B6C}" type="presOf" srcId="{88B61D13-E339-4DDD-93A4-F07F469E56C2}" destId="{C1731E76-E3F5-4AF6-8C94-CE627791C20A}" srcOrd="0" destOrd="0" presId="urn:microsoft.com/office/officeart/2005/8/layout/radial3"/>
    <dgm:cxn modelId="{9F04FDEA-B6DE-4C84-A40D-DD8E15CB7754}" type="presParOf" srcId="{F92C24E5-6D94-4863-8982-847AE0DE4D55}" destId="{6CDB9A85-992A-400F-B8C4-4EF924D46D95}" srcOrd="0" destOrd="0" presId="urn:microsoft.com/office/officeart/2005/8/layout/radial3"/>
    <dgm:cxn modelId="{BF2DEA26-CF12-47B0-AC4D-F9F4668DF82E}" type="presParOf" srcId="{6CDB9A85-992A-400F-B8C4-4EF924D46D95}" destId="{E2F90A7C-619F-467A-B416-A0E6119ACEC5}" srcOrd="0" destOrd="0" presId="urn:microsoft.com/office/officeart/2005/8/layout/radial3"/>
    <dgm:cxn modelId="{96ABC95E-565D-4822-80FD-676206C59F81}" type="presParOf" srcId="{6CDB9A85-992A-400F-B8C4-4EF924D46D95}" destId="{ED981ED6-5FE6-4DB0-80C0-509429DA880A}" srcOrd="1" destOrd="0" presId="urn:microsoft.com/office/officeart/2005/8/layout/radial3"/>
    <dgm:cxn modelId="{9A0BC89A-E14E-46EF-8DFE-E3BDA386A72B}" type="presParOf" srcId="{6CDB9A85-992A-400F-B8C4-4EF924D46D95}" destId="{A1A1235B-6E9D-4D5D-BA35-2F99196C841A}" srcOrd="2" destOrd="0" presId="urn:microsoft.com/office/officeart/2005/8/layout/radial3"/>
    <dgm:cxn modelId="{7105C2E7-C426-4FE3-89F2-DB41CABE0CB5}" type="presParOf" srcId="{6CDB9A85-992A-400F-B8C4-4EF924D46D95}" destId="{CA8B4C8F-91C0-478E-B84A-16910043457C}" srcOrd="3" destOrd="0" presId="urn:microsoft.com/office/officeart/2005/8/layout/radial3"/>
    <dgm:cxn modelId="{365293FF-C009-4999-82A7-707C0A2FF622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/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9FC92095-BEE6-4352-94D2-C8A01B7B59EF}" type="presOf" srcId="{2DF23E84-4DE8-4C2E-B620-4CD8581E8E5B}" destId="{ED981ED6-5FE6-4DB0-80C0-509429DA880A}" srcOrd="0" destOrd="0" presId="urn:microsoft.com/office/officeart/2005/8/layout/radial3"/>
    <dgm:cxn modelId="{A92B05FC-6354-408F-866C-6101F658FCF4}" type="presOf" srcId="{88B61D13-E339-4DDD-93A4-F07F469E56C2}" destId="{C1731E76-E3F5-4AF6-8C94-CE627791C20A}" srcOrd="0" destOrd="0" presId="urn:microsoft.com/office/officeart/2005/8/layout/radial3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82952338-26FC-477F-BD32-55F7B57C5BA4}" type="presOf" srcId="{F95632DD-4E21-4118-92E0-98613F4F1DE6}" destId="{E2F90A7C-619F-467A-B416-A0E6119ACEC5}" srcOrd="0" destOrd="0" presId="urn:microsoft.com/office/officeart/2005/8/layout/radial3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AC86F974-6C1D-4ADF-B63E-FF494E774CB2}" type="presOf" srcId="{2BA7D6EC-ED33-4B33-9127-60A11DBB60B0}" destId="{CA8B4C8F-91C0-478E-B84A-16910043457C}" srcOrd="0" destOrd="0" presId="urn:microsoft.com/office/officeart/2005/8/layout/radial3"/>
    <dgm:cxn modelId="{49CF08E3-91D2-4BCA-962C-BD9B530EBA7C}" type="presOf" srcId="{08ACFA3F-6848-4366-A04A-4A58D584382E}" destId="{F92C24E5-6D94-4863-8982-847AE0DE4D55}" srcOrd="0" destOrd="0" presId="urn:microsoft.com/office/officeart/2005/8/layout/radial3"/>
    <dgm:cxn modelId="{A15A9CC7-E14E-4579-9C2E-2FAE74FE209C}" type="presOf" srcId="{A5116364-50A9-41BB-BB72-3ACF520F9E7D}" destId="{A1A1235B-6E9D-4D5D-BA35-2F99196C841A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B02E8EF2-D884-4AE5-B8F8-7210F3F8206D}" type="presParOf" srcId="{F92C24E5-6D94-4863-8982-847AE0DE4D55}" destId="{6CDB9A85-992A-400F-B8C4-4EF924D46D95}" srcOrd="0" destOrd="0" presId="urn:microsoft.com/office/officeart/2005/8/layout/radial3"/>
    <dgm:cxn modelId="{7D6CB153-5A7F-4291-A370-86ADF0964E19}" type="presParOf" srcId="{6CDB9A85-992A-400F-B8C4-4EF924D46D95}" destId="{E2F90A7C-619F-467A-B416-A0E6119ACEC5}" srcOrd="0" destOrd="0" presId="urn:microsoft.com/office/officeart/2005/8/layout/radial3"/>
    <dgm:cxn modelId="{8006B5FC-B754-472E-BAB8-439A0CAC6510}" type="presParOf" srcId="{6CDB9A85-992A-400F-B8C4-4EF924D46D95}" destId="{ED981ED6-5FE6-4DB0-80C0-509429DA880A}" srcOrd="1" destOrd="0" presId="urn:microsoft.com/office/officeart/2005/8/layout/radial3"/>
    <dgm:cxn modelId="{ECE54C3B-9567-48DB-9558-62780E2CF04D}" type="presParOf" srcId="{6CDB9A85-992A-400F-B8C4-4EF924D46D95}" destId="{A1A1235B-6E9D-4D5D-BA35-2F99196C841A}" srcOrd="2" destOrd="0" presId="urn:microsoft.com/office/officeart/2005/8/layout/radial3"/>
    <dgm:cxn modelId="{A05A8663-2F67-4C1A-8E0C-94B2B943129F}" type="presParOf" srcId="{6CDB9A85-992A-400F-B8C4-4EF924D46D95}" destId="{CA8B4C8F-91C0-478E-B84A-16910043457C}" srcOrd="3" destOrd="0" presId="urn:microsoft.com/office/officeart/2005/8/layout/radial3"/>
    <dgm:cxn modelId="{A4E9E5FF-62FD-4CCA-9466-297A7729038E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/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D672E1AF-8D02-4B47-A369-7CBBD87A09EF}" type="presOf" srcId="{F95632DD-4E21-4118-92E0-98613F4F1DE6}" destId="{E2F90A7C-619F-467A-B416-A0E6119ACEC5}" srcOrd="0" destOrd="0" presId="urn:microsoft.com/office/officeart/2005/8/layout/radial3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71DA14B1-4F23-4181-866C-777F4F3468A3}" type="presOf" srcId="{2DF23E84-4DE8-4C2E-B620-4CD8581E8E5B}" destId="{ED981ED6-5FE6-4DB0-80C0-509429DA880A}" srcOrd="0" destOrd="0" presId="urn:microsoft.com/office/officeart/2005/8/layout/radial3"/>
    <dgm:cxn modelId="{5ED7C302-88E2-4143-BFED-4AFF0316E12E}" type="presOf" srcId="{08ACFA3F-6848-4366-A04A-4A58D584382E}" destId="{F92C24E5-6D94-4863-8982-847AE0DE4D55}" srcOrd="0" destOrd="0" presId="urn:microsoft.com/office/officeart/2005/8/layout/radial3"/>
    <dgm:cxn modelId="{A07C401E-EC00-441E-85FD-C4FA8FFF9780}" type="presOf" srcId="{A5116364-50A9-41BB-BB72-3ACF520F9E7D}" destId="{A1A1235B-6E9D-4D5D-BA35-2F99196C841A}" srcOrd="0" destOrd="0" presId="urn:microsoft.com/office/officeart/2005/8/layout/radial3"/>
    <dgm:cxn modelId="{1652D455-47FE-4CF8-86B9-8FD38403E7E4}" type="presOf" srcId="{2BA7D6EC-ED33-4B33-9127-60A11DBB60B0}" destId="{CA8B4C8F-91C0-478E-B84A-16910043457C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B4751FAC-59B1-40A6-AB48-2B647FCEF397}" type="presOf" srcId="{88B61D13-E339-4DDD-93A4-F07F469E56C2}" destId="{C1731E76-E3F5-4AF6-8C94-CE627791C20A}" srcOrd="0" destOrd="0" presId="urn:microsoft.com/office/officeart/2005/8/layout/radial3"/>
    <dgm:cxn modelId="{D97EAD89-1AB9-4867-BEEA-F67FE42BD42B}" type="presParOf" srcId="{F92C24E5-6D94-4863-8982-847AE0DE4D55}" destId="{6CDB9A85-992A-400F-B8C4-4EF924D46D95}" srcOrd="0" destOrd="0" presId="urn:microsoft.com/office/officeart/2005/8/layout/radial3"/>
    <dgm:cxn modelId="{CE42137B-5FE2-4461-A06D-B4F30680A2D6}" type="presParOf" srcId="{6CDB9A85-992A-400F-B8C4-4EF924D46D95}" destId="{E2F90A7C-619F-467A-B416-A0E6119ACEC5}" srcOrd="0" destOrd="0" presId="urn:microsoft.com/office/officeart/2005/8/layout/radial3"/>
    <dgm:cxn modelId="{F5C921B8-8AC1-4359-A13B-72ECCF63271C}" type="presParOf" srcId="{6CDB9A85-992A-400F-B8C4-4EF924D46D95}" destId="{ED981ED6-5FE6-4DB0-80C0-509429DA880A}" srcOrd="1" destOrd="0" presId="urn:microsoft.com/office/officeart/2005/8/layout/radial3"/>
    <dgm:cxn modelId="{C5D661D5-0E54-4D8D-94E0-7CDFC22584C0}" type="presParOf" srcId="{6CDB9A85-992A-400F-B8C4-4EF924D46D95}" destId="{A1A1235B-6E9D-4D5D-BA35-2F99196C841A}" srcOrd="2" destOrd="0" presId="urn:microsoft.com/office/officeart/2005/8/layout/radial3"/>
    <dgm:cxn modelId="{45B7270C-8DA6-4BBD-92D9-EB3D7D72FA5F}" type="presParOf" srcId="{6CDB9A85-992A-400F-B8C4-4EF924D46D95}" destId="{CA8B4C8F-91C0-478E-B84A-16910043457C}" srcOrd="3" destOrd="0" presId="urn:microsoft.com/office/officeart/2005/8/layout/radial3"/>
    <dgm:cxn modelId="{30EB5FB0-AA6C-46F5-8E83-640E4E320B63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523E8A1-F0CC-4867-A1D5-383D25D11D76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3AFD9A41-E3A6-4852-AB68-10903614BE81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cs-CZ" dirty="0"/>
        </a:p>
      </dgm:t>
    </dgm:pt>
    <dgm:pt modelId="{5BB5C92A-2D9D-4811-A65E-82F669D6EAE4}" type="parTrans" cxnId="{9C684F36-B040-4567-A353-C8B2F068B00E}">
      <dgm:prSet/>
      <dgm:spPr/>
      <dgm:t>
        <a:bodyPr/>
        <a:lstStyle/>
        <a:p>
          <a:endParaRPr lang="cs-CZ"/>
        </a:p>
      </dgm:t>
    </dgm:pt>
    <dgm:pt modelId="{F2476D17-33DD-477E-8BA6-CF48FB8CEA38}" type="sibTrans" cxnId="{9C684F36-B040-4567-A353-C8B2F068B00E}">
      <dgm:prSet/>
      <dgm:spPr/>
      <dgm:t>
        <a:bodyPr/>
        <a:lstStyle/>
        <a:p>
          <a:endParaRPr lang="cs-CZ"/>
        </a:p>
      </dgm:t>
    </dgm:pt>
    <dgm:pt modelId="{F9446941-3F8C-4F17-AD29-095B46226783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lt1">
              <a:hueOff val="0"/>
              <a:satOff val="0"/>
              <a:lumOff val="0"/>
              <a:alpha val="50000"/>
            </a:schemeClr>
          </a:solidFill>
        </a:ln>
      </dgm:spPr>
      <dgm:t>
        <a:bodyPr/>
        <a:lstStyle/>
        <a:p>
          <a:endParaRPr lang="cs-CZ" dirty="0"/>
        </a:p>
      </dgm:t>
    </dgm:pt>
    <dgm:pt modelId="{B9E5B978-A07F-4C4B-92F8-B5F582A8E23A}" type="parTrans" cxnId="{4AC08007-8E07-4D31-B9C8-4814C231F0A1}">
      <dgm:prSet/>
      <dgm:spPr/>
      <dgm:t>
        <a:bodyPr/>
        <a:lstStyle/>
        <a:p>
          <a:endParaRPr lang="cs-CZ"/>
        </a:p>
      </dgm:t>
    </dgm:pt>
    <dgm:pt modelId="{4E01AB8A-DCA7-416C-ACD1-8BB504BC5316}" type="sibTrans" cxnId="{4AC08007-8E07-4D31-B9C8-4814C231F0A1}">
      <dgm:prSet/>
      <dgm:spPr/>
      <dgm:t>
        <a:bodyPr/>
        <a:lstStyle/>
        <a:p>
          <a:endParaRPr lang="cs-CZ"/>
        </a:p>
      </dgm:t>
    </dgm:pt>
    <dgm:pt modelId="{3DF1E3D6-3B16-4325-B00B-C540FACAE5C9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  <a:effectLst>
          <a:reflection stA="50000" endPos="65000" dist="50800" dir="5400000" sy="-100000" algn="bl" rotWithShape="0"/>
        </a:effectLst>
      </dgm:spPr>
      <dgm:t>
        <a:bodyPr/>
        <a:lstStyle/>
        <a:p>
          <a:endParaRPr lang="cs-CZ" dirty="0"/>
        </a:p>
      </dgm:t>
    </dgm:pt>
    <dgm:pt modelId="{FD3D42E8-C3D4-4F00-AEF7-3C062940C246}" type="parTrans" cxnId="{19862BBB-059D-4B57-9E80-CE7A736388A2}">
      <dgm:prSet/>
      <dgm:spPr/>
      <dgm:t>
        <a:bodyPr/>
        <a:lstStyle/>
        <a:p>
          <a:endParaRPr lang="cs-CZ"/>
        </a:p>
      </dgm:t>
    </dgm:pt>
    <dgm:pt modelId="{AC355383-163E-4C67-A089-A0D5495A452A}" type="sibTrans" cxnId="{19862BBB-059D-4B57-9E80-CE7A736388A2}">
      <dgm:prSet/>
      <dgm:spPr/>
      <dgm:t>
        <a:bodyPr/>
        <a:lstStyle/>
        <a:p>
          <a:endParaRPr lang="cs-CZ"/>
        </a:p>
      </dgm:t>
    </dgm:pt>
    <dgm:pt modelId="{8B0AD1E2-2D41-410D-8AF4-059578824B58}" type="pres">
      <dgm:prSet presAssocID="{1523E8A1-F0CC-4867-A1D5-383D25D11D76}" presName="compositeShape" presStyleCnt="0">
        <dgm:presLayoutVars>
          <dgm:chMax val="7"/>
          <dgm:dir/>
          <dgm:resizeHandles val="exact"/>
        </dgm:presLayoutVars>
      </dgm:prSet>
      <dgm:spPr/>
    </dgm:pt>
    <dgm:pt modelId="{D3F6B3FF-F279-49CC-BE90-D92CD3C07A09}" type="pres">
      <dgm:prSet presAssocID="{3AFD9A41-E3A6-4852-AB68-10903614BE81}" presName="circ1" presStyleLbl="vennNode1" presStyleIdx="0" presStyleCnt="3"/>
      <dgm:spPr/>
      <dgm:t>
        <a:bodyPr/>
        <a:lstStyle/>
        <a:p>
          <a:endParaRPr lang="cs-CZ"/>
        </a:p>
      </dgm:t>
    </dgm:pt>
    <dgm:pt modelId="{C51122E0-21CC-4C54-9A5B-C205D7404707}" type="pres">
      <dgm:prSet presAssocID="{3AFD9A41-E3A6-4852-AB68-10903614BE8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A0EC79F-2694-4E29-8D28-696F7D0D7D2A}" type="pres">
      <dgm:prSet presAssocID="{F9446941-3F8C-4F17-AD29-095B46226783}" presName="circ2" presStyleLbl="vennNode1" presStyleIdx="1" presStyleCnt="3"/>
      <dgm:spPr/>
      <dgm:t>
        <a:bodyPr/>
        <a:lstStyle/>
        <a:p>
          <a:endParaRPr lang="cs-CZ"/>
        </a:p>
      </dgm:t>
    </dgm:pt>
    <dgm:pt modelId="{8E5544E0-2D8C-494B-999D-41865B96A350}" type="pres">
      <dgm:prSet presAssocID="{F9446941-3F8C-4F17-AD29-095B4622678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777B5C6-3DA8-4455-BC76-6F79941ED716}" type="pres">
      <dgm:prSet presAssocID="{3DF1E3D6-3B16-4325-B00B-C540FACAE5C9}" presName="circ3" presStyleLbl="vennNode1" presStyleIdx="2" presStyleCnt="3"/>
      <dgm:spPr/>
      <dgm:t>
        <a:bodyPr/>
        <a:lstStyle/>
        <a:p>
          <a:endParaRPr lang="cs-CZ"/>
        </a:p>
      </dgm:t>
    </dgm:pt>
    <dgm:pt modelId="{60E6FC4E-848F-4CA6-B2E2-75644A40624F}" type="pres">
      <dgm:prSet presAssocID="{3DF1E3D6-3B16-4325-B00B-C540FACAE5C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84F1F11-A160-49E8-B448-20389B5DA02B}" type="presOf" srcId="{1523E8A1-F0CC-4867-A1D5-383D25D11D76}" destId="{8B0AD1E2-2D41-410D-8AF4-059578824B58}" srcOrd="0" destOrd="0" presId="urn:microsoft.com/office/officeart/2005/8/layout/venn1"/>
    <dgm:cxn modelId="{8B5C7A3D-94C3-4CFC-84AE-369D9BE8D28D}" type="presOf" srcId="{3AFD9A41-E3A6-4852-AB68-10903614BE81}" destId="{D3F6B3FF-F279-49CC-BE90-D92CD3C07A09}" srcOrd="0" destOrd="0" presId="urn:microsoft.com/office/officeart/2005/8/layout/venn1"/>
    <dgm:cxn modelId="{396C5FD7-57C0-41DE-A7F8-2EA07A93F236}" type="presOf" srcId="{3DF1E3D6-3B16-4325-B00B-C540FACAE5C9}" destId="{A777B5C6-3DA8-4455-BC76-6F79941ED716}" srcOrd="0" destOrd="0" presId="urn:microsoft.com/office/officeart/2005/8/layout/venn1"/>
    <dgm:cxn modelId="{44D41B2A-7E37-4C59-BECE-8EF8F1594E75}" type="presOf" srcId="{3AFD9A41-E3A6-4852-AB68-10903614BE81}" destId="{C51122E0-21CC-4C54-9A5B-C205D7404707}" srcOrd="1" destOrd="0" presId="urn:microsoft.com/office/officeart/2005/8/layout/venn1"/>
    <dgm:cxn modelId="{9C684F36-B040-4567-A353-C8B2F068B00E}" srcId="{1523E8A1-F0CC-4867-A1D5-383D25D11D76}" destId="{3AFD9A41-E3A6-4852-AB68-10903614BE81}" srcOrd="0" destOrd="0" parTransId="{5BB5C92A-2D9D-4811-A65E-82F669D6EAE4}" sibTransId="{F2476D17-33DD-477E-8BA6-CF48FB8CEA38}"/>
    <dgm:cxn modelId="{641B4D4C-5174-467E-ADEA-55B84F229CEC}" type="presOf" srcId="{F9446941-3F8C-4F17-AD29-095B46226783}" destId="{8E5544E0-2D8C-494B-999D-41865B96A350}" srcOrd="1" destOrd="0" presId="urn:microsoft.com/office/officeart/2005/8/layout/venn1"/>
    <dgm:cxn modelId="{AE5021F2-07BF-4C73-992A-1F92517305A1}" type="presOf" srcId="{3DF1E3D6-3B16-4325-B00B-C540FACAE5C9}" destId="{60E6FC4E-848F-4CA6-B2E2-75644A40624F}" srcOrd="1" destOrd="0" presId="urn:microsoft.com/office/officeart/2005/8/layout/venn1"/>
    <dgm:cxn modelId="{FCD1CF81-0F1D-4ED2-A484-2E0CB7583DDD}" type="presOf" srcId="{F9446941-3F8C-4F17-AD29-095B46226783}" destId="{2A0EC79F-2694-4E29-8D28-696F7D0D7D2A}" srcOrd="0" destOrd="0" presId="urn:microsoft.com/office/officeart/2005/8/layout/venn1"/>
    <dgm:cxn modelId="{4AC08007-8E07-4D31-B9C8-4814C231F0A1}" srcId="{1523E8A1-F0CC-4867-A1D5-383D25D11D76}" destId="{F9446941-3F8C-4F17-AD29-095B46226783}" srcOrd="1" destOrd="0" parTransId="{B9E5B978-A07F-4C4B-92F8-B5F582A8E23A}" sibTransId="{4E01AB8A-DCA7-416C-ACD1-8BB504BC5316}"/>
    <dgm:cxn modelId="{19862BBB-059D-4B57-9E80-CE7A736388A2}" srcId="{1523E8A1-F0CC-4867-A1D5-383D25D11D76}" destId="{3DF1E3D6-3B16-4325-B00B-C540FACAE5C9}" srcOrd="2" destOrd="0" parTransId="{FD3D42E8-C3D4-4F00-AEF7-3C062940C246}" sibTransId="{AC355383-163E-4C67-A089-A0D5495A452A}"/>
    <dgm:cxn modelId="{43460E30-0F8E-4F30-ABB5-BD5A91BF4176}" type="presParOf" srcId="{8B0AD1E2-2D41-410D-8AF4-059578824B58}" destId="{D3F6B3FF-F279-49CC-BE90-D92CD3C07A09}" srcOrd="0" destOrd="0" presId="urn:microsoft.com/office/officeart/2005/8/layout/venn1"/>
    <dgm:cxn modelId="{BD88E524-8BCB-449D-A030-33870D4E8B66}" type="presParOf" srcId="{8B0AD1E2-2D41-410D-8AF4-059578824B58}" destId="{C51122E0-21CC-4C54-9A5B-C205D7404707}" srcOrd="1" destOrd="0" presId="urn:microsoft.com/office/officeart/2005/8/layout/venn1"/>
    <dgm:cxn modelId="{94C8D612-02AE-4B18-B49C-81AD4D3BEEC0}" type="presParOf" srcId="{8B0AD1E2-2D41-410D-8AF4-059578824B58}" destId="{2A0EC79F-2694-4E29-8D28-696F7D0D7D2A}" srcOrd="2" destOrd="0" presId="urn:microsoft.com/office/officeart/2005/8/layout/venn1"/>
    <dgm:cxn modelId="{6EAC2BFA-AF46-47E3-8C04-D951F77DB382}" type="presParOf" srcId="{8B0AD1E2-2D41-410D-8AF4-059578824B58}" destId="{8E5544E0-2D8C-494B-999D-41865B96A350}" srcOrd="3" destOrd="0" presId="urn:microsoft.com/office/officeart/2005/8/layout/venn1"/>
    <dgm:cxn modelId="{C148A5F8-12C7-4A9A-A2B4-808621E553B8}" type="presParOf" srcId="{8B0AD1E2-2D41-410D-8AF4-059578824B58}" destId="{A777B5C6-3DA8-4455-BC76-6F79941ED716}" srcOrd="4" destOrd="0" presId="urn:microsoft.com/office/officeart/2005/8/layout/venn1"/>
    <dgm:cxn modelId="{3470FE35-797B-4875-98E6-4474846BE024}" type="presParOf" srcId="{8B0AD1E2-2D41-410D-8AF4-059578824B58}" destId="{60E6FC4E-848F-4CA6-B2E2-75644A40624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/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DCF45512-DECF-40A3-80EB-DD1296AA1A92}" type="presOf" srcId="{A5116364-50A9-41BB-BB72-3ACF520F9E7D}" destId="{A1A1235B-6E9D-4D5D-BA35-2F99196C841A}" srcOrd="0" destOrd="0" presId="urn:microsoft.com/office/officeart/2005/8/layout/radial3"/>
    <dgm:cxn modelId="{14AB2F02-56C4-42EB-BE81-11234399F30B}" type="presOf" srcId="{88B61D13-E339-4DDD-93A4-F07F469E56C2}" destId="{C1731E76-E3F5-4AF6-8C94-CE627791C20A}" srcOrd="0" destOrd="0" presId="urn:microsoft.com/office/officeart/2005/8/layout/radial3"/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4C9B4F22-5CE6-4321-BAD4-29D2202E1A7F}" type="presOf" srcId="{2BA7D6EC-ED33-4B33-9127-60A11DBB60B0}" destId="{CA8B4C8F-91C0-478E-B84A-16910043457C}" srcOrd="0" destOrd="0" presId="urn:microsoft.com/office/officeart/2005/8/layout/radial3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6AD807A3-44BD-4240-88C6-F3AFAFDCA886}" type="presOf" srcId="{F95632DD-4E21-4118-92E0-98613F4F1DE6}" destId="{E2F90A7C-619F-467A-B416-A0E6119ACEC5}" srcOrd="0" destOrd="0" presId="urn:microsoft.com/office/officeart/2005/8/layout/radial3"/>
    <dgm:cxn modelId="{4DE4BC2B-646A-465A-B2B1-6084E643B9EC}" type="presOf" srcId="{2DF23E84-4DE8-4C2E-B620-4CD8581E8E5B}" destId="{ED981ED6-5FE6-4DB0-80C0-509429DA880A}" srcOrd="0" destOrd="0" presId="urn:microsoft.com/office/officeart/2005/8/layout/radial3"/>
    <dgm:cxn modelId="{43286378-5472-4676-8272-961E8F0BAD79}" type="presOf" srcId="{08ACFA3F-6848-4366-A04A-4A58D584382E}" destId="{F92C24E5-6D94-4863-8982-847AE0DE4D55}" srcOrd="0" destOrd="0" presId="urn:microsoft.com/office/officeart/2005/8/layout/radial3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3EB8D87F-3409-4E2C-B469-FB7EAB9F5219}" type="presParOf" srcId="{F92C24E5-6D94-4863-8982-847AE0DE4D55}" destId="{6CDB9A85-992A-400F-B8C4-4EF924D46D95}" srcOrd="0" destOrd="0" presId="urn:microsoft.com/office/officeart/2005/8/layout/radial3"/>
    <dgm:cxn modelId="{82224BC7-1DD7-4FC2-B4F9-4AAF172D192C}" type="presParOf" srcId="{6CDB9A85-992A-400F-B8C4-4EF924D46D95}" destId="{E2F90A7C-619F-467A-B416-A0E6119ACEC5}" srcOrd="0" destOrd="0" presId="urn:microsoft.com/office/officeart/2005/8/layout/radial3"/>
    <dgm:cxn modelId="{1DC6D5F2-7729-4921-84C3-BE9D1091855A}" type="presParOf" srcId="{6CDB9A85-992A-400F-B8C4-4EF924D46D95}" destId="{ED981ED6-5FE6-4DB0-80C0-509429DA880A}" srcOrd="1" destOrd="0" presId="urn:microsoft.com/office/officeart/2005/8/layout/radial3"/>
    <dgm:cxn modelId="{BE501687-7188-41E0-B300-22A679F661CC}" type="presParOf" srcId="{6CDB9A85-992A-400F-B8C4-4EF924D46D95}" destId="{A1A1235B-6E9D-4D5D-BA35-2F99196C841A}" srcOrd="2" destOrd="0" presId="urn:microsoft.com/office/officeart/2005/8/layout/radial3"/>
    <dgm:cxn modelId="{F19AEB38-DF8E-492B-ABD8-8E0E9E0DD26A}" type="presParOf" srcId="{6CDB9A85-992A-400F-B8C4-4EF924D46D95}" destId="{CA8B4C8F-91C0-478E-B84A-16910043457C}" srcOrd="3" destOrd="0" presId="urn:microsoft.com/office/officeart/2005/8/layout/radial3"/>
    <dgm:cxn modelId="{04034131-6755-4474-B13C-10801E6A6EA2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49EA00-283B-4B82-8E7D-36808014CF22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AA18F20-9CAD-4809-B874-B1D681703550}">
      <dgm:prSet phldrT="[Text]"/>
      <dgm:spPr/>
      <dgm:t>
        <a:bodyPr/>
        <a:lstStyle/>
        <a:p>
          <a:r>
            <a:rPr lang="cs-CZ" dirty="0" smtClean="0"/>
            <a:t>Hlava</a:t>
          </a:r>
          <a:endParaRPr lang="cs-CZ" dirty="0"/>
        </a:p>
      </dgm:t>
    </dgm:pt>
    <dgm:pt modelId="{788B45B0-629C-4D93-A89F-4F922E786050}" type="parTrans" cxnId="{4C131B37-E93E-44AA-B90D-E8D158E42B41}">
      <dgm:prSet/>
      <dgm:spPr/>
      <dgm:t>
        <a:bodyPr/>
        <a:lstStyle/>
        <a:p>
          <a:endParaRPr lang="cs-CZ"/>
        </a:p>
      </dgm:t>
    </dgm:pt>
    <dgm:pt modelId="{9B4B74E1-18DD-400B-8A07-1570045303AE}" type="sibTrans" cxnId="{4C131B37-E93E-44AA-B90D-E8D158E42B41}">
      <dgm:prSet/>
      <dgm:spPr/>
      <dgm:t>
        <a:bodyPr/>
        <a:lstStyle/>
        <a:p>
          <a:endParaRPr lang="cs-CZ"/>
        </a:p>
      </dgm:t>
    </dgm:pt>
    <dgm:pt modelId="{C9DB431D-936D-4C00-A1FA-3DA1D924C60C}">
      <dgm:prSet phldrT="[Text]"/>
      <dgm:spPr/>
      <dgm:t>
        <a:bodyPr/>
        <a:lstStyle/>
        <a:p>
          <a:r>
            <a:rPr lang="cs-CZ" dirty="0" smtClean="0"/>
            <a:t>Výchova o přírodě (</a:t>
          </a:r>
          <a:r>
            <a:rPr lang="cs-CZ" dirty="0" err="1" smtClean="0"/>
            <a:t>nature</a:t>
          </a:r>
          <a:r>
            <a:rPr lang="cs-CZ" dirty="0" smtClean="0"/>
            <a:t> </a:t>
          </a:r>
          <a:r>
            <a:rPr lang="en-US" dirty="0" smtClean="0"/>
            <a:t>study</a:t>
          </a:r>
          <a:r>
            <a:rPr lang="cs-CZ" dirty="0" smtClean="0"/>
            <a:t>) </a:t>
          </a:r>
          <a:endParaRPr lang="cs-CZ" dirty="0"/>
        </a:p>
      </dgm:t>
    </dgm:pt>
    <dgm:pt modelId="{249408B4-B2DD-45D3-85D3-D2AAD332CBD1}" type="parTrans" cxnId="{29B26C79-0E80-4507-AB14-FA89532559CB}">
      <dgm:prSet/>
      <dgm:spPr/>
      <dgm:t>
        <a:bodyPr/>
        <a:lstStyle/>
        <a:p>
          <a:endParaRPr lang="cs-CZ"/>
        </a:p>
      </dgm:t>
    </dgm:pt>
    <dgm:pt modelId="{738A56E9-4BD5-4BDC-AD61-F682498236B6}" type="sibTrans" cxnId="{29B26C79-0E80-4507-AB14-FA89532559CB}">
      <dgm:prSet/>
      <dgm:spPr/>
      <dgm:t>
        <a:bodyPr/>
        <a:lstStyle/>
        <a:p>
          <a:endParaRPr lang="cs-CZ"/>
        </a:p>
      </dgm:t>
    </dgm:pt>
    <dgm:pt modelId="{432C30A6-0300-4DF8-AC89-16ABE8D12B96}">
      <dgm:prSet phldrT="[Text]"/>
      <dgm:spPr/>
      <dgm:t>
        <a:bodyPr/>
        <a:lstStyle/>
        <a:p>
          <a:r>
            <a:rPr lang="cs-CZ" dirty="0" smtClean="0"/>
            <a:t>Badatelsky orientovaná výuka (BOV)</a:t>
          </a:r>
          <a:endParaRPr lang="cs-CZ" dirty="0"/>
        </a:p>
      </dgm:t>
    </dgm:pt>
    <dgm:pt modelId="{C28D5F43-672F-4C1E-89E7-7984B8AFB83C}" type="parTrans" cxnId="{D76E6651-B467-4A6A-A0A5-903CD970A76F}">
      <dgm:prSet/>
      <dgm:spPr/>
      <dgm:t>
        <a:bodyPr/>
        <a:lstStyle/>
        <a:p>
          <a:endParaRPr lang="cs-CZ"/>
        </a:p>
      </dgm:t>
    </dgm:pt>
    <dgm:pt modelId="{78BC95C3-0CA2-4247-966E-50B9DD1EF436}" type="sibTrans" cxnId="{D76E6651-B467-4A6A-A0A5-903CD970A76F}">
      <dgm:prSet/>
      <dgm:spPr/>
      <dgm:t>
        <a:bodyPr/>
        <a:lstStyle/>
        <a:p>
          <a:endParaRPr lang="cs-CZ"/>
        </a:p>
      </dgm:t>
    </dgm:pt>
    <dgm:pt modelId="{5946B5E7-B5AD-426E-AB2D-EB8C4C08C833}">
      <dgm:prSet phldrT="[Text]"/>
      <dgm:spPr/>
      <dgm:t>
        <a:bodyPr/>
        <a:lstStyle/>
        <a:p>
          <a:r>
            <a:rPr lang="cs-CZ" dirty="0" smtClean="0"/>
            <a:t>Srdce</a:t>
          </a:r>
          <a:endParaRPr lang="cs-CZ" dirty="0"/>
        </a:p>
      </dgm:t>
    </dgm:pt>
    <dgm:pt modelId="{FD08A42C-034F-4166-9B95-F587583A0088}" type="parTrans" cxnId="{555EB769-1574-4366-829B-4CD9E72ECDBE}">
      <dgm:prSet/>
      <dgm:spPr/>
      <dgm:t>
        <a:bodyPr/>
        <a:lstStyle/>
        <a:p>
          <a:endParaRPr lang="cs-CZ"/>
        </a:p>
      </dgm:t>
    </dgm:pt>
    <dgm:pt modelId="{15744D04-4D50-449A-B3EB-95671C3CECB5}" type="sibTrans" cxnId="{555EB769-1574-4366-829B-4CD9E72ECDBE}">
      <dgm:prSet/>
      <dgm:spPr/>
      <dgm:t>
        <a:bodyPr/>
        <a:lstStyle/>
        <a:p>
          <a:endParaRPr lang="cs-CZ"/>
        </a:p>
      </dgm:t>
    </dgm:pt>
    <dgm:pt modelId="{CBA74D26-0BAD-47F6-BEA4-CA08FA614EE1}">
      <dgm:prSet phldrT="[Text]"/>
      <dgm:spPr/>
      <dgm:t>
        <a:bodyPr/>
        <a:lstStyle/>
        <a:p>
          <a:r>
            <a:rPr lang="cs-CZ" dirty="0" smtClean="0"/>
            <a:t>Výchova o Zemi (</a:t>
          </a:r>
          <a:r>
            <a:rPr lang="cs-CZ" dirty="0" err="1" smtClean="0"/>
            <a:t>earth</a:t>
          </a:r>
          <a:r>
            <a:rPr lang="cs-CZ" dirty="0" smtClean="0"/>
            <a:t> </a:t>
          </a:r>
          <a:r>
            <a:rPr lang="cs-CZ" dirty="0" err="1" smtClean="0"/>
            <a:t>education</a:t>
          </a:r>
          <a:r>
            <a:rPr lang="cs-CZ" dirty="0" smtClean="0"/>
            <a:t>)</a:t>
          </a:r>
          <a:endParaRPr lang="cs-CZ" dirty="0"/>
        </a:p>
      </dgm:t>
    </dgm:pt>
    <dgm:pt modelId="{F6C6435C-6455-4CCC-97CA-FC02F5905244}" type="parTrans" cxnId="{D65BA724-6720-45E7-A93F-9FF9F6FA9FC2}">
      <dgm:prSet/>
      <dgm:spPr/>
      <dgm:t>
        <a:bodyPr/>
        <a:lstStyle/>
        <a:p>
          <a:endParaRPr lang="cs-CZ"/>
        </a:p>
      </dgm:t>
    </dgm:pt>
    <dgm:pt modelId="{9616C08C-8349-4289-B3E7-92A01578EDD0}" type="sibTrans" cxnId="{D65BA724-6720-45E7-A93F-9FF9F6FA9FC2}">
      <dgm:prSet/>
      <dgm:spPr/>
      <dgm:t>
        <a:bodyPr/>
        <a:lstStyle/>
        <a:p>
          <a:endParaRPr lang="cs-CZ"/>
        </a:p>
      </dgm:t>
    </dgm:pt>
    <dgm:pt modelId="{F87BDA3A-66D5-4923-9534-9C1EEB31611B}">
      <dgm:prSet phldrT="[Text]"/>
      <dgm:spPr/>
      <dgm:t>
        <a:bodyPr/>
        <a:lstStyle/>
        <a:p>
          <a:r>
            <a:rPr lang="cs-CZ" dirty="0" smtClean="0"/>
            <a:t>Plynulé učení (J. </a:t>
          </a:r>
          <a:r>
            <a:rPr lang="cs-CZ" dirty="0" err="1" smtClean="0"/>
            <a:t>Cornell</a:t>
          </a:r>
          <a:r>
            <a:rPr lang="cs-CZ" dirty="0" smtClean="0"/>
            <a:t>)</a:t>
          </a:r>
          <a:endParaRPr lang="cs-CZ" dirty="0"/>
        </a:p>
      </dgm:t>
    </dgm:pt>
    <dgm:pt modelId="{9DE809A4-1C8E-4BF1-8901-216968267E2A}" type="parTrans" cxnId="{FC30DAAA-8B00-4E3A-9596-026CA3E87F05}">
      <dgm:prSet/>
      <dgm:spPr/>
      <dgm:t>
        <a:bodyPr/>
        <a:lstStyle/>
        <a:p>
          <a:endParaRPr lang="cs-CZ"/>
        </a:p>
      </dgm:t>
    </dgm:pt>
    <dgm:pt modelId="{FA192273-5E76-458F-AD69-4B1C4C3CA7D7}" type="sibTrans" cxnId="{FC30DAAA-8B00-4E3A-9596-026CA3E87F05}">
      <dgm:prSet/>
      <dgm:spPr/>
      <dgm:t>
        <a:bodyPr/>
        <a:lstStyle/>
        <a:p>
          <a:endParaRPr lang="cs-CZ"/>
        </a:p>
      </dgm:t>
    </dgm:pt>
    <dgm:pt modelId="{C333C3B5-83A5-4738-A485-3ED56B3703B3}">
      <dgm:prSet phldrT="[Text]"/>
      <dgm:spPr/>
      <dgm:t>
        <a:bodyPr/>
        <a:lstStyle/>
        <a:p>
          <a:r>
            <a:rPr lang="en-US" dirty="0" smtClean="0"/>
            <a:t>T</a:t>
          </a:r>
          <a:r>
            <a:rPr lang="cs-CZ" dirty="0" err="1" smtClean="0"/>
            <a:t>ělo</a:t>
          </a:r>
          <a:endParaRPr lang="cs-CZ" dirty="0"/>
        </a:p>
      </dgm:t>
    </dgm:pt>
    <dgm:pt modelId="{299DEE8F-A193-44C3-A1F0-05703A4E2EB1}" type="parTrans" cxnId="{ED9F8808-34DF-42A7-84B6-EB6D5C13471A}">
      <dgm:prSet/>
      <dgm:spPr/>
      <dgm:t>
        <a:bodyPr/>
        <a:lstStyle/>
        <a:p>
          <a:endParaRPr lang="cs-CZ"/>
        </a:p>
      </dgm:t>
    </dgm:pt>
    <dgm:pt modelId="{BA804D01-68B1-43F9-8FAE-0BC87E68537B}" type="sibTrans" cxnId="{ED9F8808-34DF-42A7-84B6-EB6D5C13471A}">
      <dgm:prSet/>
      <dgm:spPr/>
      <dgm:t>
        <a:bodyPr/>
        <a:lstStyle/>
        <a:p>
          <a:endParaRPr lang="cs-CZ"/>
        </a:p>
      </dgm:t>
    </dgm:pt>
    <dgm:pt modelId="{D7881CE8-B29A-4EBB-B2F6-174447B3E75A}">
      <dgm:prSet phldrT="[Text]"/>
      <dgm:spPr/>
      <dgm:t>
        <a:bodyPr/>
        <a:lstStyle/>
        <a:p>
          <a:r>
            <a:rPr lang="cs-CZ" dirty="0" err="1" smtClean="0"/>
            <a:t>Outdoorová</a:t>
          </a:r>
          <a:r>
            <a:rPr lang="cs-CZ" dirty="0" smtClean="0"/>
            <a:t> výchova</a:t>
          </a:r>
          <a:endParaRPr lang="cs-CZ"/>
        </a:p>
      </dgm:t>
    </dgm:pt>
    <dgm:pt modelId="{04270E5E-9472-47DC-AE58-1A929701C199}" type="parTrans" cxnId="{322902F0-5E25-4E88-A7EE-E0C37FB18519}">
      <dgm:prSet/>
      <dgm:spPr/>
      <dgm:t>
        <a:bodyPr/>
        <a:lstStyle/>
        <a:p>
          <a:endParaRPr lang="cs-CZ"/>
        </a:p>
      </dgm:t>
    </dgm:pt>
    <dgm:pt modelId="{86A3E12E-8425-4940-AAAA-DFC26FB4CC02}" type="sibTrans" cxnId="{322902F0-5E25-4E88-A7EE-E0C37FB18519}">
      <dgm:prSet/>
      <dgm:spPr/>
      <dgm:t>
        <a:bodyPr/>
        <a:lstStyle/>
        <a:p>
          <a:endParaRPr lang="cs-CZ"/>
        </a:p>
      </dgm:t>
    </dgm:pt>
    <dgm:pt modelId="{EC9D68FD-6970-4B76-A01C-02A0D8365602}">
      <dgm:prSet phldrT="[Text]"/>
      <dgm:spPr/>
      <dgm:t>
        <a:bodyPr/>
        <a:lstStyle/>
        <a:p>
          <a:r>
            <a:rPr lang="cs-CZ" dirty="0" smtClean="0"/>
            <a:t>Výchova k ochraně přírody (</a:t>
          </a:r>
          <a:r>
            <a:rPr lang="cs-CZ" dirty="0" err="1" smtClean="0"/>
            <a:t>conservation</a:t>
          </a:r>
          <a:r>
            <a:rPr lang="cs-CZ" dirty="0" smtClean="0"/>
            <a:t> </a:t>
          </a:r>
          <a:r>
            <a:rPr lang="cs-CZ" dirty="0" err="1" smtClean="0"/>
            <a:t>education</a:t>
          </a:r>
          <a:r>
            <a:rPr lang="cs-CZ" dirty="0" smtClean="0"/>
            <a:t>)</a:t>
          </a:r>
          <a:endParaRPr lang="cs-CZ" dirty="0"/>
        </a:p>
      </dgm:t>
    </dgm:pt>
    <dgm:pt modelId="{45A40568-4153-4F11-A834-5B4186373416}" type="sibTrans" cxnId="{DAFD3C9A-E729-4C74-8859-D64192BE27E9}">
      <dgm:prSet/>
      <dgm:spPr/>
      <dgm:t>
        <a:bodyPr/>
        <a:lstStyle/>
        <a:p>
          <a:endParaRPr lang="cs-CZ"/>
        </a:p>
      </dgm:t>
    </dgm:pt>
    <dgm:pt modelId="{D399E7FB-E67D-4AEE-A28C-5BC998B0D0B5}" type="parTrans" cxnId="{DAFD3C9A-E729-4C74-8859-D64192BE27E9}">
      <dgm:prSet/>
      <dgm:spPr/>
      <dgm:t>
        <a:bodyPr/>
        <a:lstStyle/>
        <a:p>
          <a:endParaRPr lang="cs-CZ"/>
        </a:p>
      </dgm:t>
    </dgm:pt>
    <dgm:pt modelId="{DDDE1766-916C-4450-B7F3-BA1C45447389}">
      <dgm:prSet phldrT="[Text]"/>
      <dgm:spPr/>
      <dgm:t>
        <a:bodyPr/>
        <a:lstStyle/>
        <a:p>
          <a:r>
            <a:rPr lang="cs-CZ" smtClean="0"/>
            <a:t>Ruka</a:t>
          </a:r>
          <a:endParaRPr lang="cs-CZ" dirty="0"/>
        </a:p>
      </dgm:t>
    </dgm:pt>
    <dgm:pt modelId="{BD7803EA-06E1-4CFA-8782-4213A0EEF1A9}" type="parTrans" cxnId="{32501493-D285-4033-8AA2-35BB6B2CC3E4}">
      <dgm:prSet/>
      <dgm:spPr/>
      <dgm:t>
        <a:bodyPr/>
        <a:lstStyle/>
        <a:p>
          <a:endParaRPr lang="cs-CZ"/>
        </a:p>
      </dgm:t>
    </dgm:pt>
    <dgm:pt modelId="{A1B87D75-1847-4857-A44D-42E7D4C28392}" type="sibTrans" cxnId="{32501493-D285-4033-8AA2-35BB6B2CC3E4}">
      <dgm:prSet/>
      <dgm:spPr/>
      <dgm:t>
        <a:bodyPr/>
        <a:lstStyle/>
        <a:p>
          <a:endParaRPr lang="cs-CZ"/>
        </a:p>
      </dgm:t>
    </dgm:pt>
    <dgm:pt modelId="{BF6EDD89-E67F-4CD0-9F08-322CFBF776AE}" type="pres">
      <dgm:prSet presAssocID="{0149EA00-283B-4B82-8E7D-36808014CF2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460BC96B-3C29-41F3-9AB9-FC61A33FB5AA}" type="pres">
      <dgm:prSet presAssocID="{0149EA00-283B-4B82-8E7D-36808014CF22}" presName="cycle" presStyleCnt="0"/>
      <dgm:spPr/>
    </dgm:pt>
    <dgm:pt modelId="{560828F8-8F5D-47EA-B47C-B76EF23DB893}" type="pres">
      <dgm:prSet presAssocID="{0149EA00-283B-4B82-8E7D-36808014CF22}" presName="centerShape" presStyleCnt="0"/>
      <dgm:spPr/>
    </dgm:pt>
    <dgm:pt modelId="{2E470880-4C88-4239-8592-D6B97B04A674}" type="pres">
      <dgm:prSet presAssocID="{0149EA00-283B-4B82-8E7D-36808014CF22}" presName="connSite" presStyleLbl="node1" presStyleIdx="0" presStyleCnt="5"/>
      <dgm:spPr/>
    </dgm:pt>
    <dgm:pt modelId="{3D41B099-E40E-4CB6-94D9-E0F71A98B46B}" type="pres">
      <dgm:prSet presAssocID="{0149EA00-283B-4B82-8E7D-36808014CF22}" presName="visible" presStyleLbl="node1" presStyleIdx="0" presStyleCnt="5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8FE22C74-E374-441F-B329-DA9918E1D20A}" type="pres">
      <dgm:prSet presAssocID="{788B45B0-629C-4D93-A89F-4F922E786050}" presName="Name25" presStyleLbl="parChTrans1D1" presStyleIdx="0" presStyleCnt="4"/>
      <dgm:spPr/>
      <dgm:t>
        <a:bodyPr/>
        <a:lstStyle/>
        <a:p>
          <a:endParaRPr lang="cs-CZ"/>
        </a:p>
      </dgm:t>
    </dgm:pt>
    <dgm:pt modelId="{221C5C21-1147-4A6E-B493-1C9EED16EE67}" type="pres">
      <dgm:prSet presAssocID="{0AA18F20-9CAD-4809-B874-B1D681703550}" presName="node" presStyleCnt="0"/>
      <dgm:spPr/>
    </dgm:pt>
    <dgm:pt modelId="{772E8C36-4F95-4238-880F-0E3E989EF874}" type="pres">
      <dgm:prSet presAssocID="{0AA18F20-9CAD-4809-B874-B1D681703550}" presName="parentNode" presStyleLbl="node1" presStyleIdx="1" presStyleCnt="5" custScaleX="106076" custScaleY="103351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96756F5-3811-407A-9746-C5E46506D639}" type="pres">
      <dgm:prSet presAssocID="{0AA18F20-9CAD-4809-B874-B1D681703550}" presName="child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7858F5E-0302-4BCD-BAED-0D09E4FADEB7}" type="pres">
      <dgm:prSet presAssocID="{BD7803EA-06E1-4CFA-8782-4213A0EEF1A9}" presName="Name25" presStyleLbl="parChTrans1D1" presStyleIdx="1" presStyleCnt="4"/>
      <dgm:spPr/>
      <dgm:t>
        <a:bodyPr/>
        <a:lstStyle/>
        <a:p>
          <a:endParaRPr lang="cs-CZ"/>
        </a:p>
      </dgm:t>
    </dgm:pt>
    <dgm:pt modelId="{B281A285-677D-43BA-A8CE-7D57CB446355}" type="pres">
      <dgm:prSet presAssocID="{DDDE1766-916C-4450-B7F3-BA1C45447389}" presName="node" presStyleCnt="0"/>
      <dgm:spPr/>
    </dgm:pt>
    <dgm:pt modelId="{6E00D552-A125-4834-B307-E7D685F8BE3B}" type="pres">
      <dgm:prSet presAssocID="{DDDE1766-916C-4450-B7F3-BA1C45447389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AEB477F-D80D-4531-93B4-45070484FA0B}" type="pres">
      <dgm:prSet presAssocID="{DDDE1766-916C-4450-B7F3-BA1C45447389}" presName="child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76EC33D-F5B2-44B3-9272-4976C0DEF478}" type="pres">
      <dgm:prSet presAssocID="{299DEE8F-A193-44C3-A1F0-05703A4E2EB1}" presName="Name25" presStyleLbl="parChTrans1D1" presStyleIdx="2" presStyleCnt="4"/>
      <dgm:spPr/>
      <dgm:t>
        <a:bodyPr/>
        <a:lstStyle/>
        <a:p>
          <a:endParaRPr lang="cs-CZ"/>
        </a:p>
      </dgm:t>
    </dgm:pt>
    <dgm:pt modelId="{9965DFD1-B2CD-42A5-B1B5-269867ED3B0F}" type="pres">
      <dgm:prSet presAssocID="{C333C3B5-83A5-4738-A485-3ED56B3703B3}" presName="node" presStyleCnt="0"/>
      <dgm:spPr/>
    </dgm:pt>
    <dgm:pt modelId="{D70015C3-D6DA-4C45-AC29-605DFEF5032C}" type="pres">
      <dgm:prSet presAssocID="{C333C3B5-83A5-4738-A485-3ED56B3703B3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D1F77E0-C9ED-4416-8103-EB01ECF33AAC}" type="pres">
      <dgm:prSet presAssocID="{C333C3B5-83A5-4738-A485-3ED56B3703B3}" presName="child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FC4997C-32D4-40C0-B943-32922F013040}" type="pres">
      <dgm:prSet presAssocID="{FD08A42C-034F-4166-9B95-F587583A0088}" presName="Name25" presStyleLbl="parChTrans1D1" presStyleIdx="3" presStyleCnt="4"/>
      <dgm:spPr/>
      <dgm:t>
        <a:bodyPr/>
        <a:lstStyle/>
        <a:p>
          <a:endParaRPr lang="cs-CZ"/>
        </a:p>
      </dgm:t>
    </dgm:pt>
    <dgm:pt modelId="{0DC835B5-06C2-4417-B657-F17D3562A023}" type="pres">
      <dgm:prSet presAssocID="{5946B5E7-B5AD-426E-AB2D-EB8C4C08C833}" presName="node" presStyleCnt="0"/>
      <dgm:spPr/>
    </dgm:pt>
    <dgm:pt modelId="{820D57E0-F083-47F0-B9F3-6802CA2AB6F2}" type="pres">
      <dgm:prSet presAssocID="{5946B5E7-B5AD-426E-AB2D-EB8C4C08C833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CF8FD87-27C4-4EF6-A052-39D82F4CCCCC}" type="pres">
      <dgm:prSet presAssocID="{5946B5E7-B5AD-426E-AB2D-EB8C4C08C833}" presName="child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C131B37-E93E-44AA-B90D-E8D158E42B41}" srcId="{0149EA00-283B-4B82-8E7D-36808014CF22}" destId="{0AA18F20-9CAD-4809-B874-B1D681703550}" srcOrd="0" destOrd="0" parTransId="{788B45B0-629C-4D93-A89F-4F922E786050}" sibTransId="{9B4B74E1-18DD-400B-8A07-1570045303AE}"/>
    <dgm:cxn modelId="{7BC7FF7E-4EBF-46D4-8786-013E028AF824}" type="presOf" srcId="{432C30A6-0300-4DF8-AC89-16ABE8D12B96}" destId="{D96756F5-3811-407A-9746-C5E46506D639}" srcOrd="0" destOrd="1" presId="urn:microsoft.com/office/officeart/2005/8/layout/radial2"/>
    <dgm:cxn modelId="{29B26C79-0E80-4507-AB14-FA89532559CB}" srcId="{0AA18F20-9CAD-4809-B874-B1D681703550}" destId="{C9DB431D-936D-4C00-A1FA-3DA1D924C60C}" srcOrd="0" destOrd="0" parTransId="{249408B4-B2DD-45D3-85D3-D2AAD332CBD1}" sibTransId="{738A56E9-4BD5-4BDC-AD61-F682498236B6}"/>
    <dgm:cxn modelId="{322902F0-5E25-4E88-A7EE-E0C37FB18519}" srcId="{C333C3B5-83A5-4738-A485-3ED56B3703B3}" destId="{D7881CE8-B29A-4EBB-B2F6-174447B3E75A}" srcOrd="0" destOrd="0" parTransId="{04270E5E-9472-47DC-AE58-1A929701C199}" sibTransId="{86A3E12E-8425-4940-AAAA-DFC26FB4CC02}"/>
    <dgm:cxn modelId="{ADF071E9-4C11-4502-BBDD-B8DE6901D387}" type="presOf" srcId="{EC9D68FD-6970-4B76-A01C-02A0D8365602}" destId="{1AEB477F-D80D-4531-93B4-45070484FA0B}" srcOrd="0" destOrd="0" presId="urn:microsoft.com/office/officeart/2005/8/layout/radial2"/>
    <dgm:cxn modelId="{D76E6651-B467-4A6A-A0A5-903CD970A76F}" srcId="{0AA18F20-9CAD-4809-B874-B1D681703550}" destId="{432C30A6-0300-4DF8-AC89-16ABE8D12B96}" srcOrd="1" destOrd="0" parTransId="{C28D5F43-672F-4C1E-89E7-7984B8AFB83C}" sibTransId="{78BC95C3-0CA2-4247-966E-50B9DD1EF436}"/>
    <dgm:cxn modelId="{2B501D0A-6F67-4B60-9278-61A35FF84EE7}" type="presOf" srcId="{C9DB431D-936D-4C00-A1FA-3DA1D924C60C}" destId="{D96756F5-3811-407A-9746-C5E46506D639}" srcOrd="0" destOrd="0" presId="urn:microsoft.com/office/officeart/2005/8/layout/radial2"/>
    <dgm:cxn modelId="{7F1E0E7D-A251-4C8B-A3FD-1FFB6DE2DA3B}" type="presOf" srcId="{F87BDA3A-66D5-4923-9534-9C1EEB31611B}" destId="{2CF8FD87-27C4-4EF6-A052-39D82F4CCCCC}" srcOrd="0" destOrd="1" presId="urn:microsoft.com/office/officeart/2005/8/layout/radial2"/>
    <dgm:cxn modelId="{DAFD3C9A-E729-4C74-8859-D64192BE27E9}" srcId="{DDDE1766-916C-4450-B7F3-BA1C45447389}" destId="{EC9D68FD-6970-4B76-A01C-02A0D8365602}" srcOrd="0" destOrd="0" parTransId="{D399E7FB-E67D-4AEE-A28C-5BC998B0D0B5}" sibTransId="{45A40568-4153-4F11-A834-5B4186373416}"/>
    <dgm:cxn modelId="{FC30DAAA-8B00-4E3A-9596-026CA3E87F05}" srcId="{5946B5E7-B5AD-426E-AB2D-EB8C4C08C833}" destId="{F87BDA3A-66D5-4923-9534-9C1EEB31611B}" srcOrd="1" destOrd="0" parTransId="{9DE809A4-1C8E-4BF1-8901-216968267E2A}" sibTransId="{FA192273-5E76-458F-AD69-4B1C4C3CA7D7}"/>
    <dgm:cxn modelId="{D65BA724-6720-45E7-A93F-9FF9F6FA9FC2}" srcId="{5946B5E7-B5AD-426E-AB2D-EB8C4C08C833}" destId="{CBA74D26-0BAD-47F6-BEA4-CA08FA614EE1}" srcOrd="0" destOrd="0" parTransId="{F6C6435C-6455-4CCC-97CA-FC02F5905244}" sibTransId="{9616C08C-8349-4289-B3E7-92A01578EDD0}"/>
    <dgm:cxn modelId="{160F8F9B-4564-4225-A139-6BEEB6A997BD}" type="presOf" srcId="{DDDE1766-916C-4450-B7F3-BA1C45447389}" destId="{6E00D552-A125-4834-B307-E7D685F8BE3B}" srcOrd="0" destOrd="0" presId="urn:microsoft.com/office/officeart/2005/8/layout/radial2"/>
    <dgm:cxn modelId="{32501493-D285-4033-8AA2-35BB6B2CC3E4}" srcId="{0149EA00-283B-4B82-8E7D-36808014CF22}" destId="{DDDE1766-916C-4450-B7F3-BA1C45447389}" srcOrd="1" destOrd="0" parTransId="{BD7803EA-06E1-4CFA-8782-4213A0EEF1A9}" sibTransId="{A1B87D75-1847-4857-A44D-42E7D4C28392}"/>
    <dgm:cxn modelId="{39CD939A-A050-4B27-945C-92C492428712}" type="presOf" srcId="{D7881CE8-B29A-4EBB-B2F6-174447B3E75A}" destId="{8D1F77E0-C9ED-4416-8103-EB01ECF33AAC}" srcOrd="0" destOrd="0" presId="urn:microsoft.com/office/officeart/2005/8/layout/radial2"/>
    <dgm:cxn modelId="{72AB8F21-980C-4DE7-896B-B7B61AF8A2B5}" type="presOf" srcId="{CBA74D26-0BAD-47F6-BEA4-CA08FA614EE1}" destId="{2CF8FD87-27C4-4EF6-A052-39D82F4CCCCC}" srcOrd="0" destOrd="0" presId="urn:microsoft.com/office/officeart/2005/8/layout/radial2"/>
    <dgm:cxn modelId="{363E862B-958C-4212-BF85-F2DE06A22691}" type="presOf" srcId="{299DEE8F-A193-44C3-A1F0-05703A4E2EB1}" destId="{976EC33D-F5B2-44B3-9272-4976C0DEF478}" srcOrd="0" destOrd="0" presId="urn:microsoft.com/office/officeart/2005/8/layout/radial2"/>
    <dgm:cxn modelId="{00D72002-76CE-4E04-9B28-EA712C0DCB0C}" type="presOf" srcId="{5946B5E7-B5AD-426E-AB2D-EB8C4C08C833}" destId="{820D57E0-F083-47F0-B9F3-6802CA2AB6F2}" srcOrd="0" destOrd="0" presId="urn:microsoft.com/office/officeart/2005/8/layout/radial2"/>
    <dgm:cxn modelId="{459FF313-D4A7-4878-9BDC-98DD53D9AFC9}" type="presOf" srcId="{C333C3B5-83A5-4738-A485-3ED56B3703B3}" destId="{D70015C3-D6DA-4C45-AC29-605DFEF5032C}" srcOrd="0" destOrd="0" presId="urn:microsoft.com/office/officeart/2005/8/layout/radial2"/>
    <dgm:cxn modelId="{985BD3C7-3077-4DFF-97DF-AE2111BD2C24}" type="presOf" srcId="{0149EA00-283B-4B82-8E7D-36808014CF22}" destId="{BF6EDD89-E67F-4CD0-9F08-322CFBF776AE}" srcOrd="0" destOrd="0" presId="urn:microsoft.com/office/officeart/2005/8/layout/radial2"/>
    <dgm:cxn modelId="{5F7E8D16-191B-4212-85CA-A6073385C184}" type="presOf" srcId="{788B45B0-629C-4D93-A89F-4F922E786050}" destId="{8FE22C74-E374-441F-B329-DA9918E1D20A}" srcOrd="0" destOrd="0" presId="urn:microsoft.com/office/officeart/2005/8/layout/radial2"/>
    <dgm:cxn modelId="{CC924B68-B8C0-4577-AB28-ADCE50FFCF2D}" type="presOf" srcId="{BD7803EA-06E1-4CFA-8782-4213A0EEF1A9}" destId="{27858F5E-0302-4BCD-BAED-0D09E4FADEB7}" srcOrd="0" destOrd="0" presId="urn:microsoft.com/office/officeart/2005/8/layout/radial2"/>
    <dgm:cxn modelId="{555EB769-1574-4366-829B-4CD9E72ECDBE}" srcId="{0149EA00-283B-4B82-8E7D-36808014CF22}" destId="{5946B5E7-B5AD-426E-AB2D-EB8C4C08C833}" srcOrd="3" destOrd="0" parTransId="{FD08A42C-034F-4166-9B95-F587583A0088}" sibTransId="{15744D04-4D50-449A-B3EB-95671C3CECB5}"/>
    <dgm:cxn modelId="{F10ABC2B-228E-4AAB-8E63-B7522F01296F}" type="presOf" srcId="{FD08A42C-034F-4166-9B95-F587583A0088}" destId="{1FC4997C-32D4-40C0-B943-32922F013040}" srcOrd="0" destOrd="0" presId="urn:microsoft.com/office/officeart/2005/8/layout/radial2"/>
    <dgm:cxn modelId="{ED9F8808-34DF-42A7-84B6-EB6D5C13471A}" srcId="{0149EA00-283B-4B82-8E7D-36808014CF22}" destId="{C333C3B5-83A5-4738-A485-3ED56B3703B3}" srcOrd="2" destOrd="0" parTransId="{299DEE8F-A193-44C3-A1F0-05703A4E2EB1}" sibTransId="{BA804D01-68B1-43F9-8FAE-0BC87E68537B}"/>
    <dgm:cxn modelId="{2BDE4FB2-5F71-4187-BF33-CE2FAADADBFB}" type="presOf" srcId="{0AA18F20-9CAD-4809-B874-B1D681703550}" destId="{772E8C36-4F95-4238-880F-0E3E989EF874}" srcOrd="0" destOrd="0" presId="urn:microsoft.com/office/officeart/2005/8/layout/radial2"/>
    <dgm:cxn modelId="{55D039DF-44BF-4A66-A31C-F50EF654A3C1}" type="presParOf" srcId="{BF6EDD89-E67F-4CD0-9F08-322CFBF776AE}" destId="{460BC96B-3C29-41F3-9AB9-FC61A33FB5AA}" srcOrd="0" destOrd="0" presId="urn:microsoft.com/office/officeart/2005/8/layout/radial2"/>
    <dgm:cxn modelId="{28DF489B-6C94-4438-B48C-9F8735F0BDEE}" type="presParOf" srcId="{460BC96B-3C29-41F3-9AB9-FC61A33FB5AA}" destId="{560828F8-8F5D-47EA-B47C-B76EF23DB893}" srcOrd="0" destOrd="0" presId="urn:microsoft.com/office/officeart/2005/8/layout/radial2"/>
    <dgm:cxn modelId="{B7EBC9FF-96E6-4EF5-9C46-AB580D1A60EB}" type="presParOf" srcId="{560828F8-8F5D-47EA-B47C-B76EF23DB893}" destId="{2E470880-4C88-4239-8592-D6B97B04A674}" srcOrd="0" destOrd="0" presId="urn:microsoft.com/office/officeart/2005/8/layout/radial2"/>
    <dgm:cxn modelId="{150F432E-6AC5-4AB2-9407-CA7911748576}" type="presParOf" srcId="{560828F8-8F5D-47EA-B47C-B76EF23DB893}" destId="{3D41B099-E40E-4CB6-94D9-E0F71A98B46B}" srcOrd="1" destOrd="0" presId="urn:microsoft.com/office/officeart/2005/8/layout/radial2"/>
    <dgm:cxn modelId="{2873C7BA-0548-4B9A-AF74-F17DD79B21E1}" type="presParOf" srcId="{460BC96B-3C29-41F3-9AB9-FC61A33FB5AA}" destId="{8FE22C74-E374-441F-B329-DA9918E1D20A}" srcOrd="1" destOrd="0" presId="urn:microsoft.com/office/officeart/2005/8/layout/radial2"/>
    <dgm:cxn modelId="{E2A58384-6410-4810-B2D7-620021BA9542}" type="presParOf" srcId="{460BC96B-3C29-41F3-9AB9-FC61A33FB5AA}" destId="{221C5C21-1147-4A6E-B493-1C9EED16EE67}" srcOrd="2" destOrd="0" presId="urn:microsoft.com/office/officeart/2005/8/layout/radial2"/>
    <dgm:cxn modelId="{C1493958-520A-46F7-85A5-E431714D8145}" type="presParOf" srcId="{221C5C21-1147-4A6E-B493-1C9EED16EE67}" destId="{772E8C36-4F95-4238-880F-0E3E989EF874}" srcOrd="0" destOrd="0" presId="urn:microsoft.com/office/officeart/2005/8/layout/radial2"/>
    <dgm:cxn modelId="{21904029-219D-4C36-9598-B0C24F1096E1}" type="presParOf" srcId="{221C5C21-1147-4A6E-B493-1C9EED16EE67}" destId="{D96756F5-3811-407A-9746-C5E46506D639}" srcOrd="1" destOrd="0" presId="urn:microsoft.com/office/officeart/2005/8/layout/radial2"/>
    <dgm:cxn modelId="{CADF4AE3-C280-41AA-AE30-291C0E67A2E0}" type="presParOf" srcId="{460BC96B-3C29-41F3-9AB9-FC61A33FB5AA}" destId="{27858F5E-0302-4BCD-BAED-0D09E4FADEB7}" srcOrd="3" destOrd="0" presId="urn:microsoft.com/office/officeart/2005/8/layout/radial2"/>
    <dgm:cxn modelId="{10F546A0-1437-445E-95CC-B537AEE2018A}" type="presParOf" srcId="{460BC96B-3C29-41F3-9AB9-FC61A33FB5AA}" destId="{B281A285-677D-43BA-A8CE-7D57CB446355}" srcOrd="4" destOrd="0" presId="urn:microsoft.com/office/officeart/2005/8/layout/radial2"/>
    <dgm:cxn modelId="{497109DD-AD42-4303-95D4-DA17EFEBFF83}" type="presParOf" srcId="{B281A285-677D-43BA-A8CE-7D57CB446355}" destId="{6E00D552-A125-4834-B307-E7D685F8BE3B}" srcOrd="0" destOrd="0" presId="urn:microsoft.com/office/officeart/2005/8/layout/radial2"/>
    <dgm:cxn modelId="{D5D10910-B806-40D1-8F5A-430DC5E6C0DF}" type="presParOf" srcId="{B281A285-677D-43BA-A8CE-7D57CB446355}" destId="{1AEB477F-D80D-4531-93B4-45070484FA0B}" srcOrd="1" destOrd="0" presId="urn:microsoft.com/office/officeart/2005/8/layout/radial2"/>
    <dgm:cxn modelId="{B81FCC3D-AB09-4895-9C35-A9C324C9EA36}" type="presParOf" srcId="{460BC96B-3C29-41F3-9AB9-FC61A33FB5AA}" destId="{976EC33D-F5B2-44B3-9272-4976C0DEF478}" srcOrd="5" destOrd="0" presId="urn:microsoft.com/office/officeart/2005/8/layout/radial2"/>
    <dgm:cxn modelId="{D4973FA2-CC89-4033-AB10-4E486C3E32E2}" type="presParOf" srcId="{460BC96B-3C29-41F3-9AB9-FC61A33FB5AA}" destId="{9965DFD1-B2CD-42A5-B1B5-269867ED3B0F}" srcOrd="6" destOrd="0" presId="urn:microsoft.com/office/officeart/2005/8/layout/radial2"/>
    <dgm:cxn modelId="{1B596995-5C83-4E1B-98F4-0D51721E7707}" type="presParOf" srcId="{9965DFD1-B2CD-42A5-B1B5-269867ED3B0F}" destId="{D70015C3-D6DA-4C45-AC29-605DFEF5032C}" srcOrd="0" destOrd="0" presId="urn:microsoft.com/office/officeart/2005/8/layout/radial2"/>
    <dgm:cxn modelId="{1571789A-3C55-4973-BF73-3C645141DEEB}" type="presParOf" srcId="{9965DFD1-B2CD-42A5-B1B5-269867ED3B0F}" destId="{8D1F77E0-C9ED-4416-8103-EB01ECF33AAC}" srcOrd="1" destOrd="0" presId="urn:microsoft.com/office/officeart/2005/8/layout/radial2"/>
    <dgm:cxn modelId="{CD8E2894-48BC-4B5C-AE12-1A0E776E2A0C}" type="presParOf" srcId="{460BC96B-3C29-41F3-9AB9-FC61A33FB5AA}" destId="{1FC4997C-32D4-40C0-B943-32922F013040}" srcOrd="7" destOrd="0" presId="urn:microsoft.com/office/officeart/2005/8/layout/radial2"/>
    <dgm:cxn modelId="{0FDBA9EE-C907-46FF-8F35-32DD4849ADB3}" type="presParOf" srcId="{460BC96B-3C29-41F3-9AB9-FC61A33FB5AA}" destId="{0DC835B5-06C2-4417-B657-F17D3562A023}" srcOrd="8" destOrd="0" presId="urn:microsoft.com/office/officeart/2005/8/layout/radial2"/>
    <dgm:cxn modelId="{0C646894-9112-4611-9CC3-0871522C4BD6}" type="presParOf" srcId="{0DC835B5-06C2-4417-B657-F17D3562A023}" destId="{820D57E0-F083-47F0-B9F3-6802CA2AB6F2}" srcOrd="0" destOrd="0" presId="urn:microsoft.com/office/officeart/2005/8/layout/radial2"/>
    <dgm:cxn modelId="{706C242E-76BB-433C-A026-4B8971822359}" type="presParOf" srcId="{0DC835B5-06C2-4417-B657-F17D3562A023}" destId="{2CF8FD87-27C4-4EF6-A052-39D82F4CCCCC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/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9A152D52-7F56-46F6-93FE-A3ED9EFE87CF}" type="presOf" srcId="{08ACFA3F-6848-4366-A04A-4A58D584382E}" destId="{F92C24E5-6D94-4863-8982-847AE0DE4D55}" srcOrd="0" destOrd="0" presId="urn:microsoft.com/office/officeart/2005/8/layout/radial3"/>
    <dgm:cxn modelId="{6EC27E68-32C2-40EC-98A5-91ED0B5FCF0F}" type="presOf" srcId="{2DF23E84-4DE8-4C2E-B620-4CD8581E8E5B}" destId="{ED981ED6-5FE6-4DB0-80C0-509429DA880A}" srcOrd="0" destOrd="0" presId="urn:microsoft.com/office/officeart/2005/8/layout/radial3"/>
    <dgm:cxn modelId="{8E3EA543-E4D2-4262-9A5C-4983F66AEFF6}" type="presOf" srcId="{A5116364-50A9-41BB-BB72-3ACF520F9E7D}" destId="{A1A1235B-6E9D-4D5D-BA35-2F99196C841A}" srcOrd="0" destOrd="0" presId="urn:microsoft.com/office/officeart/2005/8/layout/radial3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11C09075-6291-476A-9611-2126EF3F8BE7}" type="presOf" srcId="{2BA7D6EC-ED33-4B33-9127-60A11DBB60B0}" destId="{CA8B4C8F-91C0-478E-B84A-16910043457C}" srcOrd="0" destOrd="0" presId="urn:microsoft.com/office/officeart/2005/8/layout/radial3"/>
    <dgm:cxn modelId="{4D7294E7-82B3-4456-AAD5-8650CEA82327}" type="presOf" srcId="{F95632DD-4E21-4118-92E0-98613F4F1DE6}" destId="{E2F90A7C-619F-467A-B416-A0E6119ACEC5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A2764C1D-4E4E-410A-89F8-CF041F76BA00}" type="presOf" srcId="{88B61D13-E339-4DDD-93A4-F07F469E56C2}" destId="{C1731E76-E3F5-4AF6-8C94-CE627791C20A}" srcOrd="0" destOrd="0" presId="urn:microsoft.com/office/officeart/2005/8/layout/radial3"/>
    <dgm:cxn modelId="{BC89787F-2BCE-4079-B0B5-C4F8BA952AF3}" type="presParOf" srcId="{F92C24E5-6D94-4863-8982-847AE0DE4D55}" destId="{6CDB9A85-992A-400F-B8C4-4EF924D46D95}" srcOrd="0" destOrd="0" presId="urn:microsoft.com/office/officeart/2005/8/layout/radial3"/>
    <dgm:cxn modelId="{65EFE307-6BDE-42D1-A67B-A8B52F4E27D0}" type="presParOf" srcId="{6CDB9A85-992A-400F-B8C4-4EF924D46D95}" destId="{E2F90A7C-619F-467A-B416-A0E6119ACEC5}" srcOrd="0" destOrd="0" presId="urn:microsoft.com/office/officeart/2005/8/layout/radial3"/>
    <dgm:cxn modelId="{CEA0EE21-6B4E-44FB-AB97-7ED52708AADB}" type="presParOf" srcId="{6CDB9A85-992A-400F-B8C4-4EF924D46D95}" destId="{ED981ED6-5FE6-4DB0-80C0-509429DA880A}" srcOrd="1" destOrd="0" presId="urn:microsoft.com/office/officeart/2005/8/layout/radial3"/>
    <dgm:cxn modelId="{94977EA7-93D2-4259-9345-19EA234E3981}" type="presParOf" srcId="{6CDB9A85-992A-400F-B8C4-4EF924D46D95}" destId="{A1A1235B-6E9D-4D5D-BA35-2F99196C841A}" srcOrd="2" destOrd="0" presId="urn:microsoft.com/office/officeart/2005/8/layout/radial3"/>
    <dgm:cxn modelId="{97F0EFE4-C306-41E0-84AB-919FD59791C9}" type="presParOf" srcId="{6CDB9A85-992A-400F-B8C4-4EF924D46D95}" destId="{CA8B4C8F-91C0-478E-B84A-16910043457C}" srcOrd="3" destOrd="0" presId="urn:microsoft.com/office/officeart/2005/8/layout/radial3"/>
    <dgm:cxn modelId="{58C163BB-7E21-49B2-8324-7A56C0A781EC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/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A9183481-4699-4869-A0D0-35DB5B4D6703}" type="presOf" srcId="{2BA7D6EC-ED33-4B33-9127-60A11DBB60B0}" destId="{CA8B4C8F-91C0-478E-B84A-16910043457C}" srcOrd="0" destOrd="0" presId="urn:microsoft.com/office/officeart/2005/8/layout/radial3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AC713E4C-445F-4683-AFF5-E116F3CC8B8D}" type="presOf" srcId="{A5116364-50A9-41BB-BB72-3ACF520F9E7D}" destId="{A1A1235B-6E9D-4D5D-BA35-2F99196C841A}" srcOrd="0" destOrd="0" presId="urn:microsoft.com/office/officeart/2005/8/layout/radial3"/>
    <dgm:cxn modelId="{DEC902DE-8F85-4D80-8B14-190150B2D240}" type="presOf" srcId="{08ACFA3F-6848-4366-A04A-4A58D584382E}" destId="{F92C24E5-6D94-4863-8982-847AE0DE4D55}" srcOrd="0" destOrd="0" presId="urn:microsoft.com/office/officeart/2005/8/layout/radial3"/>
    <dgm:cxn modelId="{EF50F858-00B7-42CF-919B-96B76002A6A6}" type="presOf" srcId="{88B61D13-E339-4DDD-93A4-F07F469E56C2}" destId="{C1731E76-E3F5-4AF6-8C94-CE627791C20A}" srcOrd="0" destOrd="0" presId="urn:microsoft.com/office/officeart/2005/8/layout/radial3"/>
    <dgm:cxn modelId="{419F07E1-81BA-47C2-BACC-7AA654B596B9}" type="presOf" srcId="{F95632DD-4E21-4118-92E0-98613F4F1DE6}" destId="{E2F90A7C-619F-467A-B416-A0E6119ACEC5}" srcOrd="0" destOrd="0" presId="urn:microsoft.com/office/officeart/2005/8/layout/radial3"/>
    <dgm:cxn modelId="{78BF9B70-A8CC-449D-97D3-4E0EC108D049}" type="presOf" srcId="{2DF23E84-4DE8-4C2E-B620-4CD8581E8E5B}" destId="{ED981ED6-5FE6-4DB0-80C0-509429DA880A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D2CA9371-DC74-42DC-99CE-D5C8FE35A038}" type="presParOf" srcId="{F92C24E5-6D94-4863-8982-847AE0DE4D55}" destId="{6CDB9A85-992A-400F-B8C4-4EF924D46D95}" srcOrd="0" destOrd="0" presId="urn:microsoft.com/office/officeart/2005/8/layout/radial3"/>
    <dgm:cxn modelId="{87397E01-1FD2-427C-BA78-63A481D21FD7}" type="presParOf" srcId="{6CDB9A85-992A-400F-B8C4-4EF924D46D95}" destId="{E2F90A7C-619F-467A-B416-A0E6119ACEC5}" srcOrd="0" destOrd="0" presId="urn:microsoft.com/office/officeart/2005/8/layout/radial3"/>
    <dgm:cxn modelId="{0340B9EB-8B60-4656-A2D4-02F69DD8247A}" type="presParOf" srcId="{6CDB9A85-992A-400F-B8C4-4EF924D46D95}" destId="{ED981ED6-5FE6-4DB0-80C0-509429DA880A}" srcOrd="1" destOrd="0" presId="urn:microsoft.com/office/officeart/2005/8/layout/radial3"/>
    <dgm:cxn modelId="{FA7BF38C-F162-4C6F-806E-55B72CFE28F4}" type="presParOf" srcId="{6CDB9A85-992A-400F-B8C4-4EF924D46D95}" destId="{A1A1235B-6E9D-4D5D-BA35-2F99196C841A}" srcOrd="2" destOrd="0" presId="urn:microsoft.com/office/officeart/2005/8/layout/radial3"/>
    <dgm:cxn modelId="{266440D8-BECC-42C1-BB61-47072496627F}" type="presParOf" srcId="{6CDB9A85-992A-400F-B8C4-4EF924D46D95}" destId="{CA8B4C8F-91C0-478E-B84A-16910043457C}" srcOrd="3" destOrd="0" presId="urn:microsoft.com/office/officeart/2005/8/layout/radial3"/>
    <dgm:cxn modelId="{E1E69BC3-CA23-4F35-AFD4-B50D902BD67E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/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5ABD3E5E-28D5-4F5B-BCB4-BB1E086AE02E}" type="presOf" srcId="{2BA7D6EC-ED33-4B33-9127-60A11DBB60B0}" destId="{CA8B4C8F-91C0-478E-B84A-16910043457C}" srcOrd="0" destOrd="0" presId="urn:microsoft.com/office/officeart/2005/8/layout/radial3"/>
    <dgm:cxn modelId="{6551C169-D160-448E-85A1-2E88AA6829A4}" type="presOf" srcId="{2DF23E84-4DE8-4C2E-B620-4CD8581E8E5B}" destId="{ED981ED6-5FE6-4DB0-80C0-509429DA880A}" srcOrd="0" destOrd="0" presId="urn:microsoft.com/office/officeart/2005/8/layout/radial3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97496843-25BE-4747-86D8-B1F585483C8D}" type="presOf" srcId="{08ACFA3F-6848-4366-A04A-4A58D584382E}" destId="{F92C24E5-6D94-4863-8982-847AE0DE4D55}" srcOrd="0" destOrd="0" presId="urn:microsoft.com/office/officeart/2005/8/layout/radial3"/>
    <dgm:cxn modelId="{A37945CA-245E-4B32-AC90-C022712EFF11}" type="presOf" srcId="{88B61D13-E339-4DDD-93A4-F07F469E56C2}" destId="{C1731E76-E3F5-4AF6-8C94-CE627791C20A}" srcOrd="0" destOrd="0" presId="urn:microsoft.com/office/officeart/2005/8/layout/radial3"/>
    <dgm:cxn modelId="{5115967D-074F-473B-983B-DE4D896A176C}" type="presOf" srcId="{A5116364-50A9-41BB-BB72-3ACF520F9E7D}" destId="{A1A1235B-6E9D-4D5D-BA35-2F99196C841A}" srcOrd="0" destOrd="0" presId="urn:microsoft.com/office/officeart/2005/8/layout/radial3"/>
    <dgm:cxn modelId="{A74CDEE0-5BFB-4E3C-8FEE-96940334D28E}" type="presOf" srcId="{F95632DD-4E21-4118-92E0-98613F4F1DE6}" destId="{E2F90A7C-619F-467A-B416-A0E6119ACEC5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4BF3CC6C-F4AA-4758-8157-0B0CBB192AAB}" type="presParOf" srcId="{F92C24E5-6D94-4863-8982-847AE0DE4D55}" destId="{6CDB9A85-992A-400F-B8C4-4EF924D46D95}" srcOrd="0" destOrd="0" presId="urn:microsoft.com/office/officeart/2005/8/layout/radial3"/>
    <dgm:cxn modelId="{81002644-31FD-4EC0-B92A-D2F7E21B582A}" type="presParOf" srcId="{6CDB9A85-992A-400F-B8C4-4EF924D46D95}" destId="{E2F90A7C-619F-467A-B416-A0E6119ACEC5}" srcOrd="0" destOrd="0" presId="urn:microsoft.com/office/officeart/2005/8/layout/radial3"/>
    <dgm:cxn modelId="{E09E7530-7C5D-4028-9965-C61F29C1E80E}" type="presParOf" srcId="{6CDB9A85-992A-400F-B8C4-4EF924D46D95}" destId="{ED981ED6-5FE6-4DB0-80C0-509429DA880A}" srcOrd="1" destOrd="0" presId="urn:microsoft.com/office/officeart/2005/8/layout/radial3"/>
    <dgm:cxn modelId="{3124CEEE-3225-4AF7-AB9B-FD593086F61F}" type="presParOf" srcId="{6CDB9A85-992A-400F-B8C4-4EF924D46D95}" destId="{A1A1235B-6E9D-4D5D-BA35-2F99196C841A}" srcOrd="2" destOrd="0" presId="urn:microsoft.com/office/officeart/2005/8/layout/radial3"/>
    <dgm:cxn modelId="{B4067413-528B-47DD-9D83-5B55FCD20B8E}" type="presParOf" srcId="{6CDB9A85-992A-400F-B8C4-4EF924D46D95}" destId="{CA8B4C8F-91C0-478E-B84A-16910043457C}" srcOrd="3" destOrd="0" presId="urn:microsoft.com/office/officeart/2005/8/layout/radial3"/>
    <dgm:cxn modelId="{2A97FC7B-B857-4CB2-B7F3-46CDB8EC5602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72579B4-65AA-4836-9EFD-E14977397037}" type="doc">
      <dgm:prSet loTypeId="urn:microsoft.com/office/officeart/2005/8/layout/hProcess9" loCatId="process" qsTypeId="urn:microsoft.com/office/officeart/2005/8/quickstyle/3d3" qsCatId="3D" csTypeId="urn:microsoft.com/office/officeart/2005/8/colors/accent3_1" csCatId="accent3" phldr="1"/>
      <dgm:spPr/>
    </dgm:pt>
    <dgm:pt modelId="{D68FB4D5-E0A1-4C43-9260-982E10641D5D}">
      <dgm:prSet phldrT="[Text]"/>
      <dgm:spPr/>
      <dgm:t>
        <a:bodyPr/>
        <a:lstStyle/>
        <a:p>
          <a:r>
            <a:rPr lang="cs-CZ" dirty="0" smtClean="0"/>
            <a:t>Programy</a:t>
          </a:r>
          <a:endParaRPr lang="cs-CZ" dirty="0"/>
        </a:p>
      </dgm:t>
    </dgm:pt>
    <dgm:pt modelId="{3B17F4C5-5D59-4B7B-B79B-3A0BEFFA68FA}" type="parTrans" cxnId="{3F9F5C4B-8022-4687-9550-63FA5B5851DC}">
      <dgm:prSet/>
      <dgm:spPr/>
      <dgm:t>
        <a:bodyPr/>
        <a:lstStyle/>
        <a:p>
          <a:endParaRPr lang="cs-CZ"/>
        </a:p>
      </dgm:t>
    </dgm:pt>
    <dgm:pt modelId="{8C0D7A11-9295-46CE-A949-F10C6142C544}" type="sibTrans" cxnId="{3F9F5C4B-8022-4687-9550-63FA5B5851DC}">
      <dgm:prSet/>
      <dgm:spPr/>
      <dgm:t>
        <a:bodyPr/>
        <a:lstStyle/>
        <a:p>
          <a:endParaRPr lang="cs-CZ"/>
        </a:p>
      </dgm:t>
    </dgm:pt>
    <dgm:pt modelId="{8C6107E8-9358-4B52-BA79-D6742563EE01}">
      <dgm:prSet phldrT="[Text]"/>
      <dgm:spPr/>
      <dgm:t>
        <a:bodyPr/>
        <a:lstStyle/>
        <a:p>
          <a:r>
            <a:rPr lang="cs-CZ" dirty="0" smtClean="0"/>
            <a:t>Znalosti, dovednosti, postoje, hodnoty</a:t>
          </a:r>
          <a:endParaRPr lang="cs-CZ" dirty="0"/>
        </a:p>
      </dgm:t>
    </dgm:pt>
    <dgm:pt modelId="{BD0CC8F9-D14F-4635-A580-AE3CDCDD1007}" type="parTrans" cxnId="{906CA2C0-E3BE-4D31-B21B-005A8A5FC094}">
      <dgm:prSet/>
      <dgm:spPr/>
      <dgm:t>
        <a:bodyPr/>
        <a:lstStyle/>
        <a:p>
          <a:endParaRPr lang="cs-CZ"/>
        </a:p>
      </dgm:t>
    </dgm:pt>
    <dgm:pt modelId="{D8CF87F5-FA6B-420C-B9A0-4F8A828B1F09}" type="sibTrans" cxnId="{906CA2C0-E3BE-4D31-B21B-005A8A5FC094}">
      <dgm:prSet/>
      <dgm:spPr/>
      <dgm:t>
        <a:bodyPr/>
        <a:lstStyle/>
        <a:p>
          <a:endParaRPr lang="cs-CZ"/>
        </a:p>
      </dgm:t>
    </dgm:pt>
    <dgm:pt modelId="{113E5BC0-BC66-4E0E-9DC1-3F13071640B1}">
      <dgm:prSet phldrT="[Text]"/>
      <dgm:spPr/>
      <dgm:t>
        <a:bodyPr/>
        <a:lstStyle/>
        <a:p>
          <a:r>
            <a:rPr lang="cs-CZ" dirty="0" smtClean="0"/>
            <a:t>Odpovědné environmentální chování</a:t>
          </a:r>
          <a:endParaRPr lang="cs-CZ" dirty="0"/>
        </a:p>
      </dgm:t>
    </dgm:pt>
    <dgm:pt modelId="{1015B742-BADE-48E8-8D84-CD3462A9E3F8}" type="parTrans" cxnId="{84E9A513-0AA3-441D-ACE6-C04CEB18E8E2}">
      <dgm:prSet/>
      <dgm:spPr/>
      <dgm:t>
        <a:bodyPr/>
        <a:lstStyle/>
        <a:p>
          <a:endParaRPr lang="cs-CZ"/>
        </a:p>
      </dgm:t>
    </dgm:pt>
    <dgm:pt modelId="{1F6CF3D3-1294-445E-8D3D-F6783F1B78D1}" type="sibTrans" cxnId="{84E9A513-0AA3-441D-ACE6-C04CEB18E8E2}">
      <dgm:prSet/>
      <dgm:spPr/>
      <dgm:t>
        <a:bodyPr/>
        <a:lstStyle/>
        <a:p>
          <a:endParaRPr lang="cs-CZ"/>
        </a:p>
      </dgm:t>
    </dgm:pt>
    <dgm:pt modelId="{C18AD22F-8736-4B1D-9AE9-80E86B907B71}">
      <dgm:prSet phldrT="[Text]"/>
      <dgm:spPr/>
      <dgm:t>
        <a:bodyPr/>
        <a:lstStyle/>
        <a:p>
          <a:r>
            <a:rPr lang="cs-CZ" dirty="0" smtClean="0"/>
            <a:t>Ochrana přírody</a:t>
          </a:r>
          <a:endParaRPr lang="cs-CZ" dirty="0"/>
        </a:p>
      </dgm:t>
    </dgm:pt>
    <dgm:pt modelId="{EA2BC415-B195-48B2-84DA-0B3CFF15A16D}" type="parTrans" cxnId="{127CD480-10FD-4E7B-87ED-E1CB63EC2AF6}">
      <dgm:prSet/>
      <dgm:spPr/>
      <dgm:t>
        <a:bodyPr/>
        <a:lstStyle/>
        <a:p>
          <a:endParaRPr lang="cs-CZ"/>
        </a:p>
      </dgm:t>
    </dgm:pt>
    <dgm:pt modelId="{77B15C1C-D841-49AE-9A94-5F6E7D9D9CE1}" type="sibTrans" cxnId="{127CD480-10FD-4E7B-87ED-E1CB63EC2AF6}">
      <dgm:prSet/>
      <dgm:spPr/>
      <dgm:t>
        <a:bodyPr/>
        <a:lstStyle/>
        <a:p>
          <a:endParaRPr lang="cs-CZ"/>
        </a:p>
      </dgm:t>
    </dgm:pt>
    <dgm:pt modelId="{51639BEA-B1F3-48B6-9AD2-0604F22E8E87}" type="pres">
      <dgm:prSet presAssocID="{F72579B4-65AA-4836-9EFD-E14977397037}" presName="CompostProcess" presStyleCnt="0">
        <dgm:presLayoutVars>
          <dgm:dir/>
          <dgm:resizeHandles val="exact"/>
        </dgm:presLayoutVars>
      </dgm:prSet>
      <dgm:spPr/>
    </dgm:pt>
    <dgm:pt modelId="{F892C23D-7C92-4442-8D70-8C82A4C4E835}" type="pres">
      <dgm:prSet presAssocID="{F72579B4-65AA-4836-9EFD-E14977397037}" presName="arrow" presStyleLbl="bgShp" presStyleIdx="0" presStyleCnt="1"/>
      <dgm:spPr/>
    </dgm:pt>
    <dgm:pt modelId="{3047B7D3-0285-4C1C-A1C9-AB5550F34C17}" type="pres">
      <dgm:prSet presAssocID="{F72579B4-65AA-4836-9EFD-E14977397037}" presName="linearProcess" presStyleCnt="0"/>
      <dgm:spPr/>
    </dgm:pt>
    <dgm:pt modelId="{7D8A5050-300B-4E9A-BCF5-533DB95D9DEE}" type="pres">
      <dgm:prSet presAssocID="{D68FB4D5-E0A1-4C43-9260-982E10641D5D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9A54C73-C8A3-4788-917D-702DD83342D9}" type="pres">
      <dgm:prSet presAssocID="{8C0D7A11-9295-46CE-A949-F10C6142C544}" presName="sibTrans" presStyleCnt="0"/>
      <dgm:spPr/>
    </dgm:pt>
    <dgm:pt modelId="{ACE0BB58-8B11-477C-81A6-526DEB4ADD45}" type="pres">
      <dgm:prSet presAssocID="{8C6107E8-9358-4B52-BA79-D6742563EE01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49456BD-F8B8-405C-AF9B-664D8F3F8DA2}" type="pres">
      <dgm:prSet presAssocID="{D8CF87F5-FA6B-420C-B9A0-4F8A828B1F09}" presName="sibTrans" presStyleCnt="0"/>
      <dgm:spPr/>
    </dgm:pt>
    <dgm:pt modelId="{E91EA5FA-208D-40E5-9885-A0E1F3A79539}" type="pres">
      <dgm:prSet presAssocID="{113E5BC0-BC66-4E0E-9DC1-3F13071640B1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B8DF87F-CC35-4EE5-8E7C-ADA0978EF7D8}" type="pres">
      <dgm:prSet presAssocID="{1F6CF3D3-1294-445E-8D3D-F6783F1B78D1}" presName="sibTrans" presStyleCnt="0"/>
      <dgm:spPr/>
    </dgm:pt>
    <dgm:pt modelId="{D66D601E-ED66-4884-956D-247889D8E967}" type="pres">
      <dgm:prSet presAssocID="{C18AD22F-8736-4B1D-9AE9-80E86B907B71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4E9A513-0AA3-441D-ACE6-C04CEB18E8E2}" srcId="{F72579B4-65AA-4836-9EFD-E14977397037}" destId="{113E5BC0-BC66-4E0E-9DC1-3F13071640B1}" srcOrd="2" destOrd="0" parTransId="{1015B742-BADE-48E8-8D84-CD3462A9E3F8}" sibTransId="{1F6CF3D3-1294-445E-8D3D-F6783F1B78D1}"/>
    <dgm:cxn modelId="{906CA2C0-E3BE-4D31-B21B-005A8A5FC094}" srcId="{F72579B4-65AA-4836-9EFD-E14977397037}" destId="{8C6107E8-9358-4B52-BA79-D6742563EE01}" srcOrd="1" destOrd="0" parTransId="{BD0CC8F9-D14F-4635-A580-AE3CDCDD1007}" sibTransId="{D8CF87F5-FA6B-420C-B9A0-4F8A828B1F09}"/>
    <dgm:cxn modelId="{127CD480-10FD-4E7B-87ED-E1CB63EC2AF6}" srcId="{F72579B4-65AA-4836-9EFD-E14977397037}" destId="{C18AD22F-8736-4B1D-9AE9-80E86B907B71}" srcOrd="3" destOrd="0" parTransId="{EA2BC415-B195-48B2-84DA-0B3CFF15A16D}" sibTransId="{77B15C1C-D841-49AE-9A94-5F6E7D9D9CE1}"/>
    <dgm:cxn modelId="{3F9F5C4B-8022-4687-9550-63FA5B5851DC}" srcId="{F72579B4-65AA-4836-9EFD-E14977397037}" destId="{D68FB4D5-E0A1-4C43-9260-982E10641D5D}" srcOrd="0" destOrd="0" parTransId="{3B17F4C5-5D59-4B7B-B79B-3A0BEFFA68FA}" sibTransId="{8C0D7A11-9295-46CE-A949-F10C6142C544}"/>
    <dgm:cxn modelId="{B08F85BE-10CE-4ADE-A48B-7C27C48F2059}" type="presOf" srcId="{C18AD22F-8736-4B1D-9AE9-80E86B907B71}" destId="{D66D601E-ED66-4884-956D-247889D8E967}" srcOrd="0" destOrd="0" presId="urn:microsoft.com/office/officeart/2005/8/layout/hProcess9"/>
    <dgm:cxn modelId="{0ADF9B74-4BE6-46D7-83A7-50C3D4D5444A}" type="presOf" srcId="{113E5BC0-BC66-4E0E-9DC1-3F13071640B1}" destId="{E91EA5FA-208D-40E5-9885-A0E1F3A79539}" srcOrd="0" destOrd="0" presId="urn:microsoft.com/office/officeart/2005/8/layout/hProcess9"/>
    <dgm:cxn modelId="{E1E785B4-C266-4A01-BEB0-AD4C3D6981B1}" type="presOf" srcId="{F72579B4-65AA-4836-9EFD-E14977397037}" destId="{51639BEA-B1F3-48B6-9AD2-0604F22E8E87}" srcOrd="0" destOrd="0" presId="urn:microsoft.com/office/officeart/2005/8/layout/hProcess9"/>
    <dgm:cxn modelId="{598FBCD6-CD29-460F-8B64-78C6A627C2F5}" type="presOf" srcId="{D68FB4D5-E0A1-4C43-9260-982E10641D5D}" destId="{7D8A5050-300B-4E9A-BCF5-533DB95D9DEE}" srcOrd="0" destOrd="0" presId="urn:microsoft.com/office/officeart/2005/8/layout/hProcess9"/>
    <dgm:cxn modelId="{D19B0B90-495C-458E-9841-A0890A398397}" type="presOf" srcId="{8C6107E8-9358-4B52-BA79-D6742563EE01}" destId="{ACE0BB58-8B11-477C-81A6-526DEB4ADD45}" srcOrd="0" destOrd="0" presId="urn:microsoft.com/office/officeart/2005/8/layout/hProcess9"/>
    <dgm:cxn modelId="{F25D1C2E-BDF9-4BC1-814A-9787180AB7CA}" type="presParOf" srcId="{51639BEA-B1F3-48B6-9AD2-0604F22E8E87}" destId="{F892C23D-7C92-4442-8D70-8C82A4C4E835}" srcOrd="0" destOrd="0" presId="urn:microsoft.com/office/officeart/2005/8/layout/hProcess9"/>
    <dgm:cxn modelId="{93E0C260-5EB6-4ADD-86AF-476F309EFB18}" type="presParOf" srcId="{51639BEA-B1F3-48B6-9AD2-0604F22E8E87}" destId="{3047B7D3-0285-4C1C-A1C9-AB5550F34C17}" srcOrd="1" destOrd="0" presId="urn:microsoft.com/office/officeart/2005/8/layout/hProcess9"/>
    <dgm:cxn modelId="{EC71CC9A-CC39-4427-A6AE-813474B26433}" type="presParOf" srcId="{3047B7D3-0285-4C1C-A1C9-AB5550F34C17}" destId="{7D8A5050-300B-4E9A-BCF5-533DB95D9DEE}" srcOrd="0" destOrd="0" presId="urn:microsoft.com/office/officeart/2005/8/layout/hProcess9"/>
    <dgm:cxn modelId="{14674244-450C-4852-ACCE-D09B79594090}" type="presParOf" srcId="{3047B7D3-0285-4C1C-A1C9-AB5550F34C17}" destId="{99A54C73-C8A3-4788-917D-702DD83342D9}" srcOrd="1" destOrd="0" presId="urn:microsoft.com/office/officeart/2005/8/layout/hProcess9"/>
    <dgm:cxn modelId="{CD6A1E23-2792-4DD1-912B-C6F49B33FE41}" type="presParOf" srcId="{3047B7D3-0285-4C1C-A1C9-AB5550F34C17}" destId="{ACE0BB58-8B11-477C-81A6-526DEB4ADD45}" srcOrd="2" destOrd="0" presId="urn:microsoft.com/office/officeart/2005/8/layout/hProcess9"/>
    <dgm:cxn modelId="{7D944C9D-0DA4-4960-9948-A3232056DF82}" type="presParOf" srcId="{3047B7D3-0285-4C1C-A1C9-AB5550F34C17}" destId="{949456BD-F8B8-405C-AF9B-664D8F3F8DA2}" srcOrd="3" destOrd="0" presId="urn:microsoft.com/office/officeart/2005/8/layout/hProcess9"/>
    <dgm:cxn modelId="{275E67DB-D073-411C-9344-86BDDF2279D9}" type="presParOf" srcId="{3047B7D3-0285-4C1C-A1C9-AB5550F34C17}" destId="{E91EA5FA-208D-40E5-9885-A0E1F3A79539}" srcOrd="4" destOrd="0" presId="urn:microsoft.com/office/officeart/2005/8/layout/hProcess9"/>
    <dgm:cxn modelId="{6F05F4F0-A6A5-410C-A007-324464072F95}" type="presParOf" srcId="{3047B7D3-0285-4C1C-A1C9-AB5550F34C17}" destId="{BB8DF87F-CC35-4EE5-8E7C-ADA0978EF7D8}" srcOrd="5" destOrd="0" presId="urn:microsoft.com/office/officeart/2005/8/layout/hProcess9"/>
    <dgm:cxn modelId="{F2D6BDB2-79CD-4B1A-A776-4F1F1357D741}" type="presParOf" srcId="{3047B7D3-0285-4C1C-A1C9-AB5550F34C17}" destId="{D66D601E-ED66-4884-956D-247889D8E967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/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86CF0C1-6712-4D1F-AD91-8850341E4835}" type="presOf" srcId="{08ACFA3F-6848-4366-A04A-4A58D584382E}" destId="{F92C24E5-6D94-4863-8982-847AE0DE4D55}" srcOrd="0" destOrd="0" presId="urn:microsoft.com/office/officeart/2005/8/layout/radial3"/>
    <dgm:cxn modelId="{C8C47891-DAAC-4A83-A4A1-5D8572B27460}" type="presOf" srcId="{F95632DD-4E21-4118-92E0-98613F4F1DE6}" destId="{E2F90A7C-619F-467A-B416-A0E6119ACEC5}" srcOrd="0" destOrd="0" presId="urn:microsoft.com/office/officeart/2005/8/layout/radial3"/>
    <dgm:cxn modelId="{1518B47A-0788-4D04-A9A4-AC1F174CDA7A}" type="presOf" srcId="{88B61D13-E339-4DDD-93A4-F07F469E56C2}" destId="{C1731E76-E3F5-4AF6-8C94-CE627791C20A}" srcOrd="0" destOrd="0" presId="urn:microsoft.com/office/officeart/2005/8/layout/radial3"/>
    <dgm:cxn modelId="{1E67CD24-E830-4E25-9DA1-EC2653349DE6}" type="presOf" srcId="{2DF23E84-4DE8-4C2E-B620-4CD8581E8E5B}" destId="{ED981ED6-5FE6-4DB0-80C0-509429DA880A}" srcOrd="0" destOrd="0" presId="urn:microsoft.com/office/officeart/2005/8/layout/radial3"/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76B35DB3-9FAF-42CB-B82A-981215115FD5}" type="presOf" srcId="{A5116364-50A9-41BB-BB72-3ACF520F9E7D}" destId="{A1A1235B-6E9D-4D5D-BA35-2F99196C841A}" srcOrd="0" destOrd="0" presId="urn:microsoft.com/office/officeart/2005/8/layout/radial3"/>
    <dgm:cxn modelId="{3F527059-E38A-49FF-830F-0EC6032DE096}" type="presOf" srcId="{2BA7D6EC-ED33-4B33-9127-60A11DBB60B0}" destId="{CA8B4C8F-91C0-478E-B84A-16910043457C}" srcOrd="0" destOrd="0" presId="urn:microsoft.com/office/officeart/2005/8/layout/radial3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4C4A43B9-8706-488C-A401-247AE3315D91}" type="presParOf" srcId="{F92C24E5-6D94-4863-8982-847AE0DE4D55}" destId="{6CDB9A85-992A-400F-B8C4-4EF924D46D95}" srcOrd="0" destOrd="0" presId="urn:microsoft.com/office/officeart/2005/8/layout/radial3"/>
    <dgm:cxn modelId="{D8406030-B8A7-43BF-95E0-AC4737C6FC7F}" type="presParOf" srcId="{6CDB9A85-992A-400F-B8C4-4EF924D46D95}" destId="{E2F90A7C-619F-467A-B416-A0E6119ACEC5}" srcOrd="0" destOrd="0" presId="urn:microsoft.com/office/officeart/2005/8/layout/radial3"/>
    <dgm:cxn modelId="{126A0E30-FAD1-4049-8499-D7187E22E642}" type="presParOf" srcId="{6CDB9A85-992A-400F-B8C4-4EF924D46D95}" destId="{ED981ED6-5FE6-4DB0-80C0-509429DA880A}" srcOrd="1" destOrd="0" presId="urn:microsoft.com/office/officeart/2005/8/layout/radial3"/>
    <dgm:cxn modelId="{FBA36B9B-09C3-4739-B133-3D3110925A1E}" type="presParOf" srcId="{6CDB9A85-992A-400F-B8C4-4EF924D46D95}" destId="{A1A1235B-6E9D-4D5D-BA35-2F99196C841A}" srcOrd="2" destOrd="0" presId="urn:microsoft.com/office/officeart/2005/8/layout/radial3"/>
    <dgm:cxn modelId="{CD5594B2-7D0F-493A-9C61-481E5B1BAB73}" type="presParOf" srcId="{6CDB9A85-992A-400F-B8C4-4EF924D46D95}" destId="{CA8B4C8F-91C0-478E-B84A-16910043457C}" srcOrd="3" destOrd="0" presId="urn:microsoft.com/office/officeart/2005/8/layout/radial3"/>
    <dgm:cxn modelId="{B0CC7F33-321E-4F00-9DD8-E88E0695CB42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/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812AD71-9A39-46D3-987F-7978F8E9C343}" type="presOf" srcId="{F95632DD-4E21-4118-92E0-98613F4F1DE6}" destId="{E2F90A7C-619F-467A-B416-A0E6119ACEC5}" srcOrd="0" destOrd="0" presId="urn:microsoft.com/office/officeart/2005/8/layout/radial3"/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15E01303-F819-4A9F-9456-1C6B8AE380F8}" type="presOf" srcId="{08ACFA3F-6848-4366-A04A-4A58D584382E}" destId="{F92C24E5-6D94-4863-8982-847AE0DE4D55}" srcOrd="0" destOrd="0" presId="urn:microsoft.com/office/officeart/2005/8/layout/radial3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0DF81579-17D3-4213-B53D-FEE8C122F278}" type="presOf" srcId="{A5116364-50A9-41BB-BB72-3ACF520F9E7D}" destId="{A1A1235B-6E9D-4D5D-BA35-2F99196C841A}" srcOrd="0" destOrd="0" presId="urn:microsoft.com/office/officeart/2005/8/layout/radial3"/>
    <dgm:cxn modelId="{EE0AE9CD-585F-408F-B686-86A9F03637FE}" type="presOf" srcId="{88B61D13-E339-4DDD-93A4-F07F469E56C2}" destId="{C1731E76-E3F5-4AF6-8C94-CE627791C20A}" srcOrd="0" destOrd="0" presId="urn:microsoft.com/office/officeart/2005/8/layout/radial3"/>
    <dgm:cxn modelId="{6C197F3C-77C0-4463-806F-8B1D9BFA9659}" type="presOf" srcId="{2BA7D6EC-ED33-4B33-9127-60A11DBB60B0}" destId="{CA8B4C8F-91C0-478E-B84A-16910043457C}" srcOrd="0" destOrd="0" presId="urn:microsoft.com/office/officeart/2005/8/layout/radial3"/>
    <dgm:cxn modelId="{EC9C60C8-247F-4717-9340-5BCDFE212C0D}" type="presOf" srcId="{2DF23E84-4DE8-4C2E-B620-4CD8581E8E5B}" destId="{ED981ED6-5FE6-4DB0-80C0-509429DA880A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E537B62B-BEFB-4C05-BBF0-373B1F7284C6}" type="presParOf" srcId="{F92C24E5-6D94-4863-8982-847AE0DE4D55}" destId="{6CDB9A85-992A-400F-B8C4-4EF924D46D95}" srcOrd="0" destOrd="0" presId="urn:microsoft.com/office/officeart/2005/8/layout/radial3"/>
    <dgm:cxn modelId="{68310A4E-AE82-4135-96D8-3BACFF376936}" type="presParOf" srcId="{6CDB9A85-992A-400F-B8C4-4EF924D46D95}" destId="{E2F90A7C-619F-467A-B416-A0E6119ACEC5}" srcOrd="0" destOrd="0" presId="urn:microsoft.com/office/officeart/2005/8/layout/radial3"/>
    <dgm:cxn modelId="{BE0BCC24-2A7F-434A-B464-328F691DBD0D}" type="presParOf" srcId="{6CDB9A85-992A-400F-B8C4-4EF924D46D95}" destId="{ED981ED6-5FE6-4DB0-80C0-509429DA880A}" srcOrd="1" destOrd="0" presId="urn:microsoft.com/office/officeart/2005/8/layout/radial3"/>
    <dgm:cxn modelId="{10DF1C91-589F-412A-ACBD-F88E10538E3F}" type="presParOf" srcId="{6CDB9A85-992A-400F-B8C4-4EF924D46D95}" destId="{A1A1235B-6E9D-4D5D-BA35-2F99196C841A}" srcOrd="2" destOrd="0" presId="urn:microsoft.com/office/officeart/2005/8/layout/radial3"/>
    <dgm:cxn modelId="{8A65819D-8F1A-4392-AECC-EF549B11FB6F}" type="presParOf" srcId="{6CDB9A85-992A-400F-B8C4-4EF924D46D95}" destId="{CA8B4C8F-91C0-478E-B84A-16910043457C}" srcOrd="3" destOrd="0" presId="urn:microsoft.com/office/officeart/2005/8/layout/radial3"/>
    <dgm:cxn modelId="{A8B4FEE6-6400-4AF7-A0A1-3CD00579C72A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2385494" y="1186173"/>
          <a:ext cx="2955028" cy="2955028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500" kern="1200" dirty="0" smtClean="0"/>
            <a:t> </a:t>
          </a:r>
          <a:endParaRPr lang="cs-CZ" sz="6500" kern="1200" dirty="0"/>
        </a:p>
      </dsp:txBody>
      <dsp:txXfrm>
        <a:off x="2818248" y="1618927"/>
        <a:ext cx="2089520" cy="2089520"/>
      </dsp:txXfrm>
    </dsp:sp>
    <dsp:sp modelId="{ED981ED6-5FE6-4DB0-80C0-509429DA880A}">
      <dsp:nvSpPr>
        <dsp:cNvPr id="0" name=""/>
        <dsp:cNvSpPr/>
      </dsp:nvSpPr>
      <dsp:spPr>
        <a:xfrm>
          <a:off x="3124251" y="527"/>
          <a:ext cx="1477514" cy="147751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Příroda</a:t>
          </a:r>
          <a:endParaRPr lang="cs-CZ" sz="1800" kern="1200" dirty="0"/>
        </a:p>
      </dsp:txBody>
      <dsp:txXfrm>
        <a:off x="3340628" y="216904"/>
        <a:ext cx="1044760" cy="1044760"/>
      </dsp:txXfrm>
    </dsp:sp>
    <dsp:sp modelId="{A1A1235B-6E9D-4D5D-BA35-2F99196C841A}">
      <dsp:nvSpPr>
        <dsp:cNvPr id="0" name=""/>
        <dsp:cNvSpPr/>
      </dsp:nvSpPr>
      <dsp:spPr>
        <a:xfrm>
          <a:off x="5048654" y="1924930"/>
          <a:ext cx="1477514" cy="147751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Problémy</a:t>
          </a:r>
          <a:endParaRPr lang="cs-CZ" sz="1800" kern="1200" dirty="0"/>
        </a:p>
      </dsp:txBody>
      <dsp:txXfrm>
        <a:off x="5265031" y="2141307"/>
        <a:ext cx="1044760" cy="1044760"/>
      </dsp:txXfrm>
    </dsp:sp>
    <dsp:sp modelId="{CA8B4C8F-91C0-478E-B84A-16910043457C}">
      <dsp:nvSpPr>
        <dsp:cNvPr id="0" name=""/>
        <dsp:cNvSpPr/>
      </dsp:nvSpPr>
      <dsp:spPr>
        <a:xfrm>
          <a:off x="3124251" y="3849333"/>
          <a:ext cx="1477514" cy="147751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Komunita</a:t>
          </a:r>
          <a:endParaRPr lang="cs-CZ" sz="1800" kern="1200" dirty="0"/>
        </a:p>
      </dsp:txBody>
      <dsp:txXfrm>
        <a:off x="3340628" y="4065710"/>
        <a:ext cx="1044760" cy="1044760"/>
      </dsp:txXfrm>
    </dsp:sp>
    <dsp:sp modelId="{C1731E76-E3F5-4AF6-8C94-CE627791C20A}">
      <dsp:nvSpPr>
        <dsp:cNvPr id="0" name=""/>
        <dsp:cNvSpPr/>
      </dsp:nvSpPr>
      <dsp:spPr>
        <a:xfrm>
          <a:off x="1199848" y="1924930"/>
          <a:ext cx="1477514" cy="147751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err="1" smtClean="0"/>
            <a:t>Transfor</a:t>
          </a:r>
          <a:r>
            <a:rPr lang="cs-CZ" sz="1800" kern="1200" dirty="0" smtClean="0"/>
            <a:t>-mace</a:t>
          </a:r>
          <a:endParaRPr lang="cs-CZ" sz="1800" kern="1200" dirty="0"/>
        </a:p>
      </dsp:txBody>
      <dsp:txXfrm>
        <a:off x="1416225" y="2141307"/>
        <a:ext cx="1044760" cy="104476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763605" y="445552"/>
          <a:ext cx="1109972" cy="1109972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0" kern="1200" dirty="0" smtClean="0"/>
            <a:t> </a:t>
          </a:r>
          <a:endParaRPr lang="cs-CZ" sz="5000" kern="1200" dirty="0"/>
        </a:p>
      </dsp:txBody>
      <dsp:txXfrm>
        <a:off x="926157" y="608104"/>
        <a:ext cx="784868" cy="784868"/>
      </dsp:txXfrm>
    </dsp:sp>
    <dsp:sp modelId="{ED981ED6-5FE6-4DB0-80C0-509429DA880A}">
      <dsp:nvSpPr>
        <dsp:cNvPr id="0" name=""/>
        <dsp:cNvSpPr/>
      </dsp:nvSpPr>
      <dsp:spPr>
        <a:xfrm>
          <a:off x="1041098" y="198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Příroda</a:t>
          </a:r>
          <a:endParaRPr lang="cs-CZ" sz="600" kern="1200" dirty="0"/>
        </a:p>
      </dsp:txBody>
      <dsp:txXfrm>
        <a:off x="1122374" y="81474"/>
        <a:ext cx="392434" cy="392434"/>
      </dsp:txXfrm>
    </dsp:sp>
    <dsp:sp modelId="{A1A1235B-6E9D-4D5D-BA35-2F99196C841A}">
      <dsp:nvSpPr>
        <dsp:cNvPr id="0" name=""/>
        <dsp:cNvSpPr/>
      </dsp:nvSpPr>
      <dsp:spPr>
        <a:xfrm>
          <a:off x="1763946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Problémy</a:t>
          </a:r>
          <a:endParaRPr lang="cs-CZ" sz="600" kern="1200" dirty="0"/>
        </a:p>
      </dsp:txBody>
      <dsp:txXfrm>
        <a:off x="1845222" y="804321"/>
        <a:ext cx="392434" cy="392434"/>
      </dsp:txXfrm>
    </dsp:sp>
    <dsp:sp modelId="{CA8B4C8F-91C0-478E-B84A-16910043457C}">
      <dsp:nvSpPr>
        <dsp:cNvPr id="0" name=""/>
        <dsp:cNvSpPr/>
      </dsp:nvSpPr>
      <dsp:spPr>
        <a:xfrm>
          <a:off x="1041098" y="1445893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Komunita</a:t>
          </a:r>
          <a:endParaRPr lang="cs-CZ" sz="600" kern="1200" dirty="0"/>
        </a:p>
      </dsp:txBody>
      <dsp:txXfrm>
        <a:off x="1122374" y="1527169"/>
        <a:ext cx="392434" cy="392434"/>
      </dsp:txXfrm>
    </dsp:sp>
    <dsp:sp modelId="{C1731E76-E3F5-4AF6-8C94-CE627791C20A}">
      <dsp:nvSpPr>
        <dsp:cNvPr id="0" name=""/>
        <dsp:cNvSpPr/>
      </dsp:nvSpPr>
      <dsp:spPr>
        <a:xfrm>
          <a:off x="318251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err="1" smtClean="0"/>
            <a:t>Transfor</a:t>
          </a:r>
          <a:r>
            <a:rPr lang="cs-CZ" sz="600" kern="1200" dirty="0" smtClean="0"/>
            <a:t>-mace</a:t>
          </a:r>
          <a:endParaRPr lang="cs-CZ" sz="600" kern="1200" dirty="0"/>
        </a:p>
      </dsp:txBody>
      <dsp:txXfrm>
        <a:off x="399527" y="804321"/>
        <a:ext cx="392434" cy="39243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763605" y="445552"/>
          <a:ext cx="1109972" cy="1109972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0" kern="1200" dirty="0" smtClean="0"/>
            <a:t> </a:t>
          </a:r>
          <a:endParaRPr lang="cs-CZ" sz="5000" kern="1200" dirty="0"/>
        </a:p>
      </dsp:txBody>
      <dsp:txXfrm>
        <a:off x="926157" y="608104"/>
        <a:ext cx="784868" cy="784868"/>
      </dsp:txXfrm>
    </dsp:sp>
    <dsp:sp modelId="{ED981ED6-5FE6-4DB0-80C0-509429DA880A}">
      <dsp:nvSpPr>
        <dsp:cNvPr id="0" name=""/>
        <dsp:cNvSpPr/>
      </dsp:nvSpPr>
      <dsp:spPr>
        <a:xfrm>
          <a:off x="1041098" y="198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Příroda</a:t>
          </a:r>
          <a:endParaRPr lang="cs-CZ" sz="600" kern="1200" dirty="0"/>
        </a:p>
      </dsp:txBody>
      <dsp:txXfrm>
        <a:off x="1122374" y="81474"/>
        <a:ext cx="392434" cy="392434"/>
      </dsp:txXfrm>
    </dsp:sp>
    <dsp:sp modelId="{A1A1235B-6E9D-4D5D-BA35-2F99196C841A}">
      <dsp:nvSpPr>
        <dsp:cNvPr id="0" name=""/>
        <dsp:cNvSpPr/>
      </dsp:nvSpPr>
      <dsp:spPr>
        <a:xfrm>
          <a:off x="1763946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Problémy</a:t>
          </a:r>
          <a:endParaRPr lang="cs-CZ" sz="600" kern="1200" dirty="0"/>
        </a:p>
      </dsp:txBody>
      <dsp:txXfrm>
        <a:off x="1845222" y="804321"/>
        <a:ext cx="392434" cy="392434"/>
      </dsp:txXfrm>
    </dsp:sp>
    <dsp:sp modelId="{CA8B4C8F-91C0-478E-B84A-16910043457C}">
      <dsp:nvSpPr>
        <dsp:cNvPr id="0" name=""/>
        <dsp:cNvSpPr/>
      </dsp:nvSpPr>
      <dsp:spPr>
        <a:xfrm>
          <a:off x="1041098" y="1445893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Komunita</a:t>
          </a:r>
          <a:endParaRPr lang="cs-CZ" sz="600" kern="1200" dirty="0"/>
        </a:p>
      </dsp:txBody>
      <dsp:txXfrm>
        <a:off x="1122374" y="1527169"/>
        <a:ext cx="392434" cy="392434"/>
      </dsp:txXfrm>
    </dsp:sp>
    <dsp:sp modelId="{C1731E76-E3F5-4AF6-8C94-CE627791C20A}">
      <dsp:nvSpPr>
        <dsp:cNvPr id="0" name=""/>
        <dsp:cNvSpPr/>
      </dsp:nvSpPr>
      <dsp:spPr>
        <a:xfrm>
          <a:off x="318251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err="1" smtClean="0"/>
            <a:t>Transfor</a:t>
          </a:r>
          <a:r>
            <a:rPr lang="cs-CZ" sz="600" kern="1200" dirty="0" smtClean="0"/>
            <a:t>-mace</a:t>
          </a:r>
          <a:endParaRPr lang="cs-CZ" sz="600" kern="1200" dirty="0"/>
        </a:p>
      </dsp:txBody>
      <dsp:txXfrm>
        <a:off x="399527" y="804321"/>
        <a:ext cx="392434" cy="39243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763605" y="445552"/>
          <a:ext cx="1109972" cy="110997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0" kern="1200" dirty="0" smtClean="0"/>
            <a:t> </a:t>
          </a:r>
          <a:endParaRPr lang="cs-CZ" sz="5000" kern="1200" dirty="0"/>
        </a:p>
      </dsp:txBody>
      <dsp:txXfrm>
        <a:off x="926157" y="608104"/>
        <a:ext cx="784868" cy="784868"/>
      </dsp:txXfrm>
    </dsp:sp>
    <dsp:sp modelId="{ED981ED6-5FE6-4DB0-80C0-509429DA880A}">
      <dsp:nvSpPr>
        <dsp:cNvPr id="0" name=""/>
        <dsp:cNvSpPr/>
      </dsp:nvSpPr>
      <dsp:spPr>
        <a:xfrm>
          <a:off x="1041098" y="198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Příroda</a:t>
          </a:r>
          <a:endParaRPr lang="cs-CZ" sz="600" kern="1200" dirty="0"/>
        </a:p>
      </dsp:txBody>
      <dsp:txXfrm>
        <a:off x="1122374" y="81474"/>
        <a:ext cx="392434" cy="392434"/>
      </dsp:txXfrm>
    </dsp:sp>
    <dsp:sp modelId="{A1A1235B-6E9D-4D5D-BA35-2F99196C841A}">
      <dsp:nvSpPr>
        <dsp:cNvPr id="0" name=""/>
        <dsp:cNvSpPr/>
      </dsp:nvSpPr>
      <dsp:spPr>
        <a:xfrm>
          <a:off x="1763946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Problémy</a:t>
          </a:r>
          <a:endParaRPr lang="cs-CZ" sz="600" kern="1200" dirty="0"/>
        </a:p>
      </dsp:txBody>
      <dsp:txXfrm>
        <a:off x="1845222" y="804321"/>
        <a:ext cx="392434" cy="392434"/>
      </dsp:txXfrm>
    </dsp:sp>
    <dsp:sp modelId="{CA8B4C8F-91C0-478E-B84A-16910043457C}">
      <dsp:nvSpPr>
        <dsp:cNvPr id="0" name=""/>
        <dsp:cNvSpPr/>
      </dsp:nvSpPr>
      <dsp:spPr>
        <a:xfrm>
          <a:off x="1041098" y="1445893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Komunita</a:t>
          </a:r>
          <a:endParaRPr lang="cs-CZ" sz="600" kern="1200" dirty="0"/>
        </a:p>
      </dsp:txBody>
      <dsp:txXfrm>
        <a:off x="1122374" y="1527169"/>
        <a:ext cx="392434" cy="392434"/>
      </dsp:txXfrm>
    </dsp:sp>
    <dsp:sp modelId="{C1731E76-E3F5-4AF6-8C94-CE627791C20A}">
      <dsp:nvSpPr>
        <dsp:cNvPr id="0" name=""/>
        <dsp:cNvSpPr/>
      </dsp:nvSpPr>
      <dsp:spPr>
        <a:xfrm>
          <a:off x="318251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err="1" smtClean="0"/>
            <a:t>Transfor</a:t>
          </a:r>
          <a:r>
            <a:rPr lang="cs-CZ" sz="600" kern="1200" dirty="0" smtClean="0"/>
            <a:t>-mace</a:t>
          </a:r>
          <a:endParaRPr lang="cs-CZ" sz="600" kern="1200" dirty="0"/>
        </a:p>
      </dsp:txBody>
      <dsp:txXfrm>
        <a:off x="399527" y="804321"/>
        <a:ext cx="392434" cy="39243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04727B-8C76-4A5B-9ED6-35E213CDE5A6}">
      <dsp:nvSpPr>
        <dsp:cNvPr id="0" name=""/>
        <dsp:cNvSpPr/>
      </dsp:nvSpPr>
      <dsp:spPr>
        <a:xfrm>
          <a:off x="901145" y="0"/>
          <a:ext cx="9793360" cy="2070653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E6C08D-FA5C-4448-9F5B-A3A5B9805290}">
      <dsp:nvSpPr>
        <dsp:cNvPr id="0" name=""/>
        <dsp:cNvSpPr/>
      </dsp:nvSpPr>
      <dsp:spPr>
        <a:xfrm>
          <a:off x="3830705" y="362364"/>
          <a:ext cx="1708288" cy="1014619"/>
        </a:xfrm>
        <a:prstGeom prst="rect">
          <a:avLst/>
        </a:prstGeom>
        <a:noFill/>
        <a:ln w="48000" cap="flat" cmpd="thickThin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0236" rIns="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100" kern="1200" dirty="0" smtClean="0"/>
            <a:t>Problémy</a:t>
          </a:r>
          <a:endParaRPr lang="cs-CZ" sz="3100" kern="1200" dirty="0"/>
        </a:p>
      </dsp:txBody>
      <dsp:txXfrm>
        <a:off x="3830705" y="362364"/>
        <a:ext cx="1708288" cy="1014619"/>
      </dsp:txXfrm>
    </dsp:sp>
    <dsp:sp modelId="{B3669EDA-DE18-495E-9764-D1DB5BD6963B}">
      <dsp:nvSpPr>
        <dsp:cNvPr id="0" name=""/>
        <dsp:cNvSpPr/>
      </dsp:nvSpPr>
      <dsp:spPr>
        <a:xfrm>
          <a:off x="5797826" y="693668"/>
          <a:ext cx="2018886" cy="1014619"/>
        </a:xfrm>
        <a:prstGeom prst="rect">
          <a:avLst/>
        </a:prstGeom>
        <a:noFill/>
        <a:ln w="48000" cap="flat" cmpd="thickThin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0236" rIns="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100" kern="1200" dirty="0" smtClean="0"/>
            <a:t>Konflikty</a:t>
          </a:r>
          <a:endParaRPr lang="cs-CZ" sz="3100" kern="1200" dirty="0"/>
        </a:p>
      </dsp:txBody>
      <dsp:txXfrm>
        <a:off x="5797826" y="693668"/>
        <a:ext cx="2018886" cy="101461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692996" y="480960"/>
          <a:ext cx="1198182" cy="119818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400" kern="1200" dirty="0" smtClean="0"/>
            <a:t> </a:t>
          </a:r>
          <a:endParaRPr lang="cs-CZ" sz="5400" kern="1200" dirty="0"/>
        </a:p>
      </dsp:txBody>
      <dsp:txXfrm>
        <a:off x="868466" y="656430"/>
        <a:ext cx="847242" cy="847242"/>
      </dsp:txXfrm>
    </dsp:sp>
    <dsp:sp modelId="{ED981ED6-5FE6-4DB0-80C0-509429DA880A}">
      <dsp:nvSpPr>
        <dsp:cNvPr id="0" name=""/>
        <dsp:cNvSpPr/>
      </dsp:nvSpPr>
      <dsp:spPr>
        <a:xfrm>
          <a:off x="992541" y="213"/>
          <a:ext cx="599091" cy="599091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700" kern="1200" dirty="0" smtClean="0"/>
            <a:t>Příroda</a:t>
          </a:r>
          <a:endParaRPr lang="cs-CZ" sz="700" kern="1200" dirty="0"/>
        </a:p>
      </dsp:txBody>
      <dsp:txXfrm>
        <a:off x="1080276" y="87948"/>
        <a:ext cx="423621" cy="423621"/>
      </dsp:txXfrm>
    </dsp:sp>
    <dsp:sp modelId="{A1A1235B-6E9D-4D5D-BA35-2F99196C841A}">
      <dsp:nvSpPr>
        <dsp:cNvPr id="0" name=""/>
        <dsp:cNvSpPr/>
      </dsp:nvSpPr>
      <dsp:spPr>
        <a:xfrm>
          <a:off x="1772834" y="780505"/>
          <a:ext cx="599091" cy="599091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700" kern="1200" dirty="0" smtClean="0"/>
            <a:t>Problémy</a:t>
          </a:r>
          <a:endParaRPr lang="cs-CZ" sz="700" kern="1200" dirty="0"/>
        </a:p>
      </dsp:txBody>
      <dsp:txXfrm>
        <a:off x="1860569" y="868240"/>
        <a:ext cx="423621" cy="423621"/>
      </dsp:txXfrm>
    </dsp:sp>
    <dsp:sp modelId="{CA8B4C8F-91C0-478E-B84A-16910043457C}">
      <dsp:nvSpPr>
        <dsp:cNvPr id="0" name=""/>
        <dsp:cNvSpPr/>
      </dsp:nvSpPr>
      <dsp:spPr>
        <a:xfrm>
          <a:off x="992541" y="1560798"/>
          <a:ext cx="599091" cy="599091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700" kern="1200" dirty="0" smtClean="0"/>
            <a:t>Komunita</a:t>
          </a:r>
          <a:endParaRPr lang="cs-CZ" sz="700" kern="1200" dirty="0"/>
        </a:p>
      </dsp:txBody>
      <dsp:txXfrm>
        <a:off x="1080276" y="1648533"/>
        <a:ext cx="423621" cy="423621"/>
      </dsp:txXfrm>
    </dsp:sp>
    <dsp:sp modelId="{C1731E76-E3F5-4AF6-8C94-CE627791C20A}">
      <dsp:nvSpPr>
        <dsp:cNvPr id="0" name=""/>
        <dsp:cNvSpPr/>
      </dsp:nvSpPr>
      <dsp:spPr>
        <a:xfrm>
          <a:off x="212249" y="780505"/>
          <a:ext cx="599091" cy="599091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700" kern="1200" dirty="0" err="1" smtClean="0"/>
            <a:t>Transfor</a:t>
          </a:r>
          <a:r>
            <a:rPr lang="cs-CZ" sz="700" kern="1200" dirty="0" smtClean="0"/>
            <a:t>-mace</a:t>
          </a:r>
          <a:endParaRPr lang="cs-CZ" sz="700" kern="1200" dirty="0"/>
        </a:p>
      </dsp:txBody>
      <dsp:txXfrm>
        <a:off x="299984" y="868240"/>
        <a:ext cx="423621" cy="42362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2058BC-85B2-4BEF-8398-2075E066BEE0}">
      <dsp:nvSpPr>
        <dsp:cNvPr id="0" name=""/>
        <dsp:cNvSpPr/>
      </dsp:nvSpPr>
      <dsp:spPr>
        <a:xfrm rot="1758552">
          <a:off x="2550978" y="3483728"/>
          <a:ext cx="963021" cy="68027"/>
        </a:xfrm>
        <a:custGeom>
          <a:avLst/>
          <a:gdLst/>
          <a:ahLst/>
          <a:cxnLst/>
          <a:rect l="0" t="0" r="0" b="0"/>
          <a:pathLst>
            <a:path>
              <a:moveTo>
                <a:pt x="0" y="34013"/>
              </a:moveTo>
              <a:lnTo>
                <a:pt x="963021" y="34013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3279EE-128B-48DE-85B6-E442373CB897}">
      <dsp:nvSpPr>
        <dsp:cNvPr id="0" name=""/>
        <dsp:cNvSpPr/>
      </dsp:nvSpPr>
      <dsp:spPr>
        <a:xfrm rot="19893328">
          <a:off x="2544924" y="1794969"/>
          <a:ext cx="1121465" cy="68027"/>
        </a:xfrm>
        <a:custGeom>
          <a:avLst/>
          <a:gdLst/>
          <a:ahLst/>
          <a:cxnLst/>
          <a:rect l="0" t="0" r="0" b="0"/>
          <a:pathLst>
            <a:path>
              <a:moveTo>
                <a:pt x="0" y="34013"/>
              </a:moveTo>
              <a:lnTo>
                <a:pt x="1121465" y="34013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7E7F2E-5979-47D5-AA9A-BE54277B8522}">
      <dsp:nvSpPr>
        <dsp:cNvPr id="0" name=""/>
        <dsp:cNvSpPr/>
      </dsp:nvSpPr>
      <dsp:spPr>
        <a:xfrm>
          <a:off x="1576" y="1142561"/>
          <a:ext cx="3071812" cy="307181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65E1A1-0FD1-49E5-B454-19A570A96C2B}">
      <dsp:nvSpPr>
        <dsp:cNvPr id="0" name=""/>
        <dsp:cNvSpPr/>
      </dsp:nvSpPr>
      <dsp:spPr>
        <a:xfrm>
          <a:off x="3494899" y="292554"/>
          <a:ext cx="1719623" cy="17196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Místo</a:t>
          </a:r>
          <a:endParaRPr lang="cs-CZ" sz="2300" kern="1200" dirty="0"/>
        </a:p>
      </dsp:txBody>
      <dsp:txXfrm>
        <a:off x="3746732" y="544387"/>
        <a:ext cx="1215957" cy="1215957"/>
      </dsp:txXfrm>
    </dsp:sp>
    <dsp:sp modelId="{62254C28-BE7D-4E2C-88DD-40B2B0F5312E}">
      <dsp:nvSpPr>
        <dsp:cNvPr id="0" name=""/>
        <dsp:cNvSpPr/>
      </dsp:nvSpPr>
      <dsp:spPr>
        <a:xfrm>
          <a:off x="5386485" y="292554"/>
          <a:ext cx="2579435" cy="17196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200" kern="1200" dirty="0" smtClean="0"/>
            <a:t>Interpretace</a:t>
          </a:r>
          <a:endParaRPr lang="cs-CZ" sz="2200" kern="1200" dirty="0"/>
        </a:p>
      </dsp:txBody>
      <dsp:txXfrm>
        <a:off x="5386485" y="292554"/>
        <a:ext cx="2579435" cy="1719623"/>
      </dsp:txXfrm>
    </dsp:sp>
    <dsp:sp modelId="{431B7B1F-E26D-4576-A787-864A9B866A8F}">
      <dsp:nvSpPr>
        <dsp:cNvPr id="0" name=""/>
        <dsp:cNvSpPr/>
      </dsp:nvSpPr>
      <dsp:spPr>
        <a:xfrm>
          <a:off x="3334396" y="3283024"/>
          <a:ext cx="1843087" cy="18430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Komunita</a:t>
          </a:r>
          <a:endParaRPr lang="cs-CZ" sz="2300" kern="1200" dirty="0"/>
        </a:p>
      </dsp:txBody>
      <dsp:txXfrm>
        <a:off x="3604310" y="3552938"/>
        <a:ext cx="1303259" cy="1303259"/>
      </dsp:txXfrm>
    </dsp:sp>
    <dsp:sp modelId="{0060B899-A0AE-45CF-8216-487CBF8252B5}">
      <dsp:nvSpPr>
        <dsp:cNvPr id="0" name=""/>
        <dsp:cNvSpPr/>
      </dsp:nvSpPr>
      <dsp:spPr>
        <a:xfrm>
          <a:off x="5361792" y="3283024"/>
          <a:ext cx="2764631" cy="1843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200" kern="1200" dirty="0" smtClean="0"/>
            <a:t>Místně zakotvené učení (</a:t>
          </a:r>
          <a:r>
            <a:rPr lang="cs-CZ" sz="2200" kern="1200" dirty="0" err="1" smtClean="0"/>
            <a:t>place</a:t>
          </a:r>
          <a:r>
            <a:rPr lang="cs-CZ" sz="2200" kern="1200" dirty="0" smtClean="0"/>
            <a:t>-</a:t>
          </a:r>
          <a:r>
            <a:rPr lang="cs-CZ" sz="2200" kern="1200" dirty="0" err="1" smtClean="0"/>
            <a:t>based</a:t>
          </a:r>
          <a:r>
            <a:rPr lang="cs-CZ" sz="2200" kern="1200" dirty="0" smtClean="0"/>
            <a:t> </a:t>
          </a:r>
          <a:r>
            <a:rPr lang="cs-CZ" sz="2200" kern="1200" dirty="0" err="1" smtClean="0"/>
            <a:t>education</a:t>
          </a:r>
          <a:r>
            <a:rPr lang="cs-CZ" sz="2200" kern="1200" dirty="0" smtClean="0"/>
            <a:t>)</a:t>
          </a:r>
          <a:endParaRPr lang="cs-CZ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200" kern="1200" dirty="0" smtClean="0"/>
            <a:t>Výchova k </a:t>
          </a:r>
          <a:r>
            <a:rPr lang="cs-CZ" sz="2200" kern="1200" dirty="0" err="1" smtClean="0"/>
            <a:t>ekogramotnosti</a:t>
          </a:r>
          <a:r>
            <a:rPr lang="cs-CZ" sz="2200" kern="1200" dirty="0" smtClean="0"/>
            <a:t> (</a:t>
          </a:r>
          <a:r>
            <a:rPr lang="cs-CZ" sz="2200" kern="1200" dirty="0" err="1" smtClean="0"/>
            <a:t>ecoliteracy</a:t>
          </a:r>
          <a:r>
            <a:rPr lang="cs-CZ" sz="2200" kern="1200" dirty="0" smtClean="0"/>
            <a:t>)</a:t>
          </a:r>
          <a:endParaRPr lang="cs-CZ" sz="2200" kern="1200" dirty="0"/>
        </a:p>
      </dsp:txBody>
      <dsp:txXfrm>
        <a:off x="5361792" y="3283024"/>
        <a:ext cx="2764631" cy="184308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388609" y="315722"/>
          <a:ext cx="786537" cy="78653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/>
            <a:t> </a:t>
          </a:r>
          <a:endParaRPr lang="cs-CZ" sz="3500" kern="1200" dirty="0"/>
        </a:p>
      </dsp:txBody>
      <dsp:txXfrm>
        <a:off x="503795" y="430908"/>
        <a:ext cx="556165" cy="556165"/>
      </dsp:txXfrm>
    </dsp:sp>
    <dsp:sp modelId="{ED981ED6-5FE6-4DB0-80C0-509429DA880A}">
      <dsp:nvSpPr>
        <dsp:cNvPr id="0" name=""/>
        <dsp:cNvSpPr/>
      </dsp:nvSpPr>
      <dsp:spPr>
        <a:xfrm>
          <a:off x="585244" y="140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Příroda</a:t>
          </a:r>
          <a:endParaRPr lang="cs-CZ" sz="500" kern="1200" dirty="0"/>
        </a:p>
      </dsp:txBody>
      <dsp:txXfrm>
        <a:off x="642837" y="57733"/>
        <a:ext cx="278082" cy="278082"/>
      </dsp:txXfrm>
    </dsp:sp>
    <dsp:sp modelId="{A1A1235B-6E9D-4D5D-BA35-2F99196C841A}">
      <dsp:nvSpPr>
        <dsp:cNvPr id="0" name=""/>
        <dsp:cNvSpPr/>
      </dsp:nvSpPr>
      <dsp:spPr>
        <a:xfrm>
          <a:off x="1097460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Problémy</a:t>
          </a:r>
          <a:endParaRPr lang="cs-CZ" sz="500" kern="1200" dirty="0"/>
        </a:p>
      </dsp:txBody>
      <dsp:txXfrm>
        <a:off x="1155053" y="569950"/>
        <a:ext cx="278082" cy="278082"/>
      </dsp:txXfrm>
    </dsp:sp>
    <dsp:sp modelId="{CA8B4C8F-91C0-478E-B84A-16910043457C}">
      <dsp:nvSpPr>
        <dsp:cNvPr id="0" name=""/>
        <dsp:cNvSpPr/>
      </dsp:nvSpPr>
      <dsp:spPr>
        <a:xfrm>
          <a:off x="585244" y="1024573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Komunita</a:t>
          </a:r>
          <a:endParaRPr lang="cs-CZ" sz="500" kern="1200" dirty="0"/>
        </a:p>
      </dsp:txBody>
      <dsp:txXfrm>
        <a:off x="642837" y="1082166"/>
        <a:ext cx="278082" cy="278082"/>
      </dsp:txXfrm>
    </dsp:sp>
    <dsp:sp modelId="{C1731E76-E3F5-4AF6-8C94-CE627791C20A}">
      <dsp:nvSpPr>
        <dsp:cNvPr id="0" name=""/>
        <dsp:cNvSpPr/>
      </dsp:nvSpPr>
      <dsp:spPr>
        <a:xfrm>
          <a:off x="73027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 smtClean="0"/>
            <a:t>Transfor</a:t>
          </a:r>
          <a:r>
            <a:rPr lang="cs-CZ" sz="500" kern="1200" dirty="0" smtClean="0"/>
            <a:t>-mace</a:t>
          </a:r>
          <a:endParaRPr lang="cs-CZ" sz="500" kern="1200" dirty="0"/>
        </a:p>
      </dsp:txBody>
      <dsp:txXfrm>
        <a:off x="130620" y="569950"/>
        <a:ext cx="278082" cy="27808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388609" y="315722"/>
          <a:ext cx="786537" cy="78653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/>
            <a:t> </a:t>
          </a:r>
          <a:endParaRPr lang="cs-CZ" sz="3500" kern="1200" dirty="0"/>
        </a:p>
      </dsp:txBody>
      <dsp:txXfrm>
        <a:off x="503795" y="430908"/>
        <a:ext cx="556165" cy="556165"/>
      </dsp:txXfrm>
    </dsp:sp>
    <dsp:sp modelId="{ED981ED6-5FE6-4DB0-80C0-509429DA880A}">
      <dsp:nvSpPr>
        <dsp:cNvPr id="0" name=""/>
        <dsp:cNvSpPr/>
      </dsp:nvSpPr>
      <dsp:spPr>
        <a:xfrm>
          <a:off x="585244" y="140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Příroda</a:t>
          </a:r>
          <a:endParaRPr lang="cs-CZ" sz="500" kern="1200" dirty="0"/>
        </a:p>
      </dsp:txBody>
      <dsp:txXfrm>
        <a:off x="642837" y="57733"/>
        <a:ext cx="278082" cy="278082"/>
      </dsp:txXfrm>
    </dsp:sp>
    <dsp:sp modelId="{A1A1235B-6E9D-4D5D-BA35-2F99196C841A}">
      <dsp:nvSpPr>
        <dsp:cNvPr id="0" name=""/>
        <dsp:cNvSpPr/>
      </dsp:nvSpPr>
      <dsp:spPr>
        <a:xfrm>
          <a:off x="1097460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Problémy</a:t>
          </a:r>
          <a:endParaRPr lang="cs-CZ" sz="500" kern="1200" dirty="0"/>
        </a:p>
      </dsp:txBody>
      <dsp:txXfrm>
        <a:off x="1155053" y="569950"/>
        <a:ext cx="278082" cy="278082"/>
      </dsp:txXfrm>
    </dsp:sp>
    <dsp:sp modelId="{CA8B4C8F-91C0-478E-B84A-16910043457C}">
      <dsp:nvSpPr>
        <dsp:cNvPr id="0" name=""/>
        <dsp:cNvSpPr/>
      </dsp:nvSpPr>
      <dsp:spPr>
        <a:xfrm>
          <a:off x="585244" y="1024573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Komunita</a:t>
          </a:r>
          <a:endParaRPr lang="cs-CZ" sz="500" kern="1200" dirty="0"/>
        </a:p>
      </dsp:txBody>
      <dsp:txXfrm>
        <a:off x="642837" y="1082166"/>
        <a:ext cx="278082" cy="278082"/>
      </dsp:txXfrm>
    </dsp:sp>
    <dsp:sp modelId="{C1731E76-E3F5-4AF6-8C94-CE627791C20A}">
      <dsp:nvSpPr>
        <dsp:cNvPr id="0" name=""/>
        <dsp:cNvSpPr/>
      </dsp:nvSpPr>
      <dsp:spPr>
        <a:xfrm>
          <a:off x="73027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 smtClean="0"/>
            <a:t>Transfor</a:t>
          </a:r>
          <a:r>
            <a:rPr lang="cs-CZ" sz="500" kern="1200" dirty="0" smtClean="0"/>
            <a:t>-mace</a:t>
          </a:r>
          <a:endParaRPr lang="cs-CZ" sz="500" kern="1200" dirty="0"/>
        </a:p>
      </dsp:txBody>
      <dsp:txXfrm>
        <a:off x="130620" y="569950"/>
        <a:ext cx="278082" cy="27808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388609" y="315722"/>
          <a:ext cx="786537" cy="78653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/>
            <a:t> </a:t>
          </a:r>
          <a:endParaRPr lang="cs-CZ" sz="3500" kern="1200" dirty="0"/>
        </a:p>
      </dsp:txBody>
      <dsp:txXfrm>
        <a:off x="503795" y="430908"/>
        <a:ext cx="556165" cy="556165"/>
      </dsp:txXfrm>
    </dsp:sp>
    <dsp:sp modelId="{ED981ED6-5FE6-4DB0-80C0-509429DA880A}">
      <dsp:nvSpPr>
        <dsp:cNvPr id="0" name=""/>
        <dsp:cNvSpPr/>
      </dsp:nvSpPr>
      <dsp:spPr>
        <a:xfrm>
          <a:off x="585244" y="140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Příroda</a:t>
          </a:r>
          <a:endParaRPr lang="cs-CZ" sz="500" kern="1200" dirty="0"/>
        </a:p>
      </dsp:txBody>
      <dsp:txXfrm>
        <a:off x="642837" y="57733"/>
        <a:ext cx="278082" cy="278082"/>
      </dsp:txXfrm>
    </dsp:sp>
    <dsp:sp modelId="{A1A1235B-6E9D-4D5D-BA35-2F99196C841A}">
      <dsp:nvSpPr>
        <dsp:cNvPr id="0" name=""/>
        <dsp:cNvSpPr/>
      </dsp:nvSpPr>
      <dsp:spPr>
        <a:xfrm>
          <a:off x="1097460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Problémy</a:t>
          </a:r>
          <a:endParaRPr lang="cs-CZ" sz="500" kern="1200" dirty="0"/>
        </a:p>
      </dsp:txBody>
      <dsp:txXfrm>
        <a:off x="1155053" y="569950"/>
        <a:ext cx="278082" cy="278082"/>
      </dsp:txXfrm>
    </dsp:sp>
    <dsp:sp modelId="{CA8B4C8F-91C0-478E-B84A-16910043457C}">
      <dsp:nvSpPr>
        <dsp:cNvPr id="0" name=""/>
        <dsp:cNvSpPr/>
      </dsp:nvSpPr>
      <dsp:spPr>
        <a:xfrm>
          <a:off x="585244" y="1024573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Komunita</a:t>
          </a:r>
          <a:endParaRPr lang="cs-CZ" sz="500" kern="1200" dirty="0"/>
        </a:p>
      </dsp:txBody>
      <dsp:txXfrm>
        <a:off x="642837" y="1082166"/>
        <a:ext cx="278082" cy="278082"/>
      </dsp:txXfrm>
    </dsp:sp>
    <dsp:sp modelId="{C1731E76-E3F5-4AF6-8C94-CE627791C20A}">
      <dsp:nvSpPr>
        <dsp:cNvPr id="0" name=""/>
        <dsp:cNvSpPr/>
      </dsp:nvSpPr>
      <dsp:spPr>
        <a:xfrm>
          <a:off x="73027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 smtClean="0"/>
            <a:t>Transfor</a:t>
          </a:r>
          <a:r>
            <a:rPr lang="cs-CZ" sz="500" kern="1200" dirty="0" smtClean="0"/>
            <a:t>-mace</a:t>
          </a:r>
          <a:endParaRPr lang="cs-CZ" sz="500" kern="1200" dirty="0"/>
        </a:p>
      </dsp:txBody>
      <dsp:txXfrm>
        <a:off x="130620" y="569950"/>
        <a:ext cx="278082" cy="27808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388609" y="315722"/>
          <a:ext cx="786537" cy="78653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/>
            <a:t> </a:t>
          </a:r>
          <a:endParaRPr lang="cs-CZ" sz="3500" kern="1200" dirty="0"/>
        </a:p>
      </dsp:txBody>
      <dsp:txXfrm>
        <a:off x="503795" y="430908"/>
        <a:ext cx="556165" cy="556165"/>
      </dsp:txXfrm>
    </dsp:sp>
    <dsp:sp modelId="{ED981ED6-5FE6-4DB0-80C0-509429DA880A}">
      <dsp:nvSpPr>
        <dsp:cNvPr id="0" name=""/>
        <dsp:cNvSpPr/>
      </dsp:nvSpPr>
      <dsp:spPr>
        <a:xfrm>
          <a:off x="585244" y="140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Příroda</a:t>
          </a:r>
          <a:endParaRPr lang="cs-CZ" sz="500" kern="1200" dirty="0"/>
        </a:p>
      </dsp:txBody>
      <dsp:txXfrm>
        <a:off x="642837" y="57733"/>
        <a:ext cx="278082" cy="278082"/>
      </dsp:txXfrm>
    </dsp:sp>
    <dsp:sp modelId="{A1A1235B-6E9D-4D5D-BA35-2F99196C841A}">
      <dsp:nvSpPr>
        <dsp:cNvPr id="0" name=""/>
        <dsp:cNvSpPr/>
      </dsp:nvSpPr>
      <dsp:spPr>
        <a:xfrm>
          <a:off x="1097460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Problémy</a:t>
          </a:r>
          <a:endParaRPr lang="cs-CZ" sz="500" kern="1200" dirty="0"/>
        </a:p>
      </dsp:txBody>
      <dsp:txXfrm>
        <a:off x="1155053" y="569950"/>
        <a:ext cx="278082" cy="278082"/>
      </dsp:txXfrm>
    </dsp:sp>
    <dsp:sp modelId="{CA8B4C8F-91C0-478E-B84A-16910043457C}">
      <dsp:nvSpPr>
        <dsp:cNvPr id="0" name=""/>
        <dsp:cNvSpPr/>
      </dsp:nvSpPr>
      <dsp:spPr>
        <a:xfrm>
          <a:off x="585244" y="1024573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Komunita</a:t>
          </a:r>
          <a:endParaRPr lang="cs-CZ" sz="500" kern="1200" dirty="0"/>
        </a:p>
      </dsp:txBody>
      <dsp:txXfrm>
        <a:off x="642837" y="1082166"/>
        <a:ext cx="278082" cy="278082"/>
      </dsp:txXfrm>
    </dsp:sp>
    <dsp:sp modelId="{C1731E76-E3F5-4AF6-8C94-CE627791C20A}">
      <dsp:nvSpPr>
        <dsp:cNvPr id="0" name=""/>
        <dsp:cNvSpPr/>
      </dsp:nvSpPr>
      <dsp:spPr>
        <a:xfrm>
          <a:off x="73027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 smtClean="0"/>
            <a:t>Transfor</a:t>
          </a:r>
          <a:r>
            <a:rPr lang="cs-CZ" sz="500" kern="1200" dirty="0" smtClean="0"/>
            <a:t>-mace</a:t>
          </a:r>
          <a:endParaRPr lang="cs-CZ" sz="500" kern="1200" dirty="0"/>
        </a:p>
      </dsp:txBody>
      <dsp:txXfrm>
        <a:off x="130620" y="569950"/>
        <a:ext cx="278082" cy="2780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E66E55-8ED2-432C-9B3C-71C1EE811614}">
      <dsp:nvSpPr>
        <dsp:cNvPr id="0" name=""/>
        <dsp:cNvSpPr/>
      </dsp:nvSpPr>
      <dsp:spPr>
        <a:xfrm>
          <a:off x="706009" y="0"/>
          <a:ext cx="2272085" cy="12622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200" kern="1200" dirty="0" smtClean="0"/>
            <a:t>Smysl</a:t>
          </a:r>
          <a:endParaRPr lang="cs-CZ" sz="5200" kern="1200" dirty="0"/>
        </a:p>
      </dsp:txBody>
      <dsp:txXfrm>
        <a:off x="742980" y="36971"/>
        <a:ext cx="2198143" cy="1188327"/>
      </dsp:txXfrm>
    </dsp:sp>
    <dsp:sp modelId="{13A335B1-38DE-4FE4-AE63-9BAB014A7116}">
      <dsp:nvSpPr>
        <dsp:cNvPr id="0" name=""/>
        <dsp:cNvSpPr/>
      </dsp:nvSpPr>
      <dsp:spPr>
        <a:xfrm rot="5400000">
          <a:off x="1605376" y="1293826"/>
          <a:ext cx="473351" cy="5680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500" kern="1200"/>
        </a:p>
      </dsp:txBody>
      <dsp:txXfrm rot="-5400000">
        <a:off x="1671646" y="1341161"/>
        <a:ext cx="340813" cy="331346"/>
      </dsp:txXfrm>
    </dsp:sp>
    <dsp:sp modelId="{E411AD0D-DAB5-4811-99CE-F2A7D4BA22F8}">
      <dsp:nvSpPr>
        <dsp:cNvPr id="0" name=""/>
        <dsp:cNvSpPr/>
      </dsp:nvSpPr>
      <dsp:spPr>
        <a:xfrm>
          <a:off x="706009" y="1893404"/>
          <a:ext cx="2272085" cy="12622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200" kern="1200" dirty="0" smtClean="0"/>
            <a:t>Teorie</a:t>
          </a:r>
          <a:endParaRPr lang="cs-CZ" sz="5200" kern="1200" dirty="0"/>
        </a:p>
      </dsp:txBody>
      <dsp:txXfrm>
        <a:off x="742980" y="1930375"/>
        <a:ext cx="2198143" cy="1188327"/>
      </dsp:txXfrm>
    </dsp:sp>
    <dsp:sp modelId="{C3CBC733-23D3-4ACF-B788-91F71F0E5DB4}">
      <dsp:nvSpPr>
        <dsp:cNvPr id="0" name=""/>
        <dsp:cNvSpPr/>
      </dsp:nvSpPr>
      <dsp:spPr>
        <a:xfrm rot="5400000">
          <a:off x="1605376" y="3187230"/>
          <a:ext cx="473351" cy="5680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500" kern="1200"/>
        </a:p>
      </dsp:txBody>
      <dsp:txXfrm rot="-5400000">
        <a:off x="1671646" y="3234565"/>
        <a:ext cx="340813" cy="331346"/>
      </dsp:txXfrm>
    </dsp:sp>
    <dsp:sp modelId="{D0ACC220-9986-42EC-91C8-739A3AF63503}">
      <dsp:nvSpPr>
        <dsp:cNvPr id="0" name=""/>
        <dsp:cNvSpPr/>
      </dsp:nvSpPr>
      <dsp:spPr>
        <a:xfrm>
          <a:off x="706009" y="3786808"/>
          <a:ext cx="2272085" cy="12622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200" kern="1200" dirty="0" smtClean="0"/>
            <a:t>Praxe</a:t>
          </a:r>
          <a:endParaRPr lang="cs-CZ" sz="5200" kern="1200" dirty="0"/>
        </a:p>
      </dsp:txBody>
      <dsp:txXfrm>
        <a:off x="742980" y="3823779"/>
        <a:ext cx="2198143" cy="118832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4D72C9-4535-4C5E-902E-BBA8D950E5EC}">
      <dsp:nvSpPr>
        <dsp:cNvPr id="0" name=""/>
        <dsp:cNvSpPr/>
      </dsp:nvSpPr>
      <dsp:spPr>
        <a:xfrm rot="16200000">
          <a:off x="2215" y="1702"/>
          <a:ext cx="3603763" cy="3603763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700" kern="1200" dirty="0" smtClean="0"/>
            <a:t>Osobnosti člověka</a:t>
          </a:r>
          <a:endParaRPr lang="cs-CZ" sz="3700" kern="1200" dirty="0"/>
        </a:p>
      </dsp:txBody>
      <dsp:txXfrm rot="5400000">
        <a:off x="632875" y="902642"/>
        <a:ext cx="2973104" cy="1801881"/>
      </dsp:txXfrm>
    </dsp:sp>
    <dsp:sp modelId="{1D294316-89C3-4B63-9D66-8CD138809B29}">
      <dsp:nvSpPr>
        <dsp:cNvPr id="0" name=""/>
        <dsp:cNvSpPr/>
      </dsp:nvSpPr>
      <dsp:spPr>
        <a:xfrm rot="5400000">
          <a:off x="4486682" y="1702"/>
          <a:ext cx="3603763" cy="3603763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700" kern="1200" dirty="0" smtClean="0"/>
            <a:t>Společnosti</a:t>
          </a:r>
          <a:endParaRPr lang="cs-CZ" sz="3700" kern="1200" dirty="0"/>
        </a:p>
      </dsp:txBody>
      <dsp:txXfrm rot="-5400000">
        <a:off x="4486683" y="902643"/>
        <a:ext cx="2973104" cy="1801881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388609" y="315722"/>
          <a:ext cx="786537" cy="78653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/>
            <a:t> </a:t>
          </a:r>
          <a:endParaRPr lang="cs-CZ" sz="3500" kern="1200" dirty="0"/>
        </a:p>
      </dsp:txBody>
      <dsp:txXfrm>
        <a:off x="503795" y="430908"/>
        <a:ext cx="556165" cy="556165"/>
      </dsp:txXfrm>
    </dsp:sp>
    <dsp:sp modelId="{ED981ED6-5FE6-4DB0-80C0-509429DA880A}">
      <dsp:nvSpPr>
        <dsp:cNvPr id="0" name=""/>
        <dsp:cNvSpPr/>
      </dsp:nvSpPr>
      <dsp:spPr>
        <a:xfrm>
          <a:off x="585244" y="140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Příroda</a:t>
          </a:r>
          <a:endParaRPr lang="cs-CZ" sz="500" kern="1200" dirty="0"/>
        </a:p>
      </dsp:txBody>
      <dsp:txXfrm>
        <a:off x="642837" y="57733"/>
        <a:ext cx="278082" cy="278082"/>
      </dsp:txXfrm>
    </dsp:sp>
    <dsp:sp modelId="{A1A1235B-6E9D-4D5D-BA35-2F99196C841A}">
      <dsp:nvSpPr>
        <dsp:cNvPr id="0" name=""/>
        <dsp:cNvSpPr/>
      </dsp:nvSpPr>
      <dsp:spPr>
        <a:xfrm>
          <a:off x="1097460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Problémy</a:t>
          </a:r>
          <a:endParaRPr lang="cs-CZ" sz="500" kern="1200" dirty="0"/>
        </a:p>
      </dsp:txBody>
      <dsp:txXfrm>
        <a:off x="1155053" y="569950"/>
        <a:ext cx="278082" cy="278082"/>
      </dsp:txXfrm>
    </dsp:sp>
    <dsp:sp modelId="{CA8B4C8F-91C0-478E-B84A-16910043457C}">
      <dsp:nvSpPr>
        <dsp:cNvPr id="0" name=""/>
        <dsp:cNvSpPr/>
      </dsp:nvSpPr>
      <dsp:spPr>
        <a:xfrm>
          <a:off x="585244" y="1024573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Komunita</a:t>
          </a:r>
          <a:endParaRPr lang="cs-CZ" sz="500" kern="1200" dirty="0"/>
        </a:p>
      </dsp:txBody>
      <dsp:txXfrm>
        <a:off x="642837" y="1082166"/>
        <a:ext cx="278082" cy="278082"/>
      </dsp:txXfrm>
    </dsp:sp>
    <dsp:sp modelId="{C1731E76-E3F5-4AF6-8C94-CE627791C20A}">
      <dsp:nvSpPr>
        <dsp:cNvPr id="0" name=""/>
        <dsp:cNvSpPr/>
      </dsp:nvSpPr>
      <dsp:spPr>
        <a:xfrm>
          <a:off x="73027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 smtClean="0"/>
            <a:t>Transfor</a:t>
          </a:r>
          <a:r>
            <a:rPr lang="cs-CZ" sz="500" kern="1200" dirty="0" smtClean="0"/>
            <a:t>-mace</a:t>
          </a:r>
          <a:endParaRPr lang="cs-CZ" sz="500" kern="1200" dirty="0"/>
        </a:p>
      </dsp:txBody>
      <dsp:txXfrm>
        <a:off x="130620" y="569950"/>
        <a:ext cx="278082" cy="27808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388609" y="315722"/>
          <a:ext cx="786537" cy="78653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/>
            <a:t> </a:t>
          </a:r>
          <a:endParaRPr lang="cs-CZ" sz="3500" kern="1200" dirty="0"/>
        </a:p>
      </dsp:txBody>
      <dsp:txXfrm>
        <a:off x="503795" y="430908"/>
        <a:ext cx="556165" cy="556165"/>
      </dsp:txXfrm>
    </dsp:sp>
    <dsp:sp modelId="{ED981ED6-5FE6-4DB0-80C0-509429DA880A}">
      <dsp:nvSpPr>
        <dsp:cNvPr id="0" name=""/>
        <dsp:cNvSpPr/>
      </dsp:nvSpPr>
      <dsp:spPr>
        <a:xfrm>
          <a:off x="585244" y="140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Příroda</a:t>
          </a:r>
          <a:endParaRPr lang="cs-CZ" sz="500" kern="1200" dirty="0"/>
        </a:p>
      </dsp:txBody>
      <dsp:txXfrm>
        <a:off x="642837" y="57733"/>
        <a:ext cx="278082" cy="278082"/>
      </dsp:txXfrm>
    </dsp:sp>
    <dsp:sp modelId="{A1A1235B-6E9D-4D5D-BA35-2F99196C841A}">
      <dsp:nvSpPr>
        <dsp:cNvPr id="0" name=""/>
        <dsp:cNvSpPr/>
      </dsp:nvSpPr>
      <dsp:spPr>
        <a:xfrm>
          <a:off x="1097460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Problémy</a:t>
          </a:r>
          <a:endParaRPr lang="cs-CZ" sz="500" kern="1200" dirty="0"/>
        </a:p>
      </dsp:txBody>
      <dsp:txXfrm>
        <a:off x="1155053" y="569950"/>
        <a:ext cx="278082" cy="278082"/>
      </dsp:txXfrm>
    </dsp:sp>
    <dsp:sp modelId="{CA8B4C8F-91C0-478E-B84A-16910043457C}">
      <dsp:nvSpPr>
        <dsp:cNvPr id="0" name=""/>
        <dsp:cNvSpPr/>
      </dsp:nvSpPr>
      <dsp:spPr>
        <a:xfrm>
          <a:off x="585244" y="1024573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Komunita</a:t>
          </a:r>
          <a:endParaRPr lang="cs-CZ" sz="500" kern="1200" dirty="0"/>
        </a:p>
      </dsp:txBody>
      <dsp:txXfrm>
        <a:off x="642837" y="1082166"/>
        <a:ext cx="278082" cy="278082"/>
      </dsp:txXfrm>
    </dsp:sp>
    <dsp:sp modelId="{C1731E76-E3F5-4AF6-8C94-CE627791C20A}">
      <dsp:nvSpPr>
        <dsp:cNvPr id="0" name=""/>
        <dsp:cNvSpPr/>
      </dsp:nvSpPr>
      <dsp:spPr>
        <a:xfrm>
          <a:off x="73027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 smtClean="0"/>
            <a:t>Transfor</a:t>
          </a:r>
          <a:r>
            <a:rPr lang="cs-CZ" sz="500" kern="1200" dirty="0" smtClean="0"/>
            <a:t>-mace</a:t>
          </a:r>
          <a:endParaRPr lang="cs-CZ" sz="500" kern="1200" dirty="0"/>
        </a:p>
      </dsp:txBody>
      <dsp:txXfrm>
        <a:off x="130620" y="569950"/>
        <a:ext cx="278082" cy="27808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388609" y="315722"/>
          <a:ext cx="786537" cy="78653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/>
            <a:t> </a:t>
          </a:r>
          <a:endParaRPr lang="cs-CZ" sz="3500" kern="1200" dirty="0"/>
        </a:p>
      </dsp:txBody>
      <dsp:txXfrm>
        <a:off x="503795" y="430908"/>
        <a:ext cx="556165" cy="556165"/>
      </dsp:txXfrm>
    </dsp:sp>
    <dsp:sp modelId="{ED981ED6-5FE6-4DB0-80C0-509429DA880A}">
      <dsp:nvSpPr>
        <dsp:cNvPr id="0" name=""/>
        <dsp:cNvSpPr/>
      </dsp:nvSpPr>
      <dsp:spPr>
        <a:xfrm>
          <a:off x="585244" y="140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Příroda</a:t>
          </a:r>
          <a:endParaRPr lang="cs-CZ" sz="500" kern="1200" dirty="0"/>
        </a:p>
      </dsp:txBody>
      <dsp:txXfrm>
        <a:off x="642837" y="57733"/>
        <a:ext cx="278082" cy="278082"/>
      </dsp:txXfrm>
    </dsp:sp>
    <dsp:sp modelId="{A1A1235B-6E9D-4D5D-BA35-2F99196C841A}">
      <dsp:nvSpPr>
        <dsp:cNvPr id="0" name=""/>
        <dsp:cNvSpPr/>
      </dsp:nvSpPr>
      <dsp:spPr>
        <a:xfrm>
          <a:off x="1097460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Problémy</a:t>
          </a:r>
          <a:endParaRPr lang="cs-CZ" sz="500" kern="1200" dirty="0"/>
        </a:p>
      </dsp:txBody>
      <dsp:txXfrm>
        <a:off x="1155053" y="569950"/>
        <a:ext cx="278082" cy="278082"/>
      </dsp:txXfrm>
    </dsp:sp>
    <dsp:sp modelId="{CA8B4C8F-91C0-478E-B84A-16910043457C}">
      <dsp:nvSpPr>
        <dsp:cNvPr id="0" name=""/>
        <dsp:cNvSpPr/>
      </dsp:nvSpPr>
      <dsp:spPr>
        <a:xfrm>
          <a:off x="585244" y="1024573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Komunita</a:t>
          </a:r>
          <a:endParaRPr lang="cs-CZ" sz="500" kern="1200" dirty="0"/>
        </a:p>
      </dsp:txBody>
      <dsp:txXfrm>
        <a:off x="642837" y="1082166"/>
        <a:ext cx="278082" cy="278082"/>
      </dsp:txXfrm>
    </dsp:sp>
    <dsp:sp modelId="{C1731E76-E3F5-4AF6-8C94-CE627791C20A}">
      <dsp:nvSpPr>
        <dsp:cNvPr id="0" name=""/>
        <dsp:cNvSpPr/>
      </dsp:nvSpPr>
      <dsp:spPr>
        <a:xfrm>
          <a:off x="73027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 smtClean="0"/>
            <a:t>Transfor</a:t>
          </a:r>
          <a:r>
            <a:rPr lang="cs-CZ" sz="500" kern="1200" dirty="0" smtClean="0"/>
            <a:t>-mace</a:t>
          </a:r>
          <a:endParaRPr lang="cs-CZ" sz="500" kern="1200" dirty="0"/>
        </a:p>
      </dsp:txBody>
      <dsp:txXfrm>
        <a:off x="130620" y="569950"/>
        <a:ext cx="278082" cy="27808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6B3FF-F279-49CC-BE90-D92CD3C07A09}">
      <dsp:nvSpPr>
        <dsp:cNvPr id="0" name=""/>
        <dsp:cNvSpPr/>
      </dsp:nvSpPr>
      <dsp:spPr>
        <a:xfrm>
          <a:off x="2447345" y="63311"/>
          <a:ext cx="3038944" cy="303894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6500" kern="1200" dirty="0"/>
        </a:p>
      </dsp:txBody>
      <dsp:txXfrm>
        <a:off x="2852537" y="595126"/>
        <a:ext cx="2228559" cy="1367524"/>
      </dsp:txXfrm>
    </dsp:sp>
    <dsp:sp modelId="{2A0EC79F-2694-4E29-8D28-696F7D0D7D2A}">
      <dsp:nvSpPr>
        <dsp:cNvPr id="0" name=""/>
        <dsp:cNvSpPr/>
      </dsp:nvSpPr>
      <dsp:spPr>
        <a:xfrm>
          <a:off x="3543897" y="1962651"/>
          <a:ext cx="3038944" cy="303894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6500" kern="1200" dirty="0"/>
        </a:p>
      </dsp:txBody>
      <dsp:txXfrm>
        <a:off x="4473308" y="2747712"/>
        <a:ext cx="1823366" cy="1671419"/>
      </dsp:txXfrm>
    </dsp:sp>
    <dsp:sp modelId="{A777B5C6-3DA8-4455-BC76-6F79941ED716}">
      <dsp:nvSpPr>
        <dsp:cNvPr id="0" name=""/>
        <dsp:cNvSpPr/>
      </dsp:nvSpPr>
      <dsp:spPr>
        <a:xfrm>
          <a:off x="1350793" y="1962651"/>
          <a:ext cx="3038944" cy="303894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stA="50000" endPos="65000" dist="50800" dir="5400000" sy="-100000" algn="bl" rotWithShape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6500" kern="1200" dirty="0"/>
        </a:p>
      </dsp:txBody>
      <dsp:txXfrm>
        <a:off x="1636960" y="2747712"/>
        <a:ext cx="1823366" cy="1671419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388609" y="315722"/>
          <a:ext cx="786537" cy="78653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/>
            <a:t> </a:t>
          </a:r>
          <a:endParaRPr lang="cs-CZ" sz="3500" kern="1200" dirty="0"/>
        </a:p>
      </dsp:txBody>
      <dsp:txXfrm>
        <a:off x="503795" y="430908"/>
        <a:ext cx="556165" cy="556165"/>
      </dsp:txXfrm>
    </dsp:sp>
    <dsp:sp modelId="{ED981ED6-5FE6-4DB0-80C0-509429DA880A}">
      <dsp:nvSpPr>
        <dsp:cNvPr id="0" name=""/>
        <dsp:cNvSpPr/>
      </dsp:nvSpPr>
      <dsp:spPr>
        <a:xfrm>
          <a:off x="585244" y="140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Příroda</a:t>
          </a:r>
          <a:endParaRPr lang="cs-CZ" sz="500" kern="1200" dirty="0"/>
        </a:p>
      </dsp:txBody>
      <dsp:txXfrm>
        <a:off x="642837" y="57733"/>
        <a:ext cx="278082" cy="278082"/>
      </dsp:txXfrm>
    </dsp:sp>
    <dsp:sp modelId="{A1A1235B-6E9D-4D5D-BA35-2F99196C841A}">
      <dsp:nvSpPr>
        <dsp:cNvPr id="0" name=""/>
        <dsp:cNvSpPr/>
      </dsp:nvSpPr>
      <dsp:spPr>
        <a:xfrm>
          <a:off x="1097460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Problémy</a:t>
          </a:r>
          <a:endParaRPr lang="cs-CZ" sz="500" kern="1200" dirty="0"/>
        </a:p>
      </dsp:txBody>
      <dsp:txXfrm>
        <a:off x="1155053" y="569950"/>
        <a:ext cx="278082" cy="278082"/>
      </dsp:txXfrm>
    </dsp:sp>
    <dsp:sp modelId="{CA8B4C8F-91C0-478E-B84A-16910043457C}">
      <dsp:nvSpPr>
        <dsp:cNvPr id="0" name=""/>
        <dsp:cNvSpPr/>
      </dsp:nvSpPr>
      <dsp:spPr>
        <a:xfrm>
          <a:off x="585244" y="1024573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Komunita</a:t>
          </a:r>
          <a:endParaRPr lang="cs-CZ" sz="500" kern="1200" dirty="0"/>
        </a:p>
      </dsp:txBody>
      <dsp:txXfrm>
        <a:off x="642837" y="1082166"/>
        <a:ext cx="278082" cy="278082"/>
      </dsp:txXfrm>
    </dsp:sp>
    <dsp:sp modelId="{C1731E76-E3F5-4AF6-8C94-CE627791C20A}">
      <dsp:nvSpPr>
        <dsp:cNvPr id="0" name=""/>
        <dsp:cNvSpPr/>
      </dsp:nvSpPr>
      <dsp:spPr>
        <a:xfrm>
          <a:off x="73027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 smtClean="0"/>
            <a:t>Transfor</a:t>
          </a:r>
          <a:r>
            <a:rPr lang="cs-CZ" sz="500" kern="1200" dirty="0" smtClean="0"/>
            <a:t>-mace</a:t>
          </a:r>
          <a:endParaRPr lang="cs-CZ" sz="500" kern="1200" dirty="0"/>
        </a:p>
      </dsp:txBody>
      <dsp:txXfrm>
        <a:off x="130620" y="569950"/>
        <a:ext cx="278082" cy="2780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4997C-32D4-40C0-B943-32922F013040}">
      <dsp:nvSpPr>
        <dsp:cNvPr id="0" name=""/>
        <dsp:cNvSpPr/>
      </dsp:nvSpPr>
      <dsp:spPr>
        <a:xfrm rot="3683145">
          <a:off x="2401478" y="3852932"/>
          <a:ext cx="1011120" cy="45000"/>
        </a:xfrm>
        <a:custGeom>
          <a:avLst/>
          <a:gdLst/>
          <a:ahLst/>
          <a:cxnLst/>
          <a:rect l="0" t="0" r="0" b="0"/>
          <a:pathLst>
            <a:path>
              <a:moveTo>
                <a:pt x="0" y="22500"/>
              </a:moveTo>
              <a:lnTo>
                <a:pt x="1011120" y="22500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6EC33D-F5B2-44B3-9272-4976C0DEF478}">
      <dsp:nvSpPr>
        <dsp:cNvPr id="0" name=""/>
        <dsp:cNvSpPr/>
      </dsp:nvSpPr>
      <dsp:spPr>
        <a:xfrm rot="1312631">
          <a:off x="2957733" y="3123842"/>
          <a:ext cx="722284" cy="45000"/>
        </a:xfrm>
        <a:custGeom>
          <a:avLst/>
          <a:gdLst/>
          <a:ahLst/>
          <a:cxnLst/>
          <a:rect l="0" t="0" r="0" b="0"/>
          <a:pathLst>
            <a:path>
              <a:moveTo>
                <a:pt x="0" y="22500"/>
              </a:moveTo>
              <a:lnTo>
                <a:pt x="722284" y="22500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858F5E-0302-4BCD-BAED-0D09E4FADEB7}">
      <dsp:nvSpPr>
        <dsp:cNvPr id="0" name=""/>
        <dsp:cNvSpPr/>
      </dsp:nvSpPr>
      <dsp:spPr>
        <a:xfrm rot="20287369">
          <a:off x="2957733" y="2291323"/>
          <a:ext cx="722284" cy="45000"/>
        </a:xfrm>
        <a:custGeom>
          <a:avLst/>
          <a:gdLst/>
          <a:ahLst/>
          <a:cxnLst/>
          <a:rect l="0" t="0" r="0" b="0"/>
          <a:pathLst>
            <a:path>
              <a:moveTo>
                <a:pt x="0" y="22500"/>
              </a:moveTo>
              <a:lnTo>
                <a:pt x="722284" y="22500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E22C74-E374-441F-B329-DA9918E1D20A}">
      <dsp:nvSpPr>
        <dsp:cNvPr id="0" name=""/>
        <dsp:cNvSpPr/>
      </dsp:nvSpPr>
      <dsp:spPr>
        <a:xfrm rot="17905404">
          <a:off x="2403959" y="1573155"/>
          <a:ext cx="984452" cy="45000"/>
        </a:xfrm>
        <a:custGeom>
          <a:avLst/>
          <a:gdLst/>
          <a:ahLst/>
          <a:cxnLst/>
          <a:rect l="0" t="0" r="0" b="0"/>
          <a:pathLst>
            <a:path>
              <a:moveTo>
                <a:pt x="0" y="22500"/>
              </a:moveTo>
              <a:lnTo>
                <a:pt x="984452" y="22500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41B099-E40E-4CB6-94D9-E0F71A98B46B}">
      <dsp:nvSpPr>
        <dsp:cNvPr id="0" name=""/>
        <dsp:cNvSpPr/>
      </dsp:nvSpPr>
      <dsp:spPr>
        <a:xfrm>
          <a:off x="1280008" y="1727887"/>
          <a:ext cx="2004391" cy="2004391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2E8C36-4F95-4238-880F-0E3E989EF874}">
      <dsp:nvSpPr>
        <dsp:cNvPr id="0" name=""/>
        <dsp:cNvSpPr/>
      </dsp:nvSpPr>
      <dsp:spPr>
        <a:xfrm>
          <a:off x="2790146" y="-8421"/>
          <a:ext cx="1275706" cy="12429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Hlava</a:t>
          </a:r>
          <a:endParaRPr lang="cs-CZ" sz="2400" kern="1200" dirty="0"/>
        </a:p>
      </dsp:txBody>
      <dsp:txXfrm>
        <a:off x="2976969" y="173603"/>
        <a:ext cx="902060" cy="878887"/>
      </dsp:txXfrm>
    </dsp:sp>
    <dsp:sp modelId="{D96756F5-3811-407A-9746-C5E46506D639}">
      <dsp:nvSpPr>
        <dsp:cNvPr id="0" name=""/>
        <dsp:cNvSpPr/>
      </dsp:nvSpPr>
      <dsp:spPr>
        <a:xfrm>
          <a:off x="4094776" y="-8421"/>
          <a:ext cx="1913560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/>
            <a:t>Výchova o přírodě (</a:t>
          </a:r>
          <a:r>
            <a:rPr lang="cs-CZ" sz="1600" kern="1200" dirty="0" err="1" smtClean="0"/>
            <a:t>nature</a:t>
          </a:r>
          <a:r>
            <a:rPr lang="cs-CZ" sz="1600" kern="1200" dirty="0" smtClean="0"/>
            <a:t> </a:t>
          </a:r>
          <a:r>
            <a:rPr lang="en-US" sz="1600" kern="1200" dirty="0" smtClean="0"/>
            <a:t>study</a:t>
          </a:r>
          <a:r>
            <a:rPr lang="cs-CZ" sz="1600" kern="1200" dirty="0" smtClean="0"/>
            <a:t>) </a:t>
          </a:r>
          <a:endParaRPr lang="cs-CZ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/>
            <a:t>Badatelsky orientovaná výuka (BOV)</a:t>
          </a:r>
          <a:endParaRPr lang="cs-CZ" sz="1600" kern="1200" dirty="0"/>
        </a:p>
      </dsp:txBody>
      <dsp:txXfrm>
        <a:off x="4094776" y="-8421"/>
        <a:ext cx="1913560" cy="1242935"/>
      </dsp:txXfrm>
    </dsp:sp>
    <dsp:sp modelId="{6E00D552-A125-4834-B307-E7D685F8BE3B}">
      <dsp:nvSpPr>
        <dsp:cNvPr id="0" name=""/>
        <dsp:cNvSpPr/>
      </dsp:nvSpPr>
      <dsp:spPr>
        <a:xfrm>
          <a:off x="3610706" y="1353876"/>
          <a:ext cx="1202634" cy="12026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smtClean="0"/>
            <a:t>Ruka</a:t>
          </a:r>
          <a:endParaRPr lang="cs-CZ" sz="2400" kern="1200" dirty="0"/>
        </a:p>
      </dsp:txBody>
      <dsp:txXfrm>
        <a:off x="3786828" y="1529998"/>
        <a:ext cx="850390" cy="850390"/>
      </dsp:txXfrm>
    </dsp:sp>
    <dsp:sp modelId="{1AEB477F-D80D-4531-93B4-45070484FA0B}">
      <dsp:nvSpPr>
        <dsp:cNvPr id="0" name=""/>
        <dsp:cNvSpPr/>
      </dsp:nvSpPr>
      <dsp:spPr>
        <a:xfrm>
          <a:off x="4933604" y="1353876"/>
          <a:ext cx="1803952" cy="120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/>
            <a:t>Výchova k ochraně přírody (</a:t>
          </a:r>
          <a:r>
            <a:rPr lang="cs-CZ" sz="1600" kern="1200" dirty="0" err="1" smtClean="0"/>
            <a:t>conservation</a:t>
          </a:r>
          <a:r>
            <a:rPr lang="cs-CZ" sz="1600" kern="1200" dirty="0" smtClean="0"/>
            <a:t> </a:t>
          </a:r>
          <a:r>
            <a:rPr lang="cs-CZ" sz="1600" kern="1200" dirty="0" err="1" smtClean="0"/>
            <a:t>education</a:t>
          </a:r>
          <a:r>
            <a:rPr lang="cs-CZ" sz="1600" kern="1200" dirty="0" smtClean="0"/>
            <a:t>)</a:t>
          </a:r>
          <a:endParaRPr lang="cs-CZ" sz="1600" kern="1200" dirty="0"/>
        </a:p>
      </dsp:txBody>
      <dsp:txXfrm>
        <a:off x="4933604" y="1353876"/>
        <a:ext cx="1803952" cy="1202634"/>
      </dsp:txXfrm>
    </dsp:sp>
    <dsp:sp modelId="{D70015C3-D6DA-4C45-AC29-605DFEF5032C}">
      <dsp:nvSpPr>
        <dsp:cNvPr id="0" name=""/>
        <dsp:cNvSpPr/>
      </dsp:nvSpPr>
      <dsp:spPr>
        <a:xfrm>
          <a:off x="3610706" y="2903655"/>
          <a:ext cx="1202634" cy="12026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</a:t>
          </a:r>
          <a:r>
            <a:rPr lang="cs-CZ" sz="2400" kern="1200" dirty="0" err="1" smtClean="0"/>
            <a:t>ělo</a:t>
          </a:r>
          <a:endParaRPr lang="cs-CZ" sz="2400" kern="1200" dirty="0"/>
        </a:p>
      </dsp:txBody>
      <dsp:txXfrm>
        <a:off x="3786828" y="3079777"/>
        <a:ext cx="850390" cy="850390"/>
      </dsp:txXfrm>
    </dsp:sp>
    <dsp:sp modelId="{8D1F77E0-C9ED-4416-8103-EB01ECF33AAC}">
      <dsp:nvSpPr>
        <dsp:cNvPr id="0" name=""/>
        <dsp:cNvSpPr/>
      </dsp:nvSpPr>
      <dsp:spPr>
        <a:xfrm>
          <a:off x="4933604" y="2903655"/>
          <a:ext cx="1803952" cy="120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err="1" smtClean="0"/>
            <a:t>Outdoorová</a:t>
          </a:r>
          <a:r>
            <a:rPr lang="cs-CZ" sz="1600" kern="1200" dirty="0" smtClean="0"/>
            <a:t> výchova</a:t>
          </a:r>
          <a:endParaRPr lang="cs-CZ" sz="1600" kern="1200"/>
        </a:p>
      </dsp:txBody>
      <dsp:txXfrm>
        <a:off x="4933604" y="2903655"/>
        <a:ext cx="1803952" cy="1202634"/>
      </dsp:txXfrm>
    </dsp:sp>
    <dsp:sp modelId="{820D57E0-F083-47F0-B9F3-6802CA2AB6F2}">
      <dsp:nvSpPr>
        <dsp:cNvPr id="0" name=""/>
        <dsp:cNvSpPr/>
      </dsp:nvSpPr>
      <dsp:spPr>
        <a:xfrm>
          <a:off x="2835816" y="4245803"/>
          <a:ext cx="1202634" cy="12026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Srdce</a:t>
          </a:r>
          <a:endParaRPr lang="cs-CZ" sz="2400" kern="1200" dirty="0"/>
        </a:p>
      </dsp:txBody>
      <dsp:txXfrm>
        <a:off x="3011938" y="4421925"/>
        <a:ext cx="850390" cy="850390"/>
      </dsp:txXfrm>
    </dsp:sp>
    <dsp:sp modelId="{2CF8FD87-27C4-4EF6-A052-39D82F4CCCCC}">
      <dsp:nvSpPr>
        <dsp:cNvPr id="0" name=""/>
        <dsp:cNvSpPr/>
      </dsp:nvSpPr>
      <dsp:spPr>
        <a:xfrm>
          <a:off x="4158714" y="4245803"/>
          <a:ext cx="1803952" cy="120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/>
            <a:t>Výchova o Zemi (</a:t>
          </a:r>
          <a:r>
            <a:rPr lang="cs-CZ" sz="1600" kern="1200" dirty="0" err="1" smtClean="0"/>
            <a:t>earth</a:t>
          </a:r>
          <a:r>
            <a:rPr lang="cs-CZ" sz="1600" kern="1200" dirty="0" smtClean="0"/>
            <a:t> </a:t>
          </a:r>
          <a:r>
            <a:rPr lang="cs-CZ" sz="1600" kern="1200" dirty="0" err="1" smtClean="0"/>
            <a:t>education</a:t>
          </a:r>
          <a:r>
            <a:rPr lang="cs-CZ" sz="1600" kern="1200" dirty="0" smtClean="0"/>
            <a:t>)</a:t>
          </a:r>
          <a:endParaRPr lang="cs-CZ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/>
            <a:t>Plynulé učení (J. </a:t>
          </a:r>
          <a:r>
            <a:rPr lang="cs-CZ" sz="1600" kern="1200" dirty="0" err="1" smtClean="0"/>
            <a:t>Cornell</a:t>
          </a:r>
          <a:r>
            <a:rPr lang="cs-CZ" sz="1600" kern="1200" dirty="0" smtClean="0"/>
            <a:t>)</a:t>
          </a:r>
          <a:endParaRPr lang="cs-CZ" sz="1600" kern="1200" dirty="0"/>
        </a:p>
      </dsp:txBody>
      <dsp:txXfrm>
        <a:off x="4158714" y="4245803"/>
        <a:ext cx="1803952" cy="12026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763605" y="445552"/>
          <a:ext cx="1109972" cy="1109972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0" kern="1200" dirty="0" smtClean="0"/>
            <a:t> </a:t>
          </a:r>
          <a:endParaRPr lang="cs-CZ" sz="5000" kern="1200" dirty="0"/>
        </a:p>
      </dsp:txBody>
      <dsp:txXfrm>
        <a:off x="926157" y="608104"/>
        <a:ext cx="784868" cy="784868"/>
      </dsp:txXfrm>
    </dsp:sp>
    <dsp:sp modelId="{ED981ED6-5FE6-4DB0-80C0-509429DA880A}">
      <dsp:nvSpPr>
        <dsp:cNvPr id="0" name=""/>
        <dsp:cNvSpPr/>
      </dsp:nvSpPr>
      <dsp:spPr>
        <a:xfrm>
          <a:off x="1041098" y="198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Příroda</a:t>
          </a:r>
          <a:endParaRPr lang="cs-CZ" sz="600" kern="1200" dirty="0"/>
        </a:p>
      </dsp:txBody>
      <dsp:txXfrm>
        <a:off x="1122374" y="81474"/>
        <a:ext cx="392434" cy="392434"/>
      </dsp:txXfrm>
    </dsp:sp>
    <dsp:sp modelId="{A1A1235B-6E9D-4D5D-BA35-2F99196C841A}">
      <dsp:nvSpPr>
        <dsp:cNvPr id="0" name=""/>
        <dsp:cNvSpPr/>
      </dsp:nvSpPr>
      <dsp:spPr>
        <a:xfrm>
          <a:off x="1763946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Problémy</a:t>
          </a:r>
          <a:endParaRPr lang="cs-CZ" sz="600" kern="1200" dirty="0"/>
        </a:p>
      </dsp:txBody>
      <dsp:txXfrm>
        <a:off x="1845222" y="804321"/>
        <a:ext cx="392434" cy="392434"/>
      </dsp:txXfrm>
    </dsp:sp>
    <dsp:sp modelId="{CA8B4C8F-91C0-478E-B84A-16910043457C}">
      <dsp:nvSpPr>
        <dsp:cNvPr id="0" name=""/>
        <dsp:cNvSpPr/>
      </dsp:nvSpPr>
      <dsp:spPr>
        <a:xfrm>
          <a:off x="1041098" y="1445893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Komunita</a:t>
          </a:r>
          <a:endParaRPr lang="cs-CZ" sz="600" kern="1200" dirty="0"/>
        </a:p>
      </dsp:txBody>
      <dsp:txXfrm>
        <a:off x="1122374" y="1527169"/>
        <a:ext cx="392434" cy="392434"/>
      </dsp:txXfrm>
    </dsp:sp>
    <dsp:sp modelId="{C1731E76-E3F5-4AF6-8C94-CE627791C20A}">
      <dsp:nvSpPr>
        <dsp:cNvPr id="0" name=""/>
        <dsp:cNvSpPr/>
      </dsp:nvSpPr>
      <dsp:spPr>
        <a:xfrm>
          <a:off x="318251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err="1" smtClean="0"/>
            <a:t>Transfor</a:t>
          </a:r>
          <a:r>
            <a:rPr lang="cs-CZ" sz="600" kern="1200" dirty="0" smtClean="0"/>
            <a:t>-mace</a:t>
          </a:r>
          <a:endParaRPr lang="cs-CZ" sz="600" kern="1200" dirty="0"/>
        </a:p>
      </dsp:txBody>
      <dsp:txXfrm>
        <a:off x="399527" y="804321"/>
        <a:ext cx="392434" cy="3924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520406" y="321624"/>
          <a:ext cx="801238" cy="801238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kern="1200" dirty="0" smtClean="0"/>
            <a:t> </a:t>
          </a:r>
          <a:endParaRPr lang="cs-CZ" sz="3600" kern="1200" dirty="0"/>
        </a:p>
      </dsp:txBody>
      <dsp:txXfrm>
        <a:off x="637745" y="438963"/>
        <a:ext cx="566560" cy="566560"/>
      </dsp:txXfrm>
    </dsp:sp>
    <dsp:sp modelId="{ED981ED6-5FE6-4DB0-80C0-509429DA880A}">
      <dsp:nvSpPr>
        <dsp:cNvPr id="0" name=""/>
        <dsp:cNvSpPr/>
      </dsp:nvSpPr>
      <dsp:spPr>
        <a:xfrm>
          <a:off x="720716" y="143"/>
          <a:ext cx="400619" cy="40061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Příroda</a:t>
          </a:r>
          <a:endParaRPr lang="cs-CZ" sz="500" kern="1200" dirty="0"/>
        </a:p>
      </dsp:txBody>
      <dsp:txXfrm>
        <a:off x="779385" y="58812"/>
        <a:ext cx="283281" cy="283281"/>
      </dsp:txXfrm>
    </dsp:sp>
    <dsp:sp modelId="{A1A1235B-6E9D-4D5D-BA35-2F99196C841A}">
      <dsp:nvSpPr>
        <dsp:cNvPr id="0" name=""/>
        <dsp:cNvSpPr/>
      </dsp:nvSpPr>
      <dsp:spPr>
        <a:xfrm>
          <a:off x="1242507" y="521933"/>
          <a:ext cx="400619" cy="40061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Problémy</a:t>
          </a:r>
          <a:endParaRPr lang="cs-CZ" sz="500" kern="1200" dirty="0"/>
        </a:p>
      </dsp:txBody>
      <dsp:txXfrm>
        <a:off x="1301176" y="580602"/>
        <a:ext cx="283281" cy="283281"/>
      </dsp:txXfrm>
    </dsp:sp>
    <dsp:sp modelId="{CA8B4C8F-91C0-478E-B84A-16910043457C}">
      <dsp:nvSpPr>
        <dsp:cNvPr id="0" name=""/>
        <dsp:cNvSpPr/>
      </dsp:nvSpPr>
      <dsp:spPr>
        <a:xfrm>
          <a:off x="720716" y="1043724"/>
          <a:ext cx="400619" cy="40061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Komunita</a:t>
          </a:r>
          <a:endParaRPr lang="cs-CZ" sz="500" kern="1200" dirty="0"/>
        </a:p>
      </dsp:txBody>
      <dsp:txXfrm>
        <a:off x="779385" y="1102393"/>
        <a:ext cx="283281" cy="283281"/>
      </dsp:txXfrm>
    </dsp:sp>
    <dsp:sp modelId="{C1731E76-E3F5-4AF6-8C94-CE627791C20A}">
      <dsp:nvSpPr>
        <dsp:cNvPr id="0" name=""/>
        <dsp:cNvSpPr/>
      </dsp:nvSpPr>
      <dsp:spPr>
        <a:xfrm>
          <a:off x="198925" y="521933"/>
          <a:ext cx="400619" cy="40061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 smtClean="0"/>
            <a:t>Transfor</a:t>
          </a:r>
          <a:r>
            <a:rPr lang="cs-CZ" sz="500" kern="1200" dirty="0" smtClean="0"/>
            <a:t>-mace</a:t>
          </a:r>
          <a:endParaRPr lang="cs-CZ" sz="500" kern="1200" dirty="0"/>
        </a:p>
      </dsp:txBody>
      <dsp:txXfrm>
        <a:off x="257594" y="580602"/>
        <a:ext cx="283281" cy="2832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763605" y="445552"/>
          <a:ext cx="1109972" cy="1109972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0" kern="1200" dirty="0" smtClean="0"/>
            <a:t> </a:t>
          </a:r>
          <a:endParaRPr lang="cs-CZ" sz="5000" kern="1200" dirty="0"/>
        </a:p>
      </dsp:txBody>
      <dsp:txXfrm>
        <a:off x="926157" y="608104"/>
        <a:ext cx="784868" cy="784868"/>
      </dsp:txXfrm>
    </dsp:sp>
    <dsp:sp modelId="{ED981ED6-5FE6-4DB0-80C0-509429DA880A}">
      <dsp:nvSpPr>
        <dsp:cNvPr id="0" name=""/>
        <dsp:cNvSpPr/>
      </dsp:nvSpPr>
      <dsp:spPr>
        <a:xfrm>
          <a:off x="1041098" y="198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Příroda</a:t>
          </a:r>
          <a:endParaRPr lang="cs-CZ" sz="600" kern="1200" dirty="0"/>
        </a:p>
      </dsp:txBody>
      <dsp:txXfrm>
        <a:off x="1122374" y="81474"/>
        <a:ext cx="392434" cy="392434"/>
      </dsp:txXfrm>
    </dsp:sp>
    <dsp:sp modelId="{A1A1235B-6E9D-4D5D-BA35-2F99196C841A}">
      <dsp:nvSpPr>
        <dsp:cNvPr id="0" name=""/>
        <dsp:cNvSpPr/>
      </dsp:nvSpPr>
      <dsp:spPr>
        <a:xfrm>
          <a:off x="1763946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Problémy</a:t>
          </a:r>
          <a:endParaRPr lang="cs-CZ" sz="600" kern="1200" dirty="0"/>
        </a:p>
      </dsp:txBody>
      <dsp:txXfrm>
        <a:off x="1845222" y="804321"/>
        <a:ext cx="392434" cy="392434"/>
      </dsp:txXfrm>
    </dsp:sp>
    <dsp:sp modelId="{CA8B4C8F-91C0-478E-B84A-16910043457C}">
      <dsp:nvSpPr>
        <dsp:cNvPr id="0" name=""/>
        <dsp:cNvSpPr/>
      </dsp:nvSpPr>
      <dsp:spPr>
        <a:xfrm>
          <a:off x="1041098" y="1445893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Komunita</a:t>
          </a:r>
          <a:endParaRPr lang="cs-CZ" sz="600" kern="1200" dirty="0"/>
        </a:p>
      </dsp:txBody>
      <dsp:txXfrm>
        <a:off x="1122374" y="1527169"/>
        <a:ext cx="392434" cy="392434"/>
      </dsp:txXfrm>
    </dsp:sp>
    <dsp:sp modelId="{C1731E76-E3F5-4AF6-8C94-CE627791C20A}">
      <dsp:nvSpPr>
        <dsp:cNvPr id="0" name=""/>
        <dsp:cNvSpPr/>
      </dsp:nvSpPr>
      <dsp:spPr>
        <a:xfrm>
          <a:off x="318251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err="1" smtClean="0"/>
            <a:t>Transfor</a:t>
          </a:r>
          <a:r>
            <a:rPr lang="cs-CZ" sz="600" kern="1200" dirty="0" smtClean="0"/>
            <a:t>-mace</a:t>
          </a:r>
          <a:endParaRPr lang="cs-CZ" sz="600" kern="1200" dirty="0"/>
        </a:p>
      </dsp:txBody>
      <dsp:txXfrm>
        <a:off x="399527" y="804321"/>
        <a:ext cx="392434" cy="3924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92C23D-7C92-4442-8D70-8C82A4C4E835}">
      <dsp:nvSpPr>
        <dsp:cNvPr id="0" name=""/>
        <dsp:cNvSpPr/>
      </dsp:nvSpPr>
      <dsp:spPr>
        <a:xfrm>
          <a:off x="560420" y="0"/>
          <a:ext cx="6351426" cy="2093843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8A5050-300B-4E9A-BCF5-533DB95D9DEE}">
      <dsp:nvSpPr>
        <dsp:cNvPr id="0" name=""/>
        <dsp:cNvSpPr/>
      </dsp:nvSpPr>
      <dsp:spPr>
        <a:xfrm>
          <a:off x="3739" y="628152"/>
          <a:ext cx="1798743" cy="83753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Programy</a:t>
          </a:r>
          <a:endParaRPr lang="cs-CZ" sz="1600" kern="1200" dirty="0"/>
        </a:p>
      </dsp:txBody>
      <dsp:txXfrm>
        <a:off x="44624" y="669037"/>
        <a:ext cx="1716973" cy="755767"/>
      </dsp:txXfrm>
    </dsp:sp>
    <dsp:sp modelId="{ACE0BB58-8B11-477C-81A6-526DEB4ADD45}">
      <dsp:nvSpPr>
        <dsp:cNvPr id="0" name=""/>
        <dsp:cNvSpPr/>
      </dsp:nvSpPr>
      <dsp:spPr>
        <a:xfrm>
          <a:off x="1892420" y="628152"/>
          <a:ext cx="1798743" cy="83753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Znalosti, dovednosti, postoje, hodnoty</a:t>
          </a:r>
          <a:endParaRPr lang="cs-CZ" sz="1600" kern="1200" dirty="0"/>
        </a:p>
      </dsp:txBody>
      <dsp:txXfrm>
        <a:off x="1933305" y="669037"/>
        <a:ext cx="1716973" cy="755767"/>
      </dsp:txXfrm>
    </dsp:sp>
    <dsp:sp modelId="{E91EA5FA-208D-40E5-9885-A0E1F3A79539}">
      <dsp:nvSpPr>
        <dsp:cNvPr id="0" name=""/>
        <dsp:cNvSpPr/>
      </dsp:nvSpPr>
      <dsp:spPr>
        <a:xfrm>
          <a:off x="3781102" y="628152"/>
          <a:ext cx="1798743" cy="83753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Odpovědné environmentální chování</a:t>
          </a:r>
          <a:endParaRPr lang="cs-CZ" sz="1600" kern="1200" dirty="0"/>
        </a:p>
      </dsp:txBody>
      <dsp:txXfrm>
        <a:off x="3821987" y="669037"/>
        <a:ext cx="1716973" cy="755767"/>
      </dsp:txXfrm>
    </dsp:sp>
    <dsp:sp modelId="{D66D601E-ED66-4884-956D-247889D8E967}">
      <dsp:nvSpPr>
        <dsp:cNvPr id="0" name=""/>
        <dsp:cNvSpPr/>
      </dsp:nvSpPr>
      <dsp:spPr>
        <a:xfrm>
          <a:off x="5669783" y="628152"/>
          <a:ext cx="1798743" cy="83753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Ochrana přírody</a:t>
          </a:r>
          <a:endParaRPr lang="cs-CZ" sz="1600" kern="1200" dirty="0"/>
        </a:p>
      </dsp:txBody>
      <dsp:txXfrm>
        <a:off x="5710668" y="669037"/>
        <a:ext cx="1716973" cy="75576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763605" y="445552"/>
          <a:ext cx="1109972" cy="1109972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0" kern="1200" dirty="0" smtClean="0"/>
            <a:t> </a:t>
          </a:r>
          <a:endParaRPr lang="cs-CZ" sz="5000" kern="1200" dirty="0"/>
        </a:p>
      </dsp:txBody>
      <dsp:txXfrm>
        <a:off x="926157" y="608104"/>
        <a:ext cx="784868" cy="784868"/>
      </dsp:txXfrm>
    </dsp:sp>
    <dsp:sp modelId="{ED981ED6-5FE6-4DB0-80C0-509429DA880A}">
      <dsp:nvSpPr>
        <dsp:cNvPr id="0" name=""/>
        <dsp:cNvSpPr/>
      </dsp:nvSpPr>
      <dsp:spPr>
        <a:xfrm>
          <a:off x="1041098" y="198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Příroda</a:t>
          </a:r>
          <a:endParaRPr lang="cs-CZ" sz="600" kern="1200" dirty="0"/>
        </a:p>
      </dsp:txBody>
      <dsp:txXfrm>
        <a:off x="1122374" y="81474"/>
        <a:ext cx="392434" cy="392434"/>
      </dsp:txXfrm>
    </dsp:sp>
    <dsp:sp modelId="{A1A1235B-6E9D-4D5D-BA35-2F99196C841A}">
      <dsp:nvSpPr>
        <dsp:cNvPr id="0" name=""/>
        <dsp:cNvSpPr/>
      </dsp:nvSpPr>
      <dsp:spPr>
        <a:xfrm>
          <a:off x="1763946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Problémy</a:t>
          </a:r>
          <a:endParaRPr lang="cs-CZ" sz="600" kern="1200" dirty="0"/>
        </a:p>
      </dsp:txBody>
      <dsp:txXfrm>
        <a:off x="1845222" y="804321"/>
        <a:ext cx="392434" cy="392434"/>
      </dsp:txXfrm>
    </dsp:sp>
    <dsp:sp modelId="{CA8B4C8F-91C0-478E-B84A-16910043457C}">
      <dsp:nvSpPr>
        <dsp:cNvPr id="0" name=""/>
        <dsp:cNvSpPr/>
      </dsp:nvSpPr>
      <dsp:spPr>
        <a:xfrm>
          <a:off x="1041098" y="1445893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Komunita</a:t>
          </a:r>
          <a:endParaRPr lang="cs-CZ" sz="600" kern="1200" dirty="0"/>
        </a:p>
      </dsp:txBody>
      <dsp:txXfrm>
        <a:off x="1122374" y="1527169"/>
        <a:ext cx="392434" cy="392434"/>
      </dsp:txXfrm>
    </dsp:sp>
    <dsp:sp modelId="{C1731E76-E3F5-4AF6-8C94-CE627791C20A}">
      <dsp:nvSpPr>
        <dsp:cNvPr id="0" name=""/>
        <dsp:cNvSpPr/>
      </dsp:nvSpPr>
      <dsp:spPr>
        <a:xfrm>
          <a:off x="318251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err="1" smtClean="0"/>
            <a:t>Transfor</a:t>
          </a:r>
          <a:r>
            <a:rPr lang="cs-CZ" sz="600" kern="1200" dirty="0" smtClean="0"/>
            <a:t>-mace</a:t>
          </a:r>
          <a:endParaRPr lang="cs-CZ" sz="600" kern="1200" dirty="0"/>
        </a:p>
      </dsp:txBody>
      <dsp:txXfrm>
        <a:off x="399527" y="804321"/>
        <a:ext cx="392434" cy="39243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763605" y="445552"/>
          <a:ext cx="1109972" cy="1109972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0" kern="1200" dirty="0" smtClean="0"/>
            <a:t> </a:t>
          </a:r>
          <a:endParaRPr lang="cs-CZ" sz="5000" kern="1200" dirty="0"/>
        </a:p>
      </dsp:txBody>
      <dsp:txXfrm>
        <a:off x="926157" y="608104"/>
        <a:ext cx="784868" cy="784868"/>
      </dsp:txXfrm>
    </dsp:sp>
    <dsp:sp modelId="{ED981ED6-5FE6-4DB0-80C0-509429DA880A}">
      <dsp:nvSpPr>
        <dsp:cNvPr id="0" name=""/>
        <dsp:cNvSpPr/>
      </dsp:nvSpPr>
      <dsp:spPr>
        <a:xfrm>
          <a:off x="1041098" y="198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Příroda</a:t>
          </a:r>
          <a:endParaRPr lang="cs-CZ" sz="600" kern="1200" dirty="0"/>
        </a:p>
      </dsp:txBody>
      <dsp:txXfrm>
        <a:off x="1122374" y="81474"/>
        <a:ext cx="392434" cy="392434"/>
      </dsp:txXfrm>
    </dsp:sp>
    <dsp:sp modelId="{A1A1235B-6E9D-4D5D-BA35-2F99196C841A}">
      <dsp:nvSpPr>
        <dsp:cNvPr id="0" name=""/>
        <dsp:cNvSpPr/>
      </dsp:nvSpPr>
      <dsp:spPr>
        <a:xfrm>
          <a:off x="1763946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Problémy</a:t>
          </a:r>
          <a:endParaRPr lang="cs-CZ" sz="600" kern="1200" dirty="0"/>
        </a:p>
      </dsp:txBody>
      <dsp:txXfrm>
        <a:off x="1845222" y="804321"/>
        <a:ext cx="392434" cy="392434"/>
      </dsp:txXfrm>
    </dsp:sp>
    <dsp:sp modelId="{CA8B4C8F-91C0-478E-B84A-16910043457C}">
      <dsp:nvSpPr>
        <dsp:cNvPr id="0" name=""/>
        <dsp:cNvSpPr/>
      </dsp:nvSpPr>
      <dsp:spPr>
        <a:xfrm>
          <a:off x="1041098" y="1445893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Komunita</a:t>
          </a:r>
          <a:endParaRPr lang="cs-CZ" sz="600" kern="1200" dirty="0"/>
        </a:p>
      </dsp:txBody>
      <dsp:txXfrm>
        <a:off x="1122374" y="1527169"/>
        <a:ext cx="392434" cy="392434"/>
      </dsp:txXfrm>
    </dsp:sp>
    <dsp:sp modelId="{C1731E76-E3F5-4AF6-8C94-CE627791C20A}">
      <dsp:nvSpPr>
        <dsp:cNvPr id="0" name=""/>
        <dsp:cNvSpPr/>
      </dsp:nvSpPr>
      <dsp:spPr>
        <a:xfrm>
          <a:off x="318251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err="1" smtClean="0"/>
            <a:t>Transfor</a:t>
          </a:r>
          <a:r>
            <a:rPr lang="cs-CZ" sz="600" kern="1200" dirty="0" smtClean="0"/>
            <a:t>-mace</a:t>
          </a:r>
          <a:endParaRPr lang="cs-CZ" sz="600" kern="1200" dirty="0"/>
        </a:p>
      </dsp:txBody>
      <dsp:txXfrm>
        <a:off x="399527" y="804321"/>
        <a:ext cx="392434" cy="392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cs-CZ"/>
              <a:pPr/>
              <a:t>14.01.2018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cs-CZ"/>
              <a:pPr/>
              <a:t>14.01.2018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cs-CZ" smtClean="0"/>
              <a:t>Klepnutím lze upravit styl předlohy nadpisů.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Klepnutím lze upravit styl předlohy podnadpisů.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cs-CZ"/>
              <a:pPr/>
              <a:t>14.01.2018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Klepnutím lze upravit styl předlohy nadpisů.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Klepnutím na ikonu přidáte obrázek.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cs-CZ"/>
              <a:pPr/>
              <a:t>14.01.2018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cs-CZ"/>
              <a:pPr/>
              <a:t>14.01.2018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cs-CZ"/>
              <a:pPr/>
              <a:t>14.01.2018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cs-CZ"/>
              <a:pPr/>
              <a:t>14.01.2018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cs-CZ" smtClean="0"/>
              <a:t>Klepnutím lze upravit styl předlohy nadpisů.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Klepnutím lze upravit styl předlohy podnadpisů.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cs-CZ" smtClean="0"/>
              <a:t>Klepnutím na ikonu přidáte obrázek.</a:t>
            </a:r>
            <a:endParaRPr/>
          </a:p>
        </p:txBody>
      </p:sp>
      <p:sp>
        <p:nvSpPr>
          <p:cNvPr id="19" name="Instructional Text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sz="1200" b="1" i="1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sz="1200" i="1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cs-CZ"/>
              <a:pPr/>
              <a:t>14.01.2018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cs-CZ"/>
              <a:pPr/>
              <a:t>14.01.2018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cs-CZ"/>
              <a:pPr/>
              <a:t>14.01.2018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cs-CZ"/>
              <a:pPr/>
              <a:t>14.01.2018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cs-CZ"/>
              <a:pPr/>
              <a:t>14.01.2018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Klepnutím lze upravit styl předlohy nadpisů.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cs-CZ"/>
              <a:pPr/>
              <a:t>14.01.2018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cs-CZ" smtClean="0"/>
              <a:t>Klepnutím lze upravit styl předlohy nadpisů.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02B9795-92DC-40DC-A1CA-9A4B349D7824}" type="datetimeFigureOut">
              <a:rPr lang="cs-CZ"/>
              <a:pPr/>
              <a:t>14.01.2018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  <p:grpSp>
        <p:nvGrpSpPr>
          <p:cNvPr id="15" name="Group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8.jp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1.xml"/><Relationship Id="rId7" Type="http://schemas.openxmlformats.org/officeDocument/2006/relationships/image" Target="../media/image20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image" Target="../media/image24.jpeg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12" Type="http://schemas.openxmlformats.org/officeDocument/2006/relationships/image" Target="../media/image23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image" Target="../media/image27.jpeg"/><Relationship Id="rId7" Type="http://schemas.openxmlformats.org/officeDocument/2006/relationships/diagramQuickStyle" Target="../diagrams/quickStyle16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6.xml"/><Relationship Id="rId5" Type="http://schemas.openxmlformats.org/officeDocument/2006/relationships/diagramData" Target="../diagrams/data16.xml"/><Relationship Id="rId4" Type="http://schemas.openxmlformats.org/officeDocument/2006/relationships/image" Target="../media/image28.jpeg"/><Relationship Id="rId9" Type="http://schemas.microsoft.com/office/2007/relationships/diagramDrawing" Target="../diagrams/drawing1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17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3" Type="http://schemas.openxmlformats.org/officeDocument/2006/relationships/image" Target="../media/image32.jpeg"/><Relationship Id="rId7" Type="http://schemas.openxmlformats.org/officeDocument/2006/relationships/diagramQuickStyle" Target="../diagrams/quickStyle18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8.xml"/><Relationship Id="rId5" Type="http://schemas.openxmlformats.org/officeDocument/2006/relationships/diagramData" Target="../diagrams/data18.xml"/><Relationship Id="rId4" Type="http://schemas.openxmlformats.org/officeDocument/2006/relationships/image" Target="../media/image33.jpeg"/><Relationship Id="rId9" Type="http://schemas.microsoft.com/office/2007/relationships/diagramDrawing" Target="../diagrams/drawing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3" Type="http://schemas.openxmlformats.org/officeDocument/2006/relationships/diagramLayout" Target="../diagrams/layout19.xml"/><Relationship Id="rId7" Type="http://schemas.openxmlformats.org/officeDocument/2006/relationships/diagramData" Target="../diagrams/data20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11" Type="http://schemas.microsoft.com/office/2007/relationships/diagramDrawing" Target="../diagrams/drawing20.xml"/><Relationship Id="rId5" Type="http://schemas.openxmlformats.org/officeDocument/2006/relationships/diagramColors" Target="../diagrams/colors19.xml"/><Relationship Id="rId10" Type="http://schemas.openxmlformats.org/officeDocument/2006/relationships/diagramColors" Target="../diagrams/colors20.xml"/><Relationship Id="rId4" Type="http://schemas.openxmlformats.org/officeDocument/2006/relationships/diagramQuickStyle" Target="../diagrams/quickStyle19.xml"/><Relationship Id="rId9" Type="http://schemas.openxmlformats.org/officeDocument/2006/relationships/diagramQuickStyle" Target="../diagrams/quickStyle20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21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4" Type="http://schemas.openxmlformats.org/officeDocument/2006/relationships/diagramData" Target="../diagrams/data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image" Target="../media/image37.jpeg"/><Relationship Id="rId7" Type="http://schemas.openxmlformats.org/officeDocument/2006/relationships/diagramColors" Target="../diagrams/colors2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2.xml"/><Relationship Id="rId5" Type="http://schemas.openxmlformats.org/officeDocument/2006/relationships/diagramLayout" Target="../diagrams/layout22.xml"/><Relationship Id="rId4" Type="http://schemas.openxmlformats.org/officeDocument/2006/relationships/diagramData" Target="../diagrams/data2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3" Type="http://schemas.openxmlformats.org/officeDocument/2006/relationships/image" Target="../media/image39.jpeg"/><Relationship Id="rId7" Type="http://schemas.openxmlformats.org/officeDocument/2006/relationships/diagramColors" Target="../diagrams/colors23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3.xml"/><Relationship Id="rId5" Type="http://schemas.openxmlformats.org/officeDocument/2006/relationships/diagramLayout" Target="../diagrams/layout23.xml"/><Relationship Id="rId4" Type="http://schemas.openxmlformats.org/officeDocument/2006/relationships/diagramData" Target="../diagrams/data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5.xml"/><Relationship Id="rId3" Type="http://schemas.openxmlformats.org/officeDocument/2006/relationships/diagramLayout" Target="../diagrams/layout24.xml"/><Relationship Id="rId7" Type="http://schemas.openxmlformats.org/officeDocument/2006/relationships/image" Target="../media/image43.png"/><Relationship Id="rId12" Type="http://schemas.microsoft.com/office/2007/relationships/diagramDrawing" Target="../diagrams/drawing25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11" Type="http://schemas.openxmlformats.org/officeDocument/2006/relationships/diagramColors" Target="../diagrams/colors25.xml"/><Relationship Id="rId5" Type="http://schemas.openxmlformats.org/officeDocument/2006/relationships/diagramColors" Target="../diagrams/colors24.xml"/><Relationship Id="rId10" Type="http://schemas.openxmlformats.org/officeDocument/2006/relationships/diagramQuickStyle" Target="../diagrams/quickStyle25.xml"/><Relationship Id="rId4" Type="http://schemas.openxmlformats.org/officeDocument/2006/relationships/diagramQuickStyle" Target="../diagrams/quickStyle24.xml"/><Relationship Id="rId9" Type="http://schemas.openxmlformats.org/officeDocument/2006/relationships/diagramLayout" Target="../diagrams/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4.jpg"/><Relationship Id="rId7" Type="http://schemas.openxmlformats.org/officeDocument/2006/relationships/diagramColors" Target="../diagrams/colors8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/>
          <a:lstStyle/>
          <a:p>
            <a:r>
              <a:rPr lang="cs-CZ" dirty="0" smtClean="0"/>
              <a:t>Vývoj environmentální výchovy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Jan </a:t>
            </a:r>
            <a:r>
              <a:rPr lang="cs-CZ" dirty="0" err="1" smtClean="0"/>
              <a:t>Činčera</a:t>
            </a:r>
            <a:endParaRPr lang="en-US" dirty="0"/>
          </a:p>
        </p:txBody>
      </p:sp>
      <p:pic>
        <p:nvPicPr>
          <p:cNvPr id="8" name="Picture 2" descr="K:\000\weec\P1010036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7096836" y="5295332"/>
            <a:ext cx="5095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Foto: </a:t>
            </a:r>
            <a:r>
              <a:rPr lang="cs-CZ" dirty="0" err="1" smtClean="0"/>
              <a:t>SustainEd</a:t>
            </a:r>
            <a:r>
              <a:rPr lang="cs-CZ" dirty="0" smtClean="0"/>
              <a:t> (JAR). Foto: JČ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err="1" smtClean="0"/>
              <a:t>Outdoorová</a:t>
            </a:r>
            <a:r>
              <a:rPr lang="cs-CZ" dirty="0" smtClean="0"/>
              <a:t> výchova: příroda jako učebna </a:t>
            </a:r>
            <a:endParaRPr lang="cs-CZ" dirty="0"/>
          </a:p>
        </p:txBody>
      </p:sp>
      <p:pic>
        <p:nvPicPr>
          <p:cNvPr id="3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085651" y="1989466"/>
            <a:ext cx="5190016" cy="3894499"/>
          </a:xfrm>
          <a:prstGeom prst="rect">
            <a:avLst/>
          </a:prstGeom>
          <a:ln w="12700" cap="sq">
            <a:headEnd type="none" w="sm" len="sm"/>
            <a:tailEnd type="none" w="sm" len="sm"/>
          </a:ln>
        </p:spPr>
      </p:pic>
      <p:graphicFrame>
        <p:nvGraphicFramePr>
          <p:cNvPr id="4" name="Zástupný symbol pro obsah 4"/>
          <p:cNvGraphicFramePr>
            <a:graphicFrameLocks/>
          </p:cNvGraphicFramePr>
          <p:nvPr/>
        </p:nvGraphicFramePr>
        <p:xfrm>
          <a:off x="0" y="172278"/>
          <a:ext cx="2637184" cy="2001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665" y="2406788"/>
            <a:ext cx="176212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278296" y="5658678"/>
            <a:ext cx="1908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Kurt </a:t>
            </a:r>
            <a:r>
              <a:rPr lang="cs-CZ" sz="1600" dirty="0" err="1" smtClean="0"/>
              <a:t>Hahn</a:t>
            </a:r>
            <a:r>
              <a:rPr lang="cs-CZ" sz="1600" dirty="0" smtClean="0"/>
              <a:t> – zakladatel hnutí </a:t>
            </a:r>
            <a:r>
              <a:rPr lang="cs-CZ" sz="1600" dirty="0" err="1" smtClean="0"/>
              <a:t>Outward</a:t>
            </a:r>
            <a:r>
              <a:rPr lang="cs-CZ" sz="1600" dirty="0" smtClean="0"/>
              <a:t> </a:t>
            </a:r>
            <a:r>
              <a:rPr lang="cs-CZ" sz="1600" dirty="0" err="1" smtClean="0"/>
              <a:t>Bound</a:t>
            </a:r>
            <a:endParaRPr lang="cs-CZ" sz="1600" dirty="0" smtClean="0"/>
          </a:p>
          <a:p>
            <a:pPr algn="ctr"/>
            <a:r>
              <a:rPr lang="cs-CZ" sz="1600" dirty="0" smtClean="0"/>
              <a:t>Foto: </a:t>
            </a:r>
            <a:r>
              <a:rPr lang="cs-CZ" sz="1600" dirty="0" err="1" smtClean="0"/>
              <a:t>Wikipedia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082747" y="6162261"/>
            <a:ext cx="5221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 smtClean="0"/>
              <a:t>Outdoorový</a:t>
            </a:r>
            <a:r>
              <a:rPr lang="cs-CZ" sz="1600" dirty="0" smtClean="0"/>
              <a:t> </a:t>
            </a:r>
            <a:r>
              <a:rPr lang="cs-CZ" sz="1600" dirty="0" err="1" smtClean="0"/>
              <a:t>teambuilding</a:t>
            </a:r>
            <a:r>
              <a:rPr lang="cs-CZ" sz="1600" dirty="0" smtClean="0"/>
              <a:t>. Foto JČ</a:t>
            </a:r>
            <a:endParaRPr lang="cs-CZ" sz="1600" dirty="0"/>
          </a:p>
        </p:txBody>
      </p:sp>
      <p:sp>
        <p:nvSpPr>
          <p:cNvPr id="8" name="Šipka doprava 7"/>
          <p:cNvSpPr/>
          <p:nvPr/>
        </p:nvSpPr>
        <p:spPr>
          <a:xfrm>
            <a:off x="2345636" y="2425148"/>
            <a:ext cx="3538330" cy="1537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Osobnostní rozvoj překonáním přírodních výzev</a:t>
            </a:r>
            <a:endParaRPr lang="cs-CZ" dirty="0"/>
          </a:p>
        </p:txBody>
      </p:sp>
      <p:sp>
        <p:nvSpPr>
          <p:cNvPr id="9" name="Šipka doprava 8"/>
          <p:cNvSpPr/>
          <p:nvPr/>
        </p:nvSpPr>
        <p:spPr>
          <a:xfrm>
            <a:off x="2325757" y="4260574"/>
            <a:ext cx="3538330" cy="15372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Vztah k přírodě v důsledku pobytu v přírodě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Tradice </a:t>
            </a:r>
            <a:r>
              <a:rPr lang="cs-CZ" dirty="0" err="1" smtClean="0"/>
              <a:t>outdooru</a:t>
            </a:r>
            <a:r>
              <a:rPr lang="cs-CZ" dirty="0" smtClean="0"/>
              <a:t> u nás…</a:t>
            </a:r>
            <a:endParaRPr lang="cs-CZ" dirty="0"/>
          </a:p>
        </p:txBody>
      </p:sp>
      <p:graphicFrame>
        <p:nvGraphicFramePr>
          <p:cNvPr id="3" name="Zástupný symbol pro obsah 4"/>
          <p:cNvGraphicFramePr>
            <a:graphicFrameLocks/>
          </p:cNvGraphicFramePr>
          <p:nvPr/>
        </p:nvGraphicFramePr>
        <p:xfrm>
          <a:off x="0" y="172278"/>
          <a:ext cx="2637184" cy="2001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210" y="1318152"/>
            <a:ext cx="5250617" cy="37561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275" y="2129522"/>
            <a:ext cx="6431837" cy="45663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057623" y="5336567"/>
            <a:ext cx="4211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/>
              <a:t>Prázdninová škola Lipnice. Kurz Archa, 1994. 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89545" y="6245190"/>
            <a:ext cx="421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/>
              <a:t>Tramping. 1988, Archív JČ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92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Výchova o Zemi jako reforma EV</a:t>
            </a:r>
            <a:endParaRPr lang="cs-CZ" dirty="0"/>
          </a:p>
        </p:txBody>
      </p:sp>
      <p:graphicFrame>
        <p:nvGraphicFramePr>
          <p:cNvPr id="3" name="Zástupný symbol pro obsah 4"/>
          <p:cNvGraphicFramePr>
            <a:graphicFrameLocks/>
          </p:cNvGraphicFramePr>
          <p:nvPr/>
        </p:nvGraphicFramePr>
        <p:xfrm>
          <a:off x="0" y="172278"/>
          <a:ext cx="2637184" cy="2001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4" descr="K:\fotky_pracovni\Matre\100_9260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014" y="2651786"/>
            <a:ext cx="2501510" cy="2357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ný popisek 5"/>
          <p:cNvSpPr/>
          <p:nvPr/>
        </p:nvSpPr>
        <p:spPr>
          <a:xfrm>
            <a:off x="3233531" y="1417983"/>
            <a:ext cx="2027583" cy="1020418"/>
          </a:xfrm>
          <a:prstGeom prst="wedgeEllipseCallout">
            <a:avLst>
              <a:gd name="adj1" fmla="val -77696"/>
              <a:gd name="adj2" fmla="val 1001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Šuplíky, ne nálepky!</a:t>
            </a:r>
            <a:endParaRPr lang="cs-CZ" dirty="0"/>
          </a:p>
        </p:txBody>
      </p:sp>
      <p:sp>
        <p:nvSpPr>
          <p:cNvPr id="7" name="Oválný popisek 6"/>
          <p:cNvSpPr/>
          <p:nvPr/>
        </p:nvSpPr>
        <p:spPr>
          <a:xfrm>
            <a:off x="3279914" y="4167808"/>
            <a:ext cx="2027583" cy="1020418"/>
          </a:xfrm>
          <a:prstGeom prst="wedgeEllipseCallout">
            <a:avLst>
              <a:gd name="adj1" fmla="val -82924"/>
              <a:gd name="adj2" fmla="val -45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Programy, ne aktivity!</a:t>
            </a:r>
            <a:endParaRPr lang="cs-CZ" dirty="0"/>
          </a:p>
        </p:txBody>
      </p:sp>
      <p:sp>
        <p:nvSpPr>
          <p:cNvPr id="8" name="Oválný popisek 7"/>
          <p:cNvSpPr/>
          <p:nvPr/>
        </p:nvSpPr>
        <p:spPr>
          <a:xfrm>
            <a:off x="3279912" y="2776330"/>
            <a:ext cx="2027583" cy="1020418"/>
          </a:xfrm>
          <a:prstGeom prst="wedgeEllipseCallout">
            <a:avLst>
              <a:gd name="adj1" fmla="val -80310"/>
              <a:gd name="adj2" fmla="val 417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Znalosti nestačí.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3339" y="5353877"/>
            <a:ext cx="235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 smtClean="0"/>
              <a:t>Steve</a:t>
            </a:r>
            <a:r>
              <a:rPr lang="cs-CZ" sz="1600" dirty="0" smtClean="0"/>
              <a:t> van </a:t>
            </a:r>
            <a:r>
              <a:rPr lang="cs-CZ" sz="1600" dirty="0" err="1" smtClean="0"/>
              <a:t>Matre</a:t>
            </a:r>
            <a:endParaRPr lang="cs-CZ" sz="1600" dirty="0" smtClean="0"/>
          </a:p>
          <a:p>
            <a:pPr algn="ctr"/>
            <a:r>
              <a:rPr lang="cs-CZ" sz="1600" dirty="0" smtClean="0"/>
              <a:t>Foto: A. Kočí</a:t>
            </a:r>
            <a:endParaRPr lang="cs-CZ" sz="1600" dirty="0"/>
          </a:p>
        </p:txBody>
      </p:sp>
      <p:pic>
        <p:nvPicPr>
          <p:cNvPr id="10" name="Picture 2" descr="C:\Users\User\Documents\Projekty\7horky\fotky102012\galerie-478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84846" y="1232452"/>
            <a:ext cx="3995189" cy="5329582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3087756" y="5963479"/>
            <a:ext cx="3856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Větrní tanečníci / Procházky po Zemi. Strážci Země. Foto. V. </a:t>
            </a:r>
            <a:r>
              <a:rPr lang="cs-CZ" sz="1600" dirty="0" err="1" smtClean="0"/>
              <a:t>Beňková</a:t>
            </a:r>
            <a:endParaRPr lang="cs-CZ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PROBLÉMY A KONFLIKTY</a:t>
            </a:r>
            <a:endParaRPr lang="cs-CZ" dirty="0"/>
          </a:p>
        </p:txBody>
      </p:sp>
      <p:graphicFrame>
        <p:nvGraphicFramePr>
          <p:cNvPr id="4" name="Zástupný symbol pro obsah 4"/>
          <p:cNvGraphicFramePr>
            <a:graphicFrameLocks/>
          </p:cNvGraphicFramePr>
          <p:nvPr/>
        </p:nvGraphicFramePr>
        <p:xfrm>
          <a:off x="0" y="172278"/>
          <a:ext cx="2637184" cy="2001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Zástupný symbol pro obsah 17"/>
          <p:cNvGraphicFramePr>
            <a:graphicFrameLocks noGrp="1"/>
          </p:cNvGraphicFramePr>
          <p:nvPr>
            <p:ph idx="1"/>
          </p:nvPr>
        </p:nvGraphicFramePr>
        <p:xfrm>
          <a:off x="596348" y="2726634"/>
          <a:ext cx="11595652" cy="2070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8939" y="5179978"/>
            <a:ext cx="1419238" cy="14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8909204" y="5181937"/>
            <a:ext cx="2686447" cy="14157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1997 B. B. </a:t>
            </a:r>
            <a:r>
              <a:rPr lang="cs-CZ" dirty="0" err="1" smtClean="0"/>
              <a:t>Jensen</a:t>
            </a:r>
            <a:r>
              <a:rPr lang="cs-CZ" dirty="0" smtClean="0"/>
              <a:t>: Cílem výchovy není změna chování, ale rozvoj kompetencí.</a:t>
            </a:r>
          </a:p>
          <a:p>
            <a:r>
              <a:rPr lang="cs-CZ" sz="1400" dirty="0" smtClean="0"/>
              <a:t>Foto: </a:t>
            </a:r>
            <a:r>
              <a:rPr lang="cs-CZ" sz="1400" dirty="0" err="1" smtClean="0"/>
              <a:t>LinkedIn</a:t>
            </a:r>
            <a:endParaRPr lang="cs-CZ" sz="1400" dirty="0"/>
          </a:p>
        </p:txBody>
      </p:sp>
      <p:sp>
        <p:nvSpPr>
          <p:cNvPr id="21" name="Obdélník 20"/>
          <p:cNvSpPr/>
          <p:nvPr/>
        </p:nvSpPr>
        <p:spPr>
          <a:xfrm>
            <a:off x="7023652" y="1656522"/>
            <a:ext cx="4532244" cy="1378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dirty="0" smtClean="0"/>
              <a:t>80/90..: H. R. </a:t>
            </a:r>
            <a:r>
              <a:rPr lang="cs-CZ" dirty="0" err="1" smtClean="0"/>
              <a:t>Hungerford</a:t>
            </a:r>
            <a:r>
              <a:rPr lang="cs-CZ" dirty="0" smtClean="0"/>
              <a:t>:</a:t>
            </a:r>
          </a:p>
          <a:p>
            <a:r>
              <a:rPr lang="cs-CZ" dirty="0" smtClean="0"/>
              <a:t>Environmentální vědomí nemotivuje k odpovědnému chování</a:t>
            </a:r>
          </a:p>
          <a:p>
            <a:r>
              <a:rPr lang="cs-CZ" dirty="0" smtClean="0"/>
              <a:t>Od problému ke konfliktu</a:t>
            </a:r>
            <a:endParaRPr lang="cs-CZ" dirty="0"/>
          </a:p>
        </p:txBody>
      </p:sp>
      <p:pic>
        <p:nvPicPr>
          <p:cNvPr id="22" name="Picture 2" descr="K:\fotky_pracovni\DenZeme07\P1010062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73" y="3807583"/>
            <a:ext cx="3543834" cy="2657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/>
          <p:cNvSpPr txBox="1"/>
          <p:nvPr/>
        </p:nvSpPr>
        <p:spPr>
          <a:xfrm>
            <a:off x="2544417" y="1669773"/>
            <a:ext cx="3087758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Den Země 1970 nastartoval zájem o problémy ŽP. </a:t>
            </a:r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159027" y="6493565"/>
            <a:ext cx="3776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Den Země v SEV STŘEVLIK. Foto JČ</a:t>
            </a:r>
            <a:endParaRPr lang="cs-CZ" sz="1600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4022035" y="4671390"/>
            <a:ext cx="3087758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Deklarace z Tbilisi 1977: cílem EV je formování environmentálního vědomí a chování.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53039" y="221974"/>
            <a:ext cx="9980682" cy="930965"/>
          </a:xfrm>
        </p:spPr>
        <p:txBody>
          <a:bodyPr/>
          <a:lstStyle/>
          <a:p>
            <a:pPr algn="r"/>
            <a:r>
              <a:rPr lang="cs-CZ" dirty="0" smtClean="0"/>
              <a:t>Tohle místo, tihle lidé, tahle příroda</a:t>
            </a:r>
            <a:endParaRPr lang="cs-CZ" dirty="0"/>
          </a:p>
        </p:txBody>
      </p:sp>
      <p:graphicFrame>
        <p:nvGraphicFramePr>
          <p:cNvPr id="3" name="Zástupný symbol pro obsah 4"/>
          <p:cNvGraphicFramePr>
            <a:graphicFrameLocks/>
          </p:cNvGraphicFramePr>
          <p:nvPr/>
        </p:nvGraphicFramePr>
        <p:xfrm>
          <a:off x="225286" y="265045"/>
          <a:ext cx="2584175" cy="2160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/>
          <p:cNvGraphicFramePr/>
          <p:nvPr/>
        </p:nvGraphicFramePr>
        <p:xfrm>
          <a:off x="667026" y="120999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5" name="Přímá spojovací čára 4"/>
          <p:cNvCxnSpPr/>
          <p:nvPr/>
        </p:nvCxnSpPr>
        <p:spPr>
          <a:xfrm flipH="1">
            <a:off x="8958469" y="1656522"/>
            <a:ext cx="1683026" cy="4757530"/>
          </a:xfrm>
          <a:prstGeom prst="line">
            <a:avLst/>
          </a:prstGeom>
          <a:ln w="3810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aoblený obdélník 5"/>
          <p:cNvSpPr/>
          <p:nvPr/>
        </p:nvSpPr>
        <p:spPr>
          <a:xfrm>
            <a:off x="8097078" y="2438400"/>
            <a:ext cx="1815548" cy="7023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1957</a:t>
            </a:r>
            <a:endParaRPr lang="cs-CZ" dirty="0"/>
          </a:p>
        </p:txBody>
      </p:sp>
      <p:sp>
        <p:nvSpPr>
          <p:cNvPr id="7" name="Zaoblený obdélník 6"/>
          <p:cNvSpPr/>
          <p:nvPr/>
        </p:nvSpPr>
        <p:spPr>
          <a:xfrm>
            <a:off x="8090452" y="1530626"/>
            <a:ext cx="1815548" cy="7023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1880</a:t>
            </a:r>
            <a:r>
              <a:rPr lang="en-US" dirty="0" smtClean="0"/>
              <a:t>’</a:t>
            </a:r>
            <a:endParaRPr lang="cs-CZ" dirty="0"/>
          </a:p>
        </p:txBody>
      </p:sp>
      <p:sp>
        <p:nvSpPr>
          <p:cNvPr id="8" name="Zaoblený obdélník 7"/>
          <p:cNvSpPr/>
          <p:nvPr/>
        </p:nvSpPr>
        <p:spPr>
          <a:xfrm>
            <a:off x="9826486" y="4618383"/>
            <a:ext cx="1815548" cy="7023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1990’</a:t>
            </a:r>
            <a:endParaRPr lang="cs-CZ" dirty="0"/>
          </a:p>
        </p:txBody>
      </p:sp>
      <p:sp>
        <p:nvSpPr>
          <p:cNvPr id="9" name="Zaoblený obdélník 8"/>
          <p:cNvSpPr/>
          <p:nvPr/>
        </p:nvSpPr>
        <p:spPr>
          <a:xfrm>
            <a:off x="9846364" y="5658679"/>
            <a:ext cx="1815548" cy="7023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2000’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55373" y="5645426"/>
            <a:ext cx="2637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Foto: JČ</a:t>
            </a:r>
            <a:endParaRPr lang="cs-CZ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8463170" cy="1156252"/>
          </a:xfrm>
        </p:spPr>
        <p:txBody>
          <a:bodyPr/>
          <a:lstStyle/>
          <a:p>
            <a:pPr algn="r"/>
            <a:r>
              <a:rPr lang="cs-CZ" dirty="0" smtClean="0"/>
              <a:t>Interpretace je rozhraní mezi místem a návštěvníky</a:t>
            </a:r>
            <a:endParaRPr lang="cs-CZ" dirty="0"/>
          </a:p>
        </p:txBody>
      </p:sp>
      <p:pic>
        <p:nvPicPr>
          <p:cNvPr id="1026" name="Picture 2" descr="C:\Users\User\Documents\staze\Nizozemi\Fotky\IMG_423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641" y="1457739"/>
            <a:ext cx="5146137" cy="3821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ovéPole 3"/>
          <p:cNvSpPr txBox="1"/>
          <p:nvPr/>
        </p:nvSpPr>
        <p:spPr>
          <a:xfrm>
            <a:off x="1020417" y="5552661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Interpretativní</a:t>
            </a:r>
            <a:r>
              <a:rPr lang="cs-CZ" dirty="0" smtClean="0"/>
              <a:t> program v NP De </a:t>
            </a:r>
            <a:r>
              <a:rPr lang="cs-CZ" dirty="0" err="1" smtClean="0"/>
              <a:t>Hoge</a:t>
            </a:r>
            <a:r>
              <a:rPr lang="cs-CZ" dirty="0" smtClean="0"/>
              <a:t> </a:t>
            </a:r>
            <a:r>
              <a:rPr lang="cs-CZ" dirty="0" err="1" smtClean="0"/>
              <a:t>Veluwe</a:t>
            </a:r>
            <a:r>
              <a:rPr lang="cs-CZ" dirty="0" smtClean="0"/>
              <a:t> (NL). Foto :JČ</a:t>
            </a:r>
            <a:endParaRPr lang="cs-CZ" dirty="0"/>
          </a:p>
        </p:txBody>
      </p:sp>
      <p:pic>
        <p:nvPicPr>
          <p:cNvPr id="5" name="Picture 2" descr="C:\Users\User\Documents\dovolena\Rakousko072013\P726057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8556" y="2176240"/>
            <a:ext cx="2516392" cy="3355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ovéPole 5"/>
          <p:cNvSpPr txBox="1"/>
          <p:nvPr/>
        </p:nvSpPr>
        <p:spPr>
          <a:xfrm>
            <a:off x="9581321" y="5632174"/>
            <a:ext cx="2358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Cedule naučné stezky ve </a:t>
            </a:r>
            <a:r>
              <a:rPr lang="cs-CZ" dirty="0" err="1" smtClean="0"/>
              <a:t>Fuschl</a:t>
            </a:r>
            <a:r>
              <a:rPr lang="cs-CZ" dirty="0" smtClean="0"/>
              <a:t> </a:t>
            </a:r>
            <a:r>
              <a:rPr lang="cs-CZ" dirty="0" err="1" smtClean="0"/>
              <a:t>am</a:t>
            </a:r>
            <a:r>
              <a:rPr lang="cs-CZ" dirty="0" smtClean="0"/>
              <a:t> </a:t>
            </a:r>
            <a:r>
              <a:rPr lang="cs-CZ" dirty="0" err="1" smtClean="0"/>
              <a:t>See</a:t>
            </a:r>
            <a:r>
              <a:rPr lang="cs-CZ" dirty="0" smtClean="0"/>
              <a:t> (Rak). Foto JČ</a:t>
            </a:r>
            <a:endParaRPr lang="cs-CZ" dirty="0"/>
          </a:p>
        </p:txBody>
      </p:sp>
      <p:pic>
        <p:nvPicPr>
          <p:cNvPr id="7" name="Picture 2" descr="http://www.nps.gov/history/bestideapeople/images/tilden_peop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87475" y="186680"/>
            <a:ext cx="1905000" cy="1905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Oválný popisek 7"/>
          <p:cNvSpPr/>
          <p:nvPr/>
        </p:nvSpPr>
        <p:spPr>
          <a:xfrm>
            <a:off x="6321287" y="1722782"/>
            <a:ext cx="2623931" cy="2716696"/>
          </a:xfrm>
          <a:prstGeom prst="wedgeEllipseCallout">
            <a:avLst>
              <a:gd name="adj1" fmla="val 102400"/>
              <a:gd name="adj2" fmla="val -674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Cílem interpretace není předávat informace, ale provokovat.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732104" y="5340626"/>
            <a:ext cx="2305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Široké spektrum </a:t>
            </a:r>
            <a:r>
              <a:rPr lang="cs-CZ" dirty="0" err="1" smtClean="0"/>
              <a:t>interpretativních</a:t>
            </a:r>
            <a:r>
              <a:rPr lang="cs-CZ" dirty="0" smtClean="0"/>
              <a:t> programů…</a:t>
            </a:r>
            <a:endParaRPr lang="cs-CZ" dirty="0"/>
          </a:p>
        </p:txBody>
      </p:sp>
      <p:sp>
        <p:nvSpPr>
          <p:cNvPr id="10" name="Šipka doleva 9"/>
          <p:cNvSpPr/>
          <p:nvPr/>
        </p:nvSpPr>
        <p:spPr>
          <a:xfrm rot="1692182">
            <a:off x="5954906" y="4894623"/>
            <a:ext cx="940905" cy="706948"/>
          </a:xfrm>
          <a:prstGeom prst="leftArrow">
            <a:avLst>
              <a:gd name="adj1" fmla="val 50000"/>
              <a:gd name="adj2" fmla="val 387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eva 10"/>
          <p:cNvSpPr/>
          <p:nvPr/>
        </p:nvSpPr>
        <p:spPr>
          <a:xfrm rot="8916029">
            <a:off x="8598714" y="4649457"/>
            <a:ext cx="940905" cy="706948"/>
          </a:xfrm>
          <a:prstGeom prst="leftArrow">
            <a:avLst>
              <a:gd name="adj1" fmla="val 50000"/>
              <a:gd name="adj2" fmla="val 387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2" name="Zástupný symbol pro obsah 4"/>
          <p:cNvGraphicFramePr>
            <a:graphicFrameLocks/>
          </p:cNvGraphicFramePr>
          <p:nvPr/>
        </p:nvGraphicFramePr>
        <p:xfrm>
          <a:off x="0" y="0"/>
          <a:ext cx="1563757" cy="1417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Tematická interpretace chráněného území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2503884"/>
            <a:ext cx="4914900" cy="2764631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03884"/>
            <a:ext cx="4914900" cy="2764631"/>
          </a:xfrm>
        </p:spPr>
      </p:pic>
      <p:sp>
        <p:nvSpPr>
          <p:cNvPr id="9" name="TextovéPole 8"/>
          <p:cNvSpPr txBox="1"/>
          <p:nvPr/>
        </p:nvSpPr>
        <p:spPr>
          <a:xfrm>
            <a:off x="1104900" y="5640946"/>
            <a:ext cx="9980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NS Přirozený les. CHKO Jizerské hory. Foto JČ, 2014</a:t>
            </a:r>
            <a:endParaRPr lang="cs-CZ" dirty="0"/>
          </a:p>
        </p:txBody>
      </p:sp>
      <p:graphicFrame>
        <p:nvGraphicFramePr>
          <p:cNvPr id="6" name="Zástupný symbol pro obsah 4"/>
          <p:cNvGraphicFramePr>
            <a:graphicFrameLocks/>
          </p:cNvGraphicFramePr>
          <p:nvPr/>
        </p:nvGraphicFramePr>
        <p:xfrm>
          <a:off x="0" y="0"/>
          <a:ext cx="1563757" cy="1417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6119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4845" y="0"/>
            <a:ext cx="10476411" cy="1123408"/>
          </a:xfrm>
        </p:spPr>
        <p:txBody>
          <a:bodyPr/>
          <a:lstStyle/>
          <a:p>
            <a:pPr algn="r"/>
            <a:r>
              <a:rPr lang="cs-CZ" dirty="0" smtClean="0"/>
              <a:t>Místně zakotvené učení: Co můžeš učit v místě, uč v místě</a:t>
            </a:r>
            <a:endParaRPr lang="cs-CZ" dirty="0"/>
          </a:p>
        </p:txBody>
      </p:sp>
      <p:pic>
        <p:nvPicPr>
          <p:cNvPr id="2050" name="Picture 2" descr="C:\Users\User\Documents\Google\Projekty\jizerky\Koreny\Závěrečné projekty\Turnov\DSCN845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338" y="1358347"/>
            <a:ext cx="6308035" cy="4731026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477078" y="6211670"/>
            <a:ext cx="6414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Prezentace závěrečného projektu z programu Kořeny. </a:t>
            </a:r>
          </a:p>
          <a:p>
            <a:r>
              <a:rPr lang="cs-CZ" sz="1600" dirty="0" smtClean="0"/>
              <a:t>Foto D. Kavan</a:t>
            </a:r>
            <a:endParaRPr lang="cs-CZ" sz="1600" dirty="0"/>
          </a:p>
        </p:txBody>
      </p:sp>
      <p:pic>
        <p:nvPicPr>
          <p:cNvPr id="2052" name="Picture 4" descr="http://www.antiochne.edu/wp-content/uploads/2012/08/dsobelheadsho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2712" y="1245704"/>
            <a:ext cx="1351723" cy="2026879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10363200" y="3564835"/>
            <a:ext cx="1484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David </a:t>
            </a:r>
            <a:r>
              <a:rPr lang="cs-CZ" dirty="0" err="1" smtClean="0"/>
              <a:t>Sobel</a:t>
            </a:r>
            <a:endParaRPr lang="cs-CZ" dirty="0" smtClean="0"/>
          </a:p>
          <a:p>
            <a:r>
              <a:rPr lang="cs-CZ" sz="1000" dirty="0" smtClean="0"/>
              <a:t>Zdroj: </a:t>
            </a:r>
            <a:r>
              <a:rPr lang="cs-CZ" sz="1000" dirty="0" err="1" smtClean="0"/>
              <a:t>antiochne.edu</a:t>
            </a:r>
            <a:endParaRPr lang="cs-CZ" sz="1000" dirty="0"/>
          </a:p>
        </p:txBody>
      </p:sp>
      <p:sp>
        <p:nvSpPr>
          <p:cNvPr id="7" name="Šipka doleva 6"/>
          <p:cNvSpPr/>
          <p:nvPr/>
        </p:nvSpPr>
        <p:spPr>
          <a:xfrm>
            <a:off x="7222436" y="1272208"/>
            <a:ext cx="2915478" cy="12457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Propojení školy a komunity</a:t>
            </a:r>
            <a:endParaRPr lang="cs-CZ" dirty="0"/>
          </a:p>
        </p:txBody>
      </p:sp>
      <p:sp>
        <p:nvSpPr>
          <p:cNvPr id="8" name="Šipka doleva 7"/>
          <p:cNvSpPr/>
          <p:nvPr/>
        </p:nvSpPr>
        <p:spPr>
          <a:xfrm>
            <a:off x="7229063" y="2683565"/>
            <a:ext cx="2915478" cy="12457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Praktické projekty</a:t>
            </a:r>
            <a:endParaRPr lang="cs-CZ" dirty="0"/>
          </a:p>
        </p:txBody>
      </p:sp>
      <p:sp>
        <p:nvSpPr>
          <p:cNvPr id="9" name="Šipka doleva 8"/>
          <p:cNvSpPr/>
          <p:nvPr/>
        </p:nvSpPr>
        <p:spPr>
          <a:xfrm>
            <a:off x="7215810" y="4088296"/>
            <a:ext cx="2915478" cy="12457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Učení službou (</a:t>
            </a:r>
            <a:r>
              <a:rPr lang="cs-CZ" dirty="0" err="1" smtClean="0"/>
              <a:t>service</a:t>
            </a:r>
            <a:r>
              <a:rPr lang="cs-CZ" dirty="0" smtClean="0"/>
              <a:t> </a:t>
            </a:r>
            <a:r>
              <a:rPr lang="cs-CZ" dirty="0" err="1" smtClean="0"/>
              <a:t>learning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2054" name="Picture 6" descr="http://upload.wikimedia.org/wikipedia/commons/thumb/b/bc/Fritjof_Capra.jpeg/220px-Fritjof_Capra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2713" y="4177748"/>
            <a:ext cx="1550504" cy="2001560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10436087" y="6334780"/>
            <a:ext cx="1484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Fritjof</a:t>
            </a:r>
            <a:r>
              <a:rPr lang="cs-CZ" dirty="0" smtClean="0"/>
              <a:t> </a:t>
            </a:r>
            <a:r>
              <a:rPr lang="cs-CZ" dirty="0" err="1" smtClean="0"/>
              <a:t>Capra</a:t>
            </a:r>
            <a:endParaRPr lang="cs-CZ" dirty="0" smtClean="0"/>
          </a:p>
          <a:p>
            <a:r>
              <a:rPr lang="cs-CZ" sz="1000" dirty="0" smtClean="0"/>
              <a:t>Zdroj: </a:t>
            </a:r>
            <a:r>
              <a:rPr lang="cs-CZ" sz="1000" dirty="0" err="1" smtClean="0"/>
              <a:t>Wikipedia</a:t>
            </a:r>
            <a:endParaRPr lang="cs-CZ" sz="1000" dirty="0"/>
          </a:p>
        </p:txBody>
      </p:sp>
      <p:sp>
        <p:nvSpPr>
          <p:cNvPr id="12" name="Šipka doleva 11"/>
          <p:cNvSpPr/>
          <p:nvPr/>
        </p:nvSpPr>
        <p:spPr>
          <a:xfrm>
            <a:off x="7275443" y="5446643"/>
            <a:ext cx="2955235" cy="1113183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Součást ekologické komunity</a:t>
            </a:r>
            <a:endParaRPr lang="cs-CZ" dirty="0"/>
          </a:p>
        </p:txBody>
      </p:sp>
      <p:graphicFrame>
        <p:nvGraphicFramePr>
          <p:cNvPr id="13" name="Zástupný symbol pro obsah 4"/>
          <p:cNvGraphicFramePr>
            <a:graphicFrameLocks/>
          </p:cNvGraphicFramePr>
          <p:nvPr/>
        </p:nvGraphicFramePr>
        <p:xfrm>
          <a:off x="0" y="0"/>
          <a:ext cx="1563757" cy="1417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Výchova musí vést k hluboké přeměně…</a:t>
            </a:r>
            <a:endParaRPr lang="cs-CZ" dirty="0"/>
          </a:p>
        </p:txBody>
      </p:sp>
      <p:graphicFrame>
        <p:nvGraphicFramePr>
          <p:cNvPr id="3" name="Zástupný symbol pro obsah 4"/>
          <p:cNvGraphicFramePr>
            <a:graphicFrameLocks/>
          </p:cNvGraphicFramePr>
          <p:nvPr/>
        </p:nvGraphicFramePr>
        <p:xfrm>
          <a:off x="0" y="0"/>
          <a:ext cx="1563757" cy="1417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1987825" y="1881808"/>
          <a:ext cx="8092661" cy="3607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Elipsa 6"/>
          <p:cNvSpPr/>
          <p:nvPr/>
        </p:nvSpPr>
        <p:spPr>
          <a:xfrm>
            <a:off x="9541565" y="1325217"/>
            <a:ext cx="2054087" cy="15637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Vzdělávání pro udržitelný rozvoj</a:t>
            </a:r>
            <a:r>
              <a:rPr lang="en-US" dirty="0" smtClean="0"/>
              <a:t> 1992</a:t>
            </a:r>
            <a:endParaRPr lang="cs-CZ" dirty="0"/>
          </a:p>
        </p:txBody>
      </p:sp>
      <p:sp>
        <p:nvSpPr>
          <p:cNvPr id="8" name="Elipsa 7"/>
          <p:cNvSpPr/>
          <p:nvPr/>
        </p:nvSpPr>
        <p:spPr>
          <a:xfrm>
            <a:off x="10131286" y="3584712"/>
            <a:ext cx="1709531" cy="14577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Kritická EV</a:t>
            </a:r>
            <a:endParaRPr lang="en-US" dirty="0" smtClean="0"/>
          </a:p>
          <a:p>
            <a:pPr algn="ctr"/>
            <a:r>
              <a:rPr lang="en-US" dirty="0" smtClean="0"/>
              <a:t>1970’</a:t>
            </a:r>
            <a:endParaRPr lang="cs-CZ" dirty="0"/>
          </a:p>
        </p:txBody>
      </p:sp>
      <p:sp>
        <p:nvSpPr>
          <p:cNvPr id="9" name="Elipsa 8"/>
          <p:cNvSpPr/>
          <p:nvPr/>
        </p:nvSpPr>
        <p:spPr>
          <a:xfrm>
            <a:off x="470451" y="1663147"/>
            <a:ext cx="1709531" cy="145774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Hlubinná ekologie</a:t>
            </a:r>
          </a:p>
          <a:p>
            <a:pPr algn="ctr"/>
            <a:r>
              <a:rPr lang="cs-CZ" dirty="0" smtClean="0"/>
              <a:t>1970</a:t>
            </a:r>
            <a:r>
              <a:rPr lang="en-US" dirty="0" smtClean="0"/>
              <a:t>’</a:t>
            </a:r>
            <a:endParaRPr lang="cs-CZ" dirty="0"/>
          </a:p>
        </p:txBody>
      </p:sp>
      <p:sp>
        <p:nvSpPr>
          <p:cNvPr id="10" name="Elipsa 9"/>
          <p:cNvSpPr/>
          <p:nvPr/>
        </p:nvSpPr>
        <p:spPr>
          <a:xfrm>
            <a:off x="4525618" y="4790659"/>
            <a:ext cx="2577548" cy="183542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Transformativní pedagogika</a:t>
            </a:r>
            <a:endParaRPr lang="en-US" dirty="0" smtClean="0"/>
          </a:p>
          <a:p>
            <a:pPr algn="ctr"/>
            <a:r>
              <a:rPr lang="en-US" dirty="0" smtClean="0"/>
              <a:t>1990’</a:t>
            </a:r>
            <a:endParaRPr lang="cs-CZ" dirty="0"/>
          </a:p>
        </p:txBody>
      </p:sp>
      <p:sp>
        <p:nvSpPr>
          <p:cNvPr id="11" name="Elipsa 10"/>
          <p:cNvSpPr/>
          <p:nvPr/>
        </p:nvSpPr>
        <p:spPr>
          <a:xfrm>
            <a:off x="4227445" y="1239078"/>
            <a:ext cx="2179982" cy="139810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Emancipační přístup k EV</a:t>
            </a:r>
            <a:endParaRPr lang="en-US" dirty="0" smtClean="0"/>
          </a:p>
          <a:p>
            <a:pPr algn="ctr"/>
            <a:r>
              <a:rPr lang="en-US" dirty="0" smtClean="0"/>
              <a:t>2000’</a:t>
            </a:r>
            <a:endParaRPr lang="cs-CZ" dirty="0"/>
          </a:p>
        </p:txBody>
      </p:sp>
      <p:sp>
        <p:nvSpPr>
          <p:cNvPr id="12" name="Elipsa 11"/>
          <p:cNvSpPr/>
          <p:nvPr/>
        </p:nvSpPr>
        <p:spPr>
          <a:xfrm>
            <a:off x="7368207" y="5234607"/>
            <a:ext cx="1709531" cy="145774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Glob</a:t>
            </a:r>
            <a:r>
              <a:rPr lang="cs-CZ" dirty="0" err="1" smtClean="0"/>
              <a:t>ální</a:t>
            </a:r>
            <a:r>
              <a:rPr lang="cs-CZ" dirty="0" smtClean="0"/>
              <a:t> výchova</a:t>
            </a:r>
            <a:endParaRPr lang="en-US" dirty="0" smtClean="0"/>
          </a:p>
          <a:p>
            <a:pPr algn="ctr"/>
            <a:r>
              <a:rPr lang="en-US" dirty="0" smtClean="0"/>
              <a:t>1970’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Documents\Google\Brno\fotky\P218111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997" y="1404730"/>
            <a:ext cx="4771187" cy="3578087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583096" y="5168347"/>
            <a:ext cx="4903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Globální rozvojová výchova. Globální snídaně. Foto JČ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42121" y="76199"/>
            <a:ext cx="11078817" cy="1209261"/>
          </a:xfrm>
        </p:spPr>
        <p:txBody>
          <a:bodyPr/>
          <a:lstStyle/>
          <a:p>
            <a:pPr algn="r"/>
            <a:r>
              <a:rPr lang="cs-CZ" dirty="0" smtClean="0"/>
              <a:t>Kritická reflexe společnosti nebo/a transformace sebe?</a:t>
            </a:r>
            <a:endParaRPr lang="cs-CZ" dirty="0"/>
          </a:p>
        </p:txBody>
      </p:sp>
      <p:pic>
        <p:nvPicPr>
          <p:cNvPr id="33796" name="Picture 4" descr="https://scontent-b.xx.fbcdn.net/hphotos-prn2/t1/1467300_521394991289033_1097064075_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541" y="2666655"/>
            <a:ext cx="5526156" cy="3684105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6294783" y="6387548"/>
            <a:ext cx="5698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Wilderness</a:t>
            </a:r>
            <a:r>
              <a:rPr lang="cs-CZ" dirty="0" smtClean="0"/>
              <a:t> </a:t>
            </a:r>
            <a:r>
              <a:rPr lang="cs-CZ" dirty="0" err="1" smtClean="0"/>
              <a:t>Education</a:t>
            </a:r>
            <a:r>
              <a:rPr lang="cs-CZ" dirty="0" smtClean="0"/>
              <a:t>. Foto Markéta Dvořáková</a:t>
            </a:r>
            <a:endParaRPr lang="cs-CZ" dirty="0"/>
          </a:p>
        </p:txBody>
      </p:sp>
      <p:sp>
        <p:nvSpPr>
          <p:cNvPr id="8" name="Šipka doleva 7"/>
          <p:cNvSpPr/>
          <p:nvPr/>
        </p:nvSpPr>
        <p:spPr>
          <a:xfrm>
            <a:off x="5738191" y="1391478"/>
            <a:ext cx="6003235" cy="9806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Prožitkem ke změně paradigmatu</a:t>
            </a:r>
            <a:endParaRPr lang="cs-CZ" dirty="0"/>
          </a:p>
        </p:txBody>
      </p:sp>
      <p:sp>
        <p:nvSpPr>
          <p:cNvPr id="9" name="Šipka doprava 8"/>
          <p:cNvSpPr/>
          <p:nvPr/>
        </p:nvSpPr>
        <p:spPr>
          <a:xfrm>
            <a:off x="689113" y="5844209"/>
            <a:ext cx="5420139" cy="8216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Prožitkem k osobnostní proměně.</a:t>
            </a:r>
            <a:endParaRPr lang="cs-CZ" dirty="0"/>
          </a:p>
        </p:txBody>
      </p:sp>
      <p:graphicFrame>
        <p:nvGraphicFramePr>
          <p:cNvPr id="10" name="Zástupný symbol pro obsah 4"/>
          <p:cNvGraphicFramePr>
            <a:graphicFrameLocks/>
          </p:cNvGraphicFramePr>
          <p:nvPr/>
        </p:nvGraphicFramePr>
        <p:xfrm>
          <a:off x="0" y="0"/>
          <a:ext cx="1563757" cy="1417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álný popisek 3"/>
          <p:cNvSpPr/>
          <p:nvPr/>
        </p:nvSpPr>
        <p:spPr>
          <a:xfrm>
            <a:off x="815414" y="692696"/>
            <a:ext cx="10849205" cy="5328592"/>
          </a:xfrm>
          <a:prstGeom prst="wedgeEllipseCallout">
            <a:avLst>
              <a:gd name="adj1" fmla="val -53668"/>
              <a:gd name="adj2" fmla="val 657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i="1" dirty="0" smtClean="0"/>
              <a:t>„…Já koukám kdo jak třídí a pak vlastně když tam třeba nemá něco </a:t>
            </a:r>
            <a:r>
              <a:rPr lang="cs-CZ" sz="2000" i="1" dirty="0" err="1" smtClean="0"/>
              <a:t>bejt</a:t>
            </a:r>
            <a:r>
              <a:rPr lang="cs-CZ" sz="2000" i="1" dirty="0" smtClean="0"/>
              <a:t>, tak se je snažíme o tom poučit…...No děti </a:t>
            </a:r>
            <a:r>
              <a:rPr lang="cs-CZ" sz="2000" i="1" dirty="0" err="1" smtClean="0"/>
              <a:t>maj</a:t>
            </a:r>
            <a:r>
              <a:rPr lang="cs-CZ" sz="2000" i="1" dirty="0" smtClean="0"/>
              <a:t> prostě asi strach že dostanou vynadáno...Tak se </a:t>
            </a:r>
            <a:r>
              <a:rPr lang="cs-CZ" sz="2000" i="1" dirty="0" err="1" smtClean="0"/>
              <a:t>nepřiznaj...Nepřiznaj</a:t>
            </a:r>
            <a:r>
              <a:rPr lang="cs-CZ" sz="2000" i="1" dirty="0" smtClean="0"/>
              <a:t> se prostě, nám jde o to je poučit, ale oni prostě asi </a:t>
            </a:r>
            <a:r>
              <a:rPr lang="cs-CZ" sz="2000" i="1" dirty="0" err="1" smtClean="0"/>
              <a:t>maji</a:t>
            </a:r>
            <a:r>
              <a:rPr lang="cs-CZ" sz="2000" i="1" dirty="0" smtClean="0"/>
              <a:t> strach nebo,...Ale my je nechceme třeba tady je </a:t>
            </a:r>
            <a:r>
              <a:rPr lang="cs-CZ" sz="2000" i="1" dirty="0" err="1" smtClean="0"/>
              <a:t>tejrat</a:t>
            </a:r>
            <a:r>
              <a:rPr lang="cs-CZ" sz="2000" i="1" dirty="0" smtClean="0"/>
              <a:t> , my jim za to nechceme dát </a:t>
            </a:r>
            <a:r>
              <a:rPr lang="cs-CZ" sz="2000" i="1" dirty="0" err="1" smtClean="0"/>
              <a:t>trestnej</a:t>
            </a:r>
            <a:r>
              <a:rPr lang="cs-CZ" sz="2000" i="1" dirty="0" smtClean="0"/>
              <a:t> bod, my je chceme prostě jenom poučit o tom, že to </a:t>
            </a:r>
            <a:r>
              <a:rPr lang="cs-CZ" sz="2000" i="1" dirty="0" err="1" smtClean="0"/>
              <a:t>nemaj</a:t>
            </a:r>
            <a:r>
              <a:rPr lang="cs-CZ" sz="2000" i="1" dirty="0" smtClean="0"/>
              <a:t> dělat...jenom říct aby to tam nehodili...říct jim kam to patří...“</a:t>
            </a:r>
            <a:endParaRPr lang="cs-CZ" sz="2000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5135893" y="6309320"/>
            <a:ext cx="672074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Člen </a:t>
            </a:r>
            <a:r>
              <a:rPr lang="cs-CZ" dirty="0" err="1" smtClean="0"/>
              <a:t>Ekotýmu</a:t>
            </a:r>
            <a:r>
              <a:rPr lang="cs-CZ" dirty="0" smtClean="0"/>
              <a:t> na 7. r. venkovské ZŠ</a:t>
            </a:r>
            <a:endParaRPr lang="cs-CZ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V 90. letech se v ČR rozšířily simulační hry…</a:t>
            </a:r>
            <a:endParaRPr lang="cs-CZ" dirty="0"/>
          </a:p>
        </p:txBody>
      </p:sp>
      <p:pic>
        <p:nvPicPr>
          <p:cNvPr id="6" name="Picture 4" descr="hdoubra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23622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101000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741" y="2378067"/>
            <a:ext cx="4108360" cy="308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Zástupný symbol pro obsah 4"/>
          <p:cNvGraphicFramePr>
            <a:graphicFrameLocks/>
          </p:cNvGraphicFramePr>
          <p:nvPr/>
        </p:nvGraphicFramePr>
        <p:xfrm>
          <a:off x="0" y="0"/>
          <a:ext cx="1563757" cy="1417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1530350" y="5743977"/>
            <a:ext cx="910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Boj o Horni Doubravu / Rybí břehy, cca 2004, Foto JČ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133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Osobní transformace: hledání živlů v přírodě a v sobě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2503884"/>
            <a:ext cx="4914900" cy="2764631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03884"/>
            <a:ext cx="4914900" cy="2764631"/>
          </a:xfrm>
        </p:spPr>
      </p:pic>
      <p:sp>
        <p:nvSpPr>
          <p:cNvPr id="9" name="TextovéPole 8"/>
          <p:cNvSpPr txBox="1"/>
          <p:nvPr/>
        </p:nvSpPr>
        <p:spPr>
          <a:xfrm>
            <a:off x="1104900" y="5602310"/>
            <a:ext cx="998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Hora snů. CEA </a:t>
            </a:r>
            <a:r>
              <a:rPr lang="cs-CZ" dirty="0" err="1" smtClean="0"/>
              <a:t>Sluňákov</a:t>
            </a:r>
            <a:r>
              <a:rPr lang="cs-CZ" dirty="0" smtClean="0"/>
              <a:t>. Foto JČ, 2015</a:t>
            </a:r>
            <a:endParaRPr lang="cs-CZ" dirty="0"/>
          </a:p>
        </p:txBody>
      </p:sp>
      <p:graphicFrame>
        <p:nvGraphicFramePr>
          <p:cNvPr id="6" name="Zástupný symbol pro obsah 4"/>
          <p:cNvGraphicFramePr>
            <a:graphicFrameLocks/>
          </p:cNvGraphicFramePr>
          <p:nvPr/>
        </p:nvGraphicFramePr>
        <p:xfrm>
          <a:off x="0" y="0"/>
          <a:ext cx="1563757" cy="1417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01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Vzdělávání pro udržitelný rozvoj</a:t>
            </a:r>
            <a:endParaRPr lang="cs-CZ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97651695"/>
              </p:ext>
            </p:extLst>
          </p:nvPr>
        </p:nvGraphicFramePr>
        <p:xfrm>
          <a:off x="282713" y="1484243"/>
          <a:ext cx="7933635" cy="5064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707" y="1212235"/>
            <a:ext cx="4191093" cy="3141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8120540" y="4443550"/>
            <a:ext cx="3361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Skupina nadšenců naplánovala a realizovala udržitelnou obytnou čtvrť</a:t>
            </a:r>
          </a:p>
          <a:p>
            <a:pPr algn="ctr"/>
            <a:r>
              <a:rPr lang="cs-CZ" sz="1400" dirty="0" smtClean="0"/>
              <a:t>EVA-</a:t>
            </a:r>
            <a:r>
              <a:rPr lang="cs-CZ" sz="1400" dirty="0" err="1" smtClean="0"/>
              <a:t>Lanxmeer</a:t>
            </a:r>
            <a:r>
              <a:rPr lang="cs-CZ" sz="1400" dirty="0" smtClean="0"/>
              <a:t> (Nizozemí)</a:t>
            </a:r>
          </a:p>
          <a:p>
            <a:pPr algn="ctr"/>
            <a:r>
              <a:rPr lang="cs-CZ" sz="1400" dirty="0" smtClean="0"/>
              <a:t>Foto: JČ</a:t>
            </a:r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898296" y="5473029"/>
            <a:ext cx="403244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i="1" dirty="0" smtClean="0"/>
              <a:t>„ výchova usilující o rovnováhu lidského a ekonomického blahobytu s kulturními tradicemi a respektem pro přírodní zdroje Země</a:t>
            </a:r>
            <a:r>
              <a:rPr lang="en-US" i="1" dirty="0" smtClean="0"/>
              <a:t>”</a:t>
            </a:r>
            <a:endParaRPr lang="cs-CZ" dirty="0"/>
          </a:p>
        </p:txBody>
      </p:sp>
      <p:sp>
        <p:nvSpPr>
          <p:cNvPr id="4" name="Rovnoramenný trojúhelník 3"/>
          <p:cNvSpPr/>
          <p:nvPr/>
        </p:nvSpPr>
        <p:spPr>
          <a:xfrm>
            <a:off x="2811589" y="2782855"/>
            <a:ext cx="2981739" cy="2888974"/>
          </a:xfrm>
          <a:prstGeom prst="triangle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762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aphicFrame>
        <p:nvGraphicFramePr>
          <p:cNvPr id="8" name="Zástupný symbol pro obsah 4"/>
          <p:cNvGraphicFramePr>
            <a:graphicFrameLocks/>
          </p:cNvGraphicFramePr>
          <p:nvPr/>
        </p:nvGraphicFramePr>
        <p:xfrm>
          <a:off x="0" y="0"/>
          <a:ext cx="1563757" cy="1417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Díky za dnešní výdrž!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Jan </a:t>
            </a:r>
            <a:r>
              <a:rPr lang="cs-CZ" dirty="0" err="1" smtClean="0"/>
              <a:t>Činčera</a:t>
            </a:r>
            <a:r>
              <a:rPr lang="cs-CZ" dirty="0" smtClean="0"/>
              <a:t>, e-mail: honzacincera@gmail.com</a:t>
            </a:r>
            <a:endParaRPr lang="cs-CZ" dirty="0"/>
          </a:p>
        </p:txBody>
      </p:sp>
      <p:pic>
        <p:nvPicPr>
          <p:cNvPr id="6" name="Zástupný symbol pro obrázek 5" descr="037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álný popisek 3"/>
          <p:cNvSpPr/>
          <p:nvPr/>
        </p:nvSpPr>
        <p:spPr>
          <a:xfrm>
            <a:off x="815414" y="692696"/>
            <a:ext cx="10849205" cy="5328592"/>
          </a:xfrm>
          <a:prstGeom prst="wedgeEllipseCallout">
            <a:avLst>
              <a:gd name="adj1" fmla="val -53668"/>
              <a:gd name="adj2" fmla="val 6571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2000" i="1" dirty="0" smtClean="0"/>
              <a:t>„…já jsem vlastně dělal prováděl ty, stavební architekty a to už jsme to prostranství měli hotový tak  jsme tam dělali vlastně prohlídku co jsme tam všechno vlastně změnili. Co jsme tam zařídili…</a:t>
            </a:r>
            <a:endParaRPr lang="cs-CZ" sz="2000" dirty="0" smtClean="0"/>
          </a:p>
          <a:p>
            <a:r>
              <a:rPr lang="cs-CZ" sz="2000" i="1" dirty="0" smtClean="0"/>
              <a:t>třeba že, jsme si tu zahradu, měli před tím takovou škaredou a my jsme jí stihli jako za krátkou dobu prostě takhle jako, že je teďka jako strašně pěkná.“</a:t>
            </a:r>
            <a:endParaRPr lang="cs-CZ" sz="2000" dirty="0" smtClean="0"/>
          </a:p>
          <a:p>
            <a:pPr algn="ctr"/>
            <a:endParaRPr lang="cs-CZ" sz="2000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5135893" y="6309320"/>
            <a:ext cx="672074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Člen </a:t>
            </a:r>
            <a:r>
              <a:rPr lang="cs-CZ" dirty="0" err="1" smtClean="0"/>
              <a:t>Ekotýmu</a:t>
            </a:r>
            <a:r>
              <a:rPr lang="cs-CZ" dirty="0" smtClean="0"/>
              <a:t> na 7. r. venkovské ZŠ</a:t>
            </a:r>
            <a:endParaRPr lang="cs-CZ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2718"/>
            <a:ext cx="11856640" cy="972026"/>
          </a:xfrm>
        </p:spPr>
        <p:txBody>
          <a:bodyPr/>
          <a:lstStyle/>
          <a:p>
            <a:pPr algn="r"/>
            <a:r>
              <a:rPr lang="cs-CZ" sz="3200" dirty="0" smtClean="0"/>
              <a:t>Teorie židle a puzzle</a:t>
            </a:r>
            <a:endParaRPr lang="cs-CZ" sz="3200" dirty="0"/>
          </a:p>
        </p:txBody>
      </p:sp>
      <p:pic>
        <p:nvPicPr>
          <p:cNvPr id="2050" name="Picture 2" descr="C:\Users\User\Pictures\Finsko\IMG_38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777" y="1772817"/>
            <a:ext cx="7775223" cy="4373563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3407701" y="6237313"/>
            <a:ext cx="8160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/>
              <a:t>Lesní škola </a:t>
            </a:r>
            <a:r>
              <a:rPr lang="cs-CZ" sz="1400" dirty="0" err="1" smtClean="0"/>
              <a:t>Harraka</a:t>
            </a:r>
            <a:r>
              <a:rPr lang="cs-CZ" sz="1400" dirty="0" smtClean="0"/>
              <a:t> (Finsko). Foto JČ</a:t>
            </a:r>
            <a:endParaRPr lang="cs-CZ" sz="1400" dirty="0"/>
          </a:p>
        </p:txBody>
      </p:sp>
      <p:pic>
        <p:nvPicPr>
          <p:cNvPr id="2061" name="Picture 13" descr="C:\Users\User\AppData\Local\Microsoft\Windows\Temporary Internet Files\Content.IE5\VN5PL58S\MC900383832[1]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413" y="1700809"/>
            <a:ext cx="1824203" cy="1938215"/>
          </a:xfrm>
          <a:prstGeom prst="rect">
            <a:avLst/>
          </a:prstGeom>
          <a:noFill/>
        </p:spPr>
      </p:pic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35360" y="3717033"/>
            <a:ext cx="3547527" cy="2431976"/>
            <a:chOff x="1824" y="633"/>
            <a:chExt cx="2834" cy="2849"/>
          </a:xfrm>
        </p:grpSpPr>
        <p:sp>
          <p:nvSpPr>
            <p:cNvPr id="2063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10391 w 21600"/>
                <a:gd name="T1" fmla="*/ 15806 h 21600"/>
                <a:gd name="T2" fmla="*/ 20551 w 21600"/>
                <a:gd name="T3" fmla="*/ 21088 h 21600"/>
                <a:gd name="T4" fmla="*/ 13180 w 21600"/>
                <a:gd name="T5" fmla="*/ 13801 h 21600"/>
                <a:gd name="T6" fmla="*/ 20551 w 21600"/>
                <a:gd name="T7" fmla="*/ 7025 h 21600"/>
                <a:gd name="T8" fmla="*/ 10500 w 21600"/>
                <a:gd name="T9" fmla="*/ 52 h 21600"/>
                <a:gd name="T10" fmla="*/ 692 w 21600"/>
                <a:gd name="T11" fmla="*/ 6802 h 21600"/>
                <a:gd name="T12" fmla="*/ 8064 w 21600"/>
                <a:gd name="T13" fmla="*/ 13526 h 21600"/>
                <a:gd name="T14" fmla="*/ 692 w 21600"/>
                <a:gd name="T15" fmla="*/ 21088 h 21600"/>
                <a:gd name="T16" fmla="*/ 2273 w 21600"/>
                <a:gd name="T17" fmla="*/ 7719 h 21600"/>
                <a:gd name="T18" fmla="*/ 19149 w 21600"/>
                <a:gd name="T19" fmla="*/ 202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64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11 w 21600"/>
                <a:gd name="T1" fmla="*/ 13386 h 21600"/>
                <a:gd name="T2" fmla="*/ 4202 w 21600"/>
                <a:gd name="T3" fmla="*/ 21161 h 21600"/>
                <a:gd name="T4" fmla="*/ 10400 w 21600"/>
                <a:gd name="T5" fmla="*/ 13909 h 21600"/>
                <a:gd name="T6" fmla="*/ 16821 w 21600"/>
                <a:gd name="T7" fmla="*/ 21190 h 21600"/>
                <a:gd name="T8" fmla="*/ 21600 w 21600"/>
                <a:gd name="T9" fmla="*/ 15083 h 21600"/>
                <a:gd name="T10" fmla="*/ 16889 w 21600"/>
                <a:gd name="T11" fmla="*/ 5739 h 21600"/>
                <a:gd name="T12" fmla="*/ 10800 w 21600"/>
                <a:gd name="T13" fmla="*/ 28 h 21600"/>
                <a:gd name="T14" fmla="*/ 4202 w 21600"/>
                <a:gd name="T15" fmla="*/ 5894 h 21600"/>
                <a:gd name="T16" fmla="*/ 5388 w 21600"/>
                <a:gd name="T17" fmla="*/ 6742 h 21600"/>
                <a:gd name="T18" fmla="*/ 16177 w 21600"/>
                <a:gd name="T19" fmla="*/ 2044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65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8307 w 21600"/>
                <a:gd name="T1" fmla="*/ 11593 h 21600"/>
                <a:gd name="T2" fmla="*/ 453 w 21600"/>
                <a:gd name="T3" fmla="*/ 16938 h 21600"/>
                <a:gd name="T4" fmla="*/ 11500 w 21600"/>
                <a:gd name="T5" fmla="*/ 21600 h 21600"/>
                <a:gd name="T6" fmla="*/ 20920 w 21600"/>
                <a:gd name="T7" fmla="*/ 16751 h 21600"/>
                <a:gd name="T8" fmla="*/ 13972 w 21600"/>
                <a:gd name="T9" fmla="*/ 10888 h 21600"/>
                <a:gd name="T10" fmla="*/ 21033 w 21600"/>
                <a:gd name="T11" fmla="*/ 4716 h 21600"/>
                <a:gd name="T12" fmla="*/ 11102 w 21600"/>
                <a:gd name="T13" fmla="*/ 11 h 21600"/>
                <a:gd name="T14" fmla="*/ 453 w 21600"/>
                <a:gd name="T15" fmla="*/ 4716 h 21600"/>
                <a:gd name="T16" fmla="*/ 2076 w 21600"/>
                <a:gd name="T17" fmla="*/ 5664 h 21600"/>
                <a:gd name="T18" fmla="*/ 20203 w 21600"/>
                <a:gd name="T19" fmla="*/ 1598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66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sp>
        <p:nvSpPr>
          <p:cNvPr id="23" name="TextovéPole 22"/>
          <p:cNvSpPr txBox="1"/>
          <p:nvPr/>
        </p:nvSpPr>
        <p:spPr>
          <a:xfrm>
            <a:off x="335360" y="6381329"/>
            <a:ext cx="3552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MS Office kolekce</a:t>
            </a:r>
            <a:endParaRPr lang="cs-CZ" sz="1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Čím je environmentální výchova?</a:t>
            </a:r>
            <a:endParaRPr lang="en-US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-1" y="1351722"/>
          <a:ext cx="7726017" cy="5327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185530" y="6414052"/>
            <a:ext cx="2531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Foto: A. Kočí (Divizna)</a:t>
            </a:r>
            <a:endParaRPr lang="cs-CZ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7474226" y="1497496"/>
          <a:ext cx="3684104" cy="5049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O, PRO A V PŘÍRODĚ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848138" y="1245706"/>
          <a:ext cx="8017565" cy="5440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Zástupný symbol pro obsah 4"/>
          <p:cNvGraphicFramePr>
            <a:graphicFrameLocks/>
          </p:cNvGraphicFramePr>
          <p:nvPr/>
        </p:nvGraphicFramePr>
        <p:xfrm>
          <a:off x="0" y="172278"/>
          <a:ext cx="2637184" cy="2001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9" name="Přímá spojovací čára 8"/>
          <p:cNvCxnSpPr/>
          <p:nvPr/>
        </p:nvCxnSpPr>
        <p:spPr>
          <a:xfrm flipH="1">
            <a:off x="8335617" y="1669774"/>
            <a:ext cx="1683026" cy="4757530"/>
          </a:xfrm>
          <a:prstGeom prst="line">
            <a:avLst/>
          </a:prstGeom>
          <a:ln w="3810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/>
        </p:nvSpPr>
        <p:spPr>
          <a:xfrm>
            <a:off x="8163341" y="1563757"/>
            <a:ext cx="1431234" cy="384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1880</a:t>
            </a:r>
            <a:r>
              <a:rPr lang="en-US" dirty="0" smtClean="0"/>
              <a:t>’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9998766" y="2073964"/>
            <a:ext cx="1431234" cy="384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</a:t>
            </a:r>
            <a:r>
              <a:rPr lang="en-US" dirty="0" smtClean="0"/>
              <a:t>96</a:t>
            </a:r>
            <a:r>
              <a:rPr lang="cs-CZ" dirty="0" smtClean="0"/>
              <a:t>0</a:t>
            </a:r>
            <a:r>
              <a:rPr lang="en-US" dirty="0" smtClean="0"/>
              <a:t>’</a:t>
            </a:r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7268818" y="4538871"/>
            <a:ext cx="1431234" cy="384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</a:t>
            </a:r>
            <a:r>
              <a:rPr lang="en-US" dirty="0" smtClean="0"/>
              <a:t>9</a:t>
            </a:r>
            <a:r>
              <a:rPr lang="cs-CZ" dirty="0" smtClean="0"/>
              <a:t>40</a:t>
            </a:r>
            <a:r>
              <a:rPr lang="en-US" dirty="0" smtClean="0"/>
              <a:t>’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9263271" y="6029739"/>
            <a:ext cx="1431234" cy="384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</a:t>
            </a:r>
            <a:r>
              <a:rPr lang="en-US" dirty="0" smtClean="0"/>
              <a:t>9</a:t>
            </a:r>
            <a:r>
              <a:rPr lang="cs-CZ" dirty="0" smtClean="0"/>
              <a:t>70</a:t>
            </a:r>
            <a:r>
              <a:rPr lang="en-US" dirty="0" smtClean="0"/>
              <a:t>’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7779027" y="3140765"/>
            <a:ext cx="1431234" cy="384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</a:t>
            </a:r>
            <a:r>
              <a:rPr lang="en-US" dirty="0" smtClean="0"/>
              <a:t>9</a:t>
            </a:r>
            <a:r>
              <a:rPr lang="cs-CZ" dirty="0" smtClean="0"/>
              <a:t>30</a:t>
            </a:r>
            <a:r>
              <a:rPr lang="en-US" dirty="0" smtClean="0"/>
              <a:t>’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Pictures\Finsko\IMG_39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4384" y="1"/>
            <a:ext cx="5124172" cy="3843130"/>
          </a:xfrm>
          <a:prstGeom prst="rect">
            <a:avLst/>
          </a:prstGeom>
          <a:noFill/>
        </p:spPr>
      </p:pic>
      <p:pic>
        <p:nvPicPr>
          <p:cNvPr id="6" name="Picture 3" descr="C:\Users\User\Pictures\2011-11-01\00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9878" y="2345635"/>
            <a:ext cx="5044661" cy="3783496"/>
          </a:xfrm>
          <a:prstGeom prst="rect">
            <a:avLst/>
          </a:prstGeom>
          <a:noFill/>
        </p:spPr>
      </p:pic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6851374" y="6096000"/>
            <a:ext cx="5035826" cy="55659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cs-CZ" dirty="0" smtClean="0"/>
              <a:t>„Poznej přírodu“</a:t>
            </a:r>
            <a:endParaRPr lang="cs-CZ" dirty="0"/>
          </a:p>
        </p:txBody>
      </p:sp>
      <p:sp>
        <p:nvSpPr>
          <p:cNvPr id="8" name="Zaoblený obdélníkový popisek 7"/>
          <p:cNvSpPr/>
          <p:nvPr/>
        </p:nvSpPr>
        <p:spPr>
          <a:xfrm>
            <a:off x="1855304" y="516835"/>
            <a:ext cx="4572000" cy="1179443"/>
          </a:xfrm>
          <a:prstGeom prst="wedgeRoundRectCallout">
            <a:avLst>
              <a:gd name="adj1" fmla="val 62441"/>
              <a:gd name="adj2" fmla="val 973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Lektor řídí proces.</a:t>
            </a:r>
          </a:p>
          <a:p>
            <a:pPr algn="ctr"/>
            <a:r>
              <a:rPr lang="cs-CZ" dirty="0" smtClean="0"/>
              <a:t>Žáci se prožitkem učí, jak funguje příroda.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904383" y="3949148"/>
            <a:ext cx="5128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Denní program v lesní škole </a:t>
            </a:r>
            <a:r>
              <a:rPr lang="cs-CZ" sz="1600" dirty="0" err="1" smtClean="0"/>
              <a:t>Harakka</a:t>
            </a:r>
            <a:r>
              <a:rPr lang="cs-CZ" sz="1600" dirty="0" smtClean="0"/>
              <a:t> (Fin). Foto. JČ</a:t>
            </a:r>
            <a:endParaRPr lang="cs-CZ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265583" y="6221896"/>
            <a:ext cx="5128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5denní program </a:t>
            </a:r>
            <a:r>
              <a:rPr lang="cs-CZ" sz="1600" smtClean="0"/>
              <a:t>ve FSC centru </a:t>
            </a:r>
            <a:r>
              <a:rPr lang="cs-CZ" sz="1600" dirty="0" smtClean="0"/>
              <a:t>v </a:t>
            </a:r>
            <a:r>
              <a:rPr lang="cs-CZ" sz="1600" dirty="0" err="1" smtClean="0"/>
              <a:t>Kindroganu</a:t>
            </a:r>
            <a:r>
              <a:rPr lang="cs-CZ" sz="1600" dirty="0" smtClean="0"/>
              <a:t> (UK). Foto. JČ</a:t>
            </a:r>
            <a:endParaRPr lang="cs-CZ" sz="1600" dirty="0"/>
          </a:p>
        </p:txBody>
      </p:sp>
      <p:sp>
        <p:nvSpPr>
          <p:cNvPr id="11" name="Zaoblený obdélníkový popisek 10"/>
          <p:cNvSpPr/>
          <p:nvPr/>
        </p:nvSpPr>
        <p:spPr>
          <a:xfrm>
            <a:off x="6957391" y="4638262"/>
            <a:ext cx="5062331" cy="1007164"/>
          </a:xfrm>
          <a:prstGeom prst="wedgeRoundRectCallout">
            <a:avLst>
              <a:gd name="adj1" fmla="val -67710"/>
              <a:gd name="adj2" fmla="val 5724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 BOV žáci vedou vlastní výzkum a tak se učí ekologické koncepty.</a:t>
            </a:r>
            <a:endParaRPr lang="cs-CZ" dirty="0"/>
          </a:p>
        </p:txBody>
      </p:sp>
      <p:graphicFrame>
        <p:nvGraphicFramePr>
          <p:cNvPr id="12" name="Zástupný symbol pro obsah 4"/>
          <p:cNvGraphicFramePr>
            <a:graphicFrameLocks/>
          </p:cNvGraphicFramePr>
          <p:nvPr/>
        </p:nvGraphicFramePr>
        <p:xfrm>
          <a:off x="0" y="0"/>
          <a:ext cx="1842052" cy="1444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508" y="1431234"/>
            <a:ext cx="6590118" cy="315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Zástupný symbol pro obsah 4"/>
          <p:cNvGraphicFramePr>
            <a:graphicFrameLocks/>
          </p:cNvGraphicFramePr>
          <p:nvPr/>
        </p:nvGraphicFramePr>
        <p:xfrm>
          <a:off x="0" y="172278"/>
          <a:ext cx="2637184" cy="2001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Zaoblený obdélníkový popisek 6"/>
          <p:cNvSpPr/>
          <p:nvPr/>
        </p:nvSpPr>
        <p:spPr>
          <a:xfrm>
            <a:off x="649356" y="2570922"/>
            <a:ext cx="3591340" cy="1404730"/>
          </a:xfrm>
          <a:prstGeom prst="wedgeRoundRectCallout">
            <a:avLst>
              <a:gd name="adj1" fmla="val 101097"/>
              <a:gd name="adj2" fmla="val 10966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Hlavním cílem je ochrana přírody. Výstupem je konkrétní změna.</a:t>
            </a:r>
            <a:endParaRPr lang="cs-CZ" dirty="0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2796208" y="76199"/>
            <a:ext cx="8289373" cy="1182757"/>
          </a:xfrm>
        </p:spPr>
        <p:txBody>
          <a:bodyPr/>
          <a:lstStyle/>
          <a:p>
            <a:pPr algn="r"/>
            <a:r>
              <a:rPr lang="cs-CZ" dirty="0" smtClean="0"/>
              <a:t>Výchova k ochraně přírody: „Poznej a chraň“</a:t>
            </a:r>
            <a:endParaRPr lang="cs-CZ" dirty="0"/>
          </a:p>
        </p:txBody>
      </p:sp>
      <p:graphicFrame>
        <p:nvGraphicFramePr>
          <p:cNvPr id="9" name="Diagram 8"/>
          <p:cNvGraphicFramePr/>
          <p:nvPr/>
        </p:nvGraphicFramePr>
        <p:xfrm>
          <a:off x="611559" y="4545496"/>
          <a:ext cx="7472267" cy="2093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8759687" y="4770783"/>
            <a:ext cx="2650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Letní tábor na </a:t>
            </a:r>
            <a:r>
              <a:rPr lang="cs-CZ" sz="1600" dirty="0" err="1" smtClean="0"/>
              <a:t>North</a:t>
            </a:r>
            <a:r>
              <a:rPr lang="cs-CZ" sz="1600" dirty="0" smtClean="0"/>
              <a:t> </a:t>
            </a:r>
            <a:r>
              <a:rPr lang="cs-CZ" sz="1600" dirty="0" err="1" smtClean="0"/>
              <a:t>Ronaldsay</a:t>
            </a:r>
            <a:r>
              <a:rPr lang="cs-CZ" sz="1600" dirty="0" smtClean="0"/>
              <a:t> (UK), 1990. Archív: JČ</a:t>
            </a:r>
            <a:endParaRPr lang="cs-CZ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Tradiční pojetí i u nás…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22" y="2272284"/>
            <a:ext cx="4709160" cy="3227832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28" y="2295144"/>
            <a:ext cx="3854196" cy="3204972"/>
          </a:xfrm>
          <a:prstGeom prst="rect">
            <a:avLst/>
          </a:prstGeom>
        </p:spPr>
      </p:pic>
      <p:graphicFrame>
        <p:nvGraphicFramePr>
          <p:cNvPr id="8" name="Zástupný symbol pro obsah 4"/>
          <p:cNvGraphicFramePr>
            <a:graphicFrameLocks/>
          </p:cNvGraphicFramePr>
          <p:nvPr/>
        </p:nvGraphicFramePr>
        <p:xfrm>
          <a:off x="0" y="172278"/>
          <a:ext cx="2637184" cy="2001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1207770" y="5769735"/>
            <a:ext cx="934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Prázdniny s Brontosaurem, 1992/4/2012., Kurz globální výchovy Archív JČ</a:t>
            </a:r>
            <a:endParaRPr lang="cs-CZ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513570" y="2231453"/>
            <a:ext cx="2451497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60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kademicka-best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akademicka-best</Template>
  <TotalTime>0</TotalTime>
  <Words>977</Words>
  <Application>Microsoft Office PowerPoint</Application>
  <PresentationFormat>Širokoúhlá obrazovka</PresentationFormat>
  <Paragraphs>223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Euphemia</vt:lpstr>
      <vt:lpstr>Plantagenet Cherokee</vt:lpstr>
      <vt:lpstr>Wingdings</vt:lpstr>
      <vt:lpstr>akademicka-best</vt:lpstr>
      <vt:lpstr>Vývoj environmentální výchovy</vt:lpstr>
      <vt:lpstr>Prezentace aplikace PowerPoint</vt:lpstr>
      <vt:lpstr>Prezentace aplikace PowerPoint</vt:lpstr>
      <vt:lpstr>Teorie židle a puzzle</vt:lpstr>
      <vt:lpstr>Čím je environmentální výchova?</vt:lpstr>
      <vt:lpstr>O, PRO A V PŘÍRODĚ</vt:lpstr>
      <vt:lpstr>„Poznej přírodu“</vt:lpstr>
      <vt:lpstr>Výchova k ochraně přírody: „Poznej a chraň“</vt:lpstr>
      <vt:lpstr>Tradiční pojetí i u nás…</vt:lpstr>
      <vt:lpstr>Outdoorová výchova: příroda jako učebna </vt:lpstr>
      <vt:lpstr>Tradice outdooru u nás…</vt:lpstr>
      <vt:lpstr>Výchova o Zemi jako reforma EV</vt:lpstr>
      <vt:lpstr>PROBLÉMY A KONFLIKTY</vt:lpstr>
      <vt:lpstr>Tohle místo, tihle lidé, tahle příroda</vt:lpstr>
      <vt:lpstr>Interpretace je rozhraní mezi místem a návštěvníky</vt:lpstr>
      <vt:lpstr>Tematická interpretace chráněného území</vt:lpstr>
      <vt:lpstr>Místně zakotvené učení: Co můžeš učit v místě, uč v místě</vt:lpstr>
      <vt:lpstr>Výchova musí vést k hluboké přeměně…</vt:lpstr>
      <vt:lpstr>Kritická reflexe společnosti nebo/a transformace sebe?</vt:lpstr>
      <vt:lpstr>V 90. letech se v ČR rozšířily simulační hry…</vt:lpstr>
      <vt:lpstr>Osobní transformace: hledání živlů v přírodě a v sobě</vt:lpstr>
      <vt:lpstr>Vzdělávání pro udržitelný rozvoj</vt:lpstr>
      <vt:lpstr>Díky za dnešní výdrž!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2014-02-24T09:53:26Z</dcterms:created>
  <dcterms:modified xsi:type="dcterms:W3CDTF">2018-01-14T22:21:31Z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TC034313809991</vt:lpwstr>
  </property>
</Properties>
</file>