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86" r:id="rId2"/>
  </p:sldMasterIdLst>
  <p:sldIdLst>
    <p:sldId id="256" r:id="rId3"/>
    <p:sldId id="258" r:id="rId4"/>
    <p:sldId id="257" r:id="rId5"/>
    <p:sldId id="259" r:id="rId6"/>
    <p:sldId id="266" r:id="rId7"/>
    <p:sldId id="267" r:id="rId8"/>
    <p:sldId id="260" r:id="rId9"/>
    <p:sldId id="261" r:id="rId10"/>
    <p:sldId id="268" r:id="rId11"/>
    <p:sldId id="269" r:id="rId12"/>
    <p:sldId id="271" r:id="rId13"/>
    <p:sldId id="270" r:id="rId14"/>
    <p:sldId id="272" r:id="rId15"/>
    <p:sldId id="262" r:id="rId16"/>
    <p:sldId id="265" r:id="rId17"/>
  </p:sldIdLst>
  <p:sldSz cx="9144000" cy="6858000" type="screen4x3"/>
  <p:notesSz cx="6623050" cy="9810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ky\Desktop\PhD\sucasna%20vychodna%20azia\grafy_po144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974961976412098E-2"/>
          <c:y val="2.5104404353932182E-2"/>
          <c:w val="0.76763437952055757"/>
          <c:h val="0.89999152515817327"/>
        </c:manualLayout>
      </c:layout>
      <c:lineChart>
        <c:grouping val="standard"/>
        <c:varyColors val="0"/>
        <c:ser>
          <c:idx val="0"/>
          <c:order val="0"/>
          <c:tx>
            <c:strRef>
              <c:f>List1!$D$6</c:f>
              <c:strCache>
                <c:ptCount val="1"/>
                <c:pt idx="0">
                  <c:v>China 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List1!$D$7:$D$67</c:f>
              <c:numCache>
                <c:formatCode>#,##0</c:formatCode>
                <c:ptCount val="61"/>
                <c:pt idx="0">
                  <c:v>448.02172581220339</c:v>
                </c:pt>
                <c:pt idx="1">
                  <c:v>491.01851187486545</c:v>
                </c:pt>
                <c:pt idx="2">
                  <c:v>537.61403385421249</c:v>
                </c:pt>
                <c:pt idx="3">
                  <c:v>552.17668002545633</c:v>
                </c:pt>
                <c:pt idx="4">
                  <c:v>556.93672204397706</c:v>
                </c:pt>
                <c:pt idx="5">
                  <c:v>576.5302182681487</c:v>
                </c:pt>
                <c:pt idx="6">
                  <c:v>616.11192907082454</c:v>
                </c:pt>
                <c:pt idx="7">
                  <c:v>635.99139013002662</c:v>
                </c:pt>
                <c:pt idx="8">
                  <c:v>690.374826823425</c:v>
                </c:pt>
                <c:pt idx="9">
                  <c:v>686.38974181875517</c:v>
                </c:pt>
                <c:pt idx="10">
                  <c:v>662.14040505494177</c:v>
                </c:pt>
                <c:pt idx="11">
                  <c:v>552.89325034452474</c:v>
                </c:pt>
                <c:pt idx="12">
                  <c:v>550.43783889331155</c:v>
                </c:pt>
                <c:pt idx="13">
                  <c:v>590.29069298804836</c:v>
                </c:pt>
                <c:pt idx="14">
                  <c:v>644.81817986554108</c:v>
                </c:pt>
                <c:pt idx="15">
                  <c:v>701.59329404280015</c:v>
                </c:pt>
                <c:pt idx="16">
                  <c:v>746.31629045417458</c:v>
                </c:pt>
                <c:pt idx="17">
                  <c:v>706.92068120071565</c:v>
                </c:pt>
                <c:pt idx="18">
                  <c:v>674.91446204697161</c:v>
                </c:pt>
                <c:pt idx="19">
                  <c:v>712.97383876134541</c:v>
                </c:pt>
                <c:pt idx="20">
                  <c:v>778.35185716991623</c:v>
                </c:pt>
                <c:pt idx="21">
                  <c:v>794.96139007614988</c:v>
                </c:pt>
                <c:pt idx="22">
                  <c:v>798.33184459937593</c:v>
                </c:pt>
                <c:pt idx="23">
                  <c:v>838.39490214753846</c:v>
                </c:pt>
                <c:pt idx="24">
                  <c:v>835.14633198200704</c:v>
                </c:pt>
                <c:pt idx="25">
                  <c:v>871.18109548829921</c:v>
                </c:pt>
                <c:pt idx="26">
                  <c:v>852.67088219967013</c:v>
                </c:pt>
                <c:pt idx="27">
                  <c:v>893.62714702874018</c:v>
                </c:pt>
                <c:pt idx="28">
                  <c:v>977.95150418599292</c:v>
                </c:pt>
                <c:pt idx="29">
                  <c:v>1039.4094973710146</c:v>
                </c:pt>
                <c:pt idx="30">
                  <c:v>1061.0526530341865</c:v>
                </c:pt>
                <c:pt idx="31">
                  <c:v>1110.1934777599686</c:v>
                </c:pt>
                <c:pt idx="32">
                  <c:v>1186.0537189049878</c:v>
                </c:pt>
                <c:pt idx="33">
                  <c:v>1257.7436655174301</c:v>
                </c:pt>
                <c:pt idx="34">
                  <c:v>1395.8594748390519</c:v>
                </c:pt>
                <c:pt idx="35">
                  <c:v>1519.1534099558532</c:v>
                </c:pt>
                <c:pt idx="36">
                  <c:v>1597.0059711845818</c:v>
                </c:pt>
                <c:pt idx="37">
                  <c:v>1737.0536929158191</c:v>
                </c:pt>
                <c:pt idx="38">
                  <c:v>1830.037308352169</c:v>
                </c:pt>
                <c:pt idx="39">
                  <c:v>1834.1867429490903</c:v>
                </c:pt>
                <c:pt idx="40">
                  <c:v>1870.9302888956424</c:v>
                </c:pt>
                <c:pt idx="41">
                  <c:v>1967.1822589895548</c:v>
                </c:pt>
                <c:pt idx="42">
                  <c:v>2132.1759358610093</c:v>
                </c:pt>
                <c:pt idx="43">
                  <c:v>2311.8224092868541</c:v>
                </c:pt>
                <c:pt idx="44">
                  <c:v>2514.6601668855169</c:v>
                </c:pt>
                <c:pt idx="45">
                  <c:v>2863.4848176751557</c:v>
                </c:pt>
                <c:pt idx="46">
                  <c:v>2891.9888300275143</c:v>
                </c:pt>
                <c:pt idx="47">
                  <c:v>3013.3504054630812</c:v>
                </c:pt>
                <c:pt idx="48">
                  <c:v>2993.1936856598777</c:v>
                </c:pt>
                <c:pt idx="49">
                  <c:v>3162.233832374764</c:v>
                </c:pt>
                <c:pt idx="50">
                  <c:v>3420.8657223526802</c:v>
                </c:pt>
                <c:pt idx="51">
                  <c:v>3758.9314777686045</c:v>
                </c:pt>
                <c:pt idx="52">
                  <c:v>4197.1454233052173</c:v>
                </c:pt>
                <c:pt idx="53">
                  <c:v>4802.8430611611293</c:v>
                </c:pt>
                <c:pt idx="54">
                  <c:v>5168.7086009683089</c:v>
                </c:pt>
                <c:pt idx="55">
                  <c:v>5575.3727794311662</c:v>
                </c:pt>
                <c:pt idx="56">
                  <c:v>6047.5622034751568</c:v>
                </c:pt>
                <c:pt idx="57">
                  <c:v>6303.0241637168647</c:v>
                </c:pt>
                <c:pt idx="58">
                  <c:v>6724.779700268572</c:v>
                </c:pt>
                <c:pt idx="59">
                  <c:v>7308.2031370235154</c:v>
                </c:pt>
                <c:pt idx="60">
                  <c:v>8031.944674384381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E3-4470-8489-3CA6578E01E0}"/>
            </c:ext>
          </c:extLst>
        </c:ser>
        <c:ser>
          <c:idx val="1"/>
          <c:order val="1"/>
          <c:tx>
            <c:strRef>
              <c:f>List1!$E$6</c:f>
              <c:strCache>
                <c:ptCount val="1"/>
                <c:pt idx="0">
                  <c:v>Indonesia (Java before 1880)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List1!$E$7:$E$67</c:f>
              <c:numCache>
                <c:formatCode>#,##0</c:formatCode>
                <c:ptCount val="61"/>
                <c:pt idx="0">
                  <c:v>817.29448761765354</c:v>
                </c:pt>
                <c:pt idx="1">
                  <c:v>864.01416299948278</c:v>
                </c:pt>
                <c:pt idx="2">
                  <c:v>900.86370114749991</c:v>
                </c:pt>
                <c:pt idx="3">
                  <c:v>913.17477612088499</c:v>
                </c:pt>
                <c:pt idx="4">
                  <c:v>962.18852920965969</c:v>
                </c:pt>
                <c:pt idx="5">
                  <c:v>948.15144807678632</c:v>
                </c:pt>
                <c:pt idx="6">
                  <c:v>955.3082806623172</c:v>
                </c:pt>
                <c:pt idx="7">
                  <c:v>977.43074072297418</c:v>
                </c:pt>
                <c:pt idx="8">
                  <c:v>946.67451345279392</c:v>
                </c:pt>
                <c:pt idx="9">
                  <c:v>986.72639053659384</c:v>
                </c:pt>
                <c:pt idx="10">
                  <c:v>1014.7428498291224</c:v>
                </c:pt>
                <c:pt idx="11">
                  <c:v>1047.7336885427262</c:v>
                </c:pt>
                <c:pt idx="12">
                  <c:v>1024.7520698262251</c:v>
                </c:pt>
                <c:pt idx="13">
                  <c:v>951.4009138477735</c:v>
                </c:pt>
                <c:pt idx="14">
                  <c:v>977.73931110465185</c:v>
                </c:pt>
                <c:pt idx="15">
                  <c:v>990.42712863089139</c:v>
                </c:pt>
                <c:pt idx="16">
                  <c:v>964.73510561811463</c:v>
                </c:pt>
                <c:pt idx="17">
                  <c:v>934.41284118057979</c:v>
                </c:pt>
                <c:pt idx="18">
                  <c:v>1017.9065707906649</c:v>
                </c:pt>
                <c:pt idx="19">
                  <c:v>1105.0396190795516</c:v>
                </c:pt>
                <c:pt idx="20">
                  <c:v>1230.7451602008514</c:v>
                </c:pt>
                <c:pt idx="21">
                  <c:v>1247.2276950488736</c:v>
                </c:pt>
                <c:pt idx="22">
                  <c:v>1364.0447993619862</c:v>
                </c:pt>
                <c:pt idx="23">
                  <c:v>1544.2627789107448</c:v>
                </c:pt>
                <c:pt idx="24">
                  <c:v>1548.8775013253357</c:v>
                </c:pt>
                <c:pt idx="25">
                  <c:v>1514.7997323222537</c:v>
                </c:pt>
                <c:pt idx="26">
                  <c:v>1616.2874229309134</c:v>
                </c:pt>
                <c:pt idx="27">
                  <c:v>1698.1876804613366</c:v>
                </c:pt>
                <c:pt idx="28">
                  <c:v>1740.3979896765613</c:v>
                </c:pt>
                <c:pt idx="29">
                  <c:v>1786.1917206614182</c:v>
                </c:pt>
                <c:pt idx="30">
                  <c:v>1897.7516172675585</c:v>
                </c:pt>
                <c:pt idx="31">
                  <c:v>1969.4582787124098</c:v>
                </c:pt>
                <c:pt idx="32">
                  <c:v>1860.029674210853</c:v>
                </c:pt>
                <c:pt idx="33">
                  <c:v>1879.8350127554443</c:v>
                </c:pt>
                <c:pt idx="34">
                  <c:v>1971.1983911782061</c:v>
                </c:pt>
                <c:pt idx="35">
                  <c:v>1984.0917643742155</c:v>
                </c:pt>
                <c:pt idx="36">
                  <c:v>2068.9396896406593</c:v>
                </c:pt>
                <c:pt idx="37">
                  <c:v>2138.4319788128782</c:v>
                </c:pt>
                <c:pt idx="38">
                  <c:v>2226.8939861418908</c:v>
                </c:pt>
                <c:pt idx="39">
                  <c:v>2387.611982053787</c:v>
                </c:pt>
                <c:pt idx="40">
                  <c:v>2514.4569802682204</c:v>
                </c:pt>
                <c:pt idx="41">
                  <c:v>2694.3092489412788</c:v>
                </c:pt>
                <c:pt idx="42">
                  <c:v>2841.6150804382564</c:v>
                </c:pt>
                <c:pt idx="43">
                  <c:v>2997.7183639880573</c:v>
                </c:pt>
                <c:pt idx="44">
                  <c:v>3170.3139802232386</c:v>
                </c:pt>
                <c:pt idx="45">
                  <c:v>3373.5941444021005</c:v>
                </c:pt>
                <c:pt idx="46">
                  <c:v>3576.1527779599937</c:v>
                </c:pt>
                <c:pt idx="47">
                  <c:v>3684.219808443384</c:v>
                </c:pt>
                <c:pt idx="48">
                  <c:v>3151.0271568681128</c:v>
                </c:pt>
                <c:pt idx="49">
                  <c:v>3126.6059528760402</c:v>
                </c:pt>
                <c:pt idx="50">
                  <c:v>3229.1947229592447</c:v>
                </c:pt>
                <c:pt idx="51">
                  <c:v>3298.9813178174945</c:v>
                </c:pt>
                <c:pt idx="52">
                  <c:v>3399.2303221418642</c:v>
                </c:pt>
                <c:pt idx="53">
                  <c:v>3512.7432318417032</c:v>
                </c:pt>
                <c:pt idx="54">
                  <c:v>3639.6729962403488</c:v>
                </c:pt>
                <c:pt idx="55">
                  <c:v>3799.1793524288955</c:v>
                </c:pt>
                <c:pt idx="56">
                  <c:v>3957.1707189325075</c:v>
                </c:pt>
                <c:pt idx="57">
                  <c:v>4156.3482285276941</c:v>
                </c:pt>
                <c:pt idx="58">
                  <c:v>4353.7095857321638</c:v>
                </c:pt>
                <c:pt idx="59">
                  <c:v>4500.4156885006951</c:v>
                </c:pt>
                <c:pt idx="60">
                  <c:v>4722.0369810548509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E3-4470-8489-3CA6578E01E0}"/>
            </c:ext>
          </c:extLst>
        </c:ser>
        <c:ser>
          <c:idx val="2"/>
          <c:order val="2"/>
          <c:tx>
            <c:strRef>
              <c:f>List1!$F$6</c:f>
              <c:strCache>
                <c:ptCount val="1"/>
                <c:pt idx="0">
                  <c:v>Japan 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List1!$F$7:$F$67</c:f>
              <c:numCache>
                <c:formatCode>#,##0</c:formatCode>
                <c:ptCount val="61"/>
                <c:pt idx="0">
                  <c:v>1920.7207207207207</c:v>
                </c:pt>
                <c:pt idx="1">
                  <c:v>2125.6085093759507</c:v>
                </c:pt>
                <c:pt idx="2">
                  <c:v>2336.4246820965195</c:v>
                </c:pt>
                <c:pt idx="3">
                  <c:v>2474.3436961037883</c:v>
                </c:pt>
                <c:pt idx="4">
                  <c:v>2581.8698745064607</c:v>
                </c:pt>
                <c:pt idx="5">
                  <c:v>2770.7491371714273</c:v>
                </c:pt>
                <c:pt idx="6">
                  <c:v>2947.8701055396045</c:v>
                </c:pt>
                <c:pt idx="7">
                  <c:v>3135.873352523834</c:v>
                </c:pt>
                <c:pt idx="8">
                  <c:v>3288.895321608994</c:v>
                </c:pt>
                <c:pt idx="9">
                  <c:v>3553.9357364985972</c:v>
                </c:pt>
                <c:pt idx="10">
                  <c:v>3986.4328857788614</c:v>
                </c:pt>
                <c:pt idx="11">
                  <c:v>4426.2842242052848</c:v>
                </c:pt>
                <c:pt idx="12">
                  <c:v>4776.5168283411522</c:v>
                </c:pt>
                <c:pt idx="13">
                  <c:v>5128.6442560700671</c:v>
                </c:pt>
                <c:pt idx="14">
                  <c:v>5667.6904578194726</c:v>
                </c:pt>
                <c:pt idx="15">
                  <c:v>5933.7476120909278</c:v>
                </c:pt>
                <c:pt idx="16">
                  <c:v>6505.5315792792226</c:v>
                </c:pt>
                <c:pt idx="17">
                  <c:v>7152.2936227134069</c:v>
                </c:pt>
                <c:pt idx="18">
                  <c:v>7983.3134093113858</c:v>
                </c:pt>
                <c:pt idx="19">
                  <c:v>8874.0888973851779</c:v>
                </c:pt>
                <c:pt idx="20">
                  <c:v>9713.9514330029106</c:v>
                </c:pt>
                <c:pt idx="21">
                  <c:v>10040.324215724026</c:v>
                </c:pt>
                <c:pt idx="22">
                  <c:v>10733.599560840017</c:v>
                </c:pt>
                <c:pt idx="23">
                  <c:v>11433.802064833166</c:v>
                </c:pt>
                <c:pt idx="24">
                  <c:v>11144.520200748892</c:v>
                </c:pt>
                <c:pt idx="25">
                  <c:v>11343.781059229359</c:v>
                </c:pt>
                <c:pt idx="26">
                  <c:v>11668.967903931694</c:v>
                </c:pt>
                <c:pt idx="27">
                  <c:v>12063.854975732371</c:v>
                </c:pt>
                <c:pt idx="28">
                  <c:v>12584.878299706463</c:v>
                </c:pt>
                <c:pt idx="29">
                  <c:v>13163.097132670082</c:v>
                </c:pt>
                <c:pt idx="30">
                  <c:v>13427.729937687376</c:v>
                </c:pt>
                <c:pt idx="31">
                  <c:v>13754.451708405097</c:v>
                </c:pt>
                <c:pt idx="32">
                  <c:v>14078.37040258014</c:v>
                </c:pt>
                <c:pt idx="33">
                  <c:v>14306.872890504885</c:v>
                </c:pt>
                <c:pt idx="34">
                  <c:v>14772.586962917898</c:v>
                </c:pt>
                <c:pt idx="35">
                  <c:v>15331.250840808323</c:v>
                </c:pt>
                <c:pt idx="36">
                  <c:v>15679.381063001287</c:v>
                </c:pt>
                <c:pt idx="37">
                  <c:v>16251.293857282653</c:v>
                </c:pt>
                <c:pt idx="38">
                  <c:v>17184.637844274261</c:v>
                </c:pt>
                <c:pt idx="39">
                  <c:v>17942.5136567634</c:v>
                </c:pt>
                <c:pt idx="40">
                  <c:v>18789.071163874261</c:v>
                </c:pt>
                <c:pt idx="41">
                  <c:v>19347.1030845286</c:v>
                </c:pt>
                <c:pt idx="42">
                  <c:v>19440.299298858994</c:v>
                </c:pt>
                <c:pt idx="43">
                  <c:v>19417.435610722492</c:v>
                </c:pt>
                <c:pt idx="44">
                  <c:v>19536.819448437403</c:v>
                </c:pt>
                <c:pt idx="45">
                  <c:v>19871.714456558704</c:v>
                </c:pt>
                <c:pt idx="46">
                  <c:v>20343.360449417913</c:v>
                </c:pt>
                <c:pt idx="47">
                  <c:v>20617.43761502919</c:v>
                </c:pt>
                <c:pt idx="48">
                  <c:v>20154.49399706678</c:v>
                </c:pt>
                <c:pt idx="49">
                  <c:v>20070.399088282407</c:v>
                </c:pt>
                <c:pt idx="50">
                  <c:v>20480.951264994896</c:v>
                </c:pt>
                <c:pt idx="51">
                  <c:v>20499.907952727041</c:v>
                </c:pt>
                <c:pt idx="52">
                  <c:v>20516.849232535595</c:v>
                </c:pt>
                <c:pt idx="53">
                  <c:v>20832.997849900727</c:v>
                </c:pt>
                <c:pt idx="54">
                  <c:v>21301.178248739659</c:v>
                </c:pt>
                <c:pt idx="55">
                  <c:v>21575.023474075475</c:v>
                </c:pt>
                <c:pt idx="56">
                  <c:v>21938.170592300474</c:v>
                </c:pt>
                <c:pt idx="57">
                  <c:v>22410.065610134494</c:v>
                </c:pt>
                <c:pt idx="58">
                  <c:v>22175.1244681219</c:v>
                </c:pt>
                <c:pt idx="59">
                  <c:v>20963.200296560124</c:v>
                </c:pt>
                <c:pt idx="60">
                  <c:v>21934.903391345688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E3-4470-8489-3CA6578E01E0}"/>
            </c:ext>
          </c:extLst>
        </c:ser>
        <c:ser>
          <c:idx val="3"/>
          <c:order val="3"/>
          <c:tx>
            <c:strRef>
              <c:f>List1!$G$6</c:f>
              <c:strCache>
                <c:ptCount val="1"/>
                <c:pt idx="0">
                  <c:v>Philippines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List1!$G$7:$G$67</c:f>
              <c:numCache>
                <c:formatCode>#,##0</c:formatCode>
                <c:ptCount val="61"/>
                <c:pt idx="0">
                  <c:v>1070.2625266524522</c:v>
                </c:pt>
                <c:pt idx="1">
                  <c:v>1150.5767096987131</c:v>
                </c:pt>
                <c:pt idx="2">
                  <c:v>1185.8534885123202</c:v>
                </c:pt>
                <c:pt idx="3">
                  <c:v>1253.6743539779898</c:v>
                </c:pt>
                <c:pt idx="4">
                  <c:v>1308.0953635431122</c:v>
                </c:pt>
                <c:pt idx="5">
                  <c:v>1357.509279395171</c:v>
                </c:pt>
                <c:pt idx="6">
                  <c:v>1409.8131054993146</c:v>
                </c:pt>
                <c:pt idx="7">
                  <c:v>1442.1110858564491</c:v>
                </c:pt>
                <c:pt idx="8">
                  <c:v>1447.8915014873085</c:v>
                </c:pt>
                <c:pt idx="9">
                  <c:v>1500.7229100876696</c:v>
                </c:pt>
                <c:pt idx="10">
                  <c:v>1476.185286806495</c:v>
                </c:pt>
                <c:pt idx="11">
                  <c:v>1512.3872437616321</c:v>
                </c:pt>
                <c:pt idx="12">
                  <c:v>1536.7714523441578</c:v>
                </c:pt>
                <c:pt idx="13">
                  <c:v>1595.3916833193714</c:v>
                </c:pt>
                <c:pt idx="14">
                  <c:v>1600.1872615631692</c:v>
                </c:pt>
                <c:pt idx="15">
                  <c:v>1633.1520947623192</c:v>
                </c:pt>
                <c:pt idx="16">
                  <c:v>1653.9047000382518</c:v>
                </c:pt>
                <c:pt idx="17">
                  <c:v>1690.0946357964283</c:v>
                </c:pt>
                <c:pt idx="18">
                  <c:v>1721.7012380534188</c:v>
                </c:pt>
                <c:pt idx="19">
                  <c:v>1749.8731360639676</c:v>
                </c:pt>
                <c:pt idx="20">
                  <c:v>1764.1316002488466</c:v>
                </c:pt>
                <c:pt idx="21">
                  <c:v>1807.7151436320182</c:v>
                </c:pt>
                <c:pt idx="22">
                  <c:v>1853.3595759192115</c:v>
                </c:pt>
                <c:pt idx="23">
                  <c:v>1963.5166024229134</c:v>
                </c:pt>
                <c:pt idx="24">
                  <c:v>1978.5414508812803</c:v>
                </c:pt>
                <c:pt idx="25">
                  <c:v>2033.2977256251136</c:v>
                </c:pt>
                <c:pt idx="26">
                  <c:v>2152.3071640078247</c:v>
                </c:pt>
                <c:pt idx="27">
                  <c:v>2210.9471306053438</c:v>
                </c:pt>
                <c:pt idx="28">
                  <c:v>2261.5315439869564</c:v>
                </c:pt>
                <c:pt idx="29">
                  <c:v>2323.2157394868614</c:v>
                </c:pt>
                <c:pt idx="30">
                  <c:v>2375.5706251697334</c:v>
                </c:pt>
                <c:pt idx="31">
                  <c:v>2396.3192793204848</c:v>
                </c:pt>
                <c:pt idx="32">
                  <c:v>2420.7399878451397</c:v>
                </c:pt>
                <c:pt idx="33">
                  <c:v>2407.1059173246258</c:v>
                </c:pt>
                <c:pt idx="34">
                  <c:v>2176.4062594681182</c:v>
                </c:pt>
                <c:pt idx="35">
                  <c:v>1966.7559617392985</c:v>
                </c:pt>
                <c:pt idx="36">
                  <c:v>1983.0889253799073</c:v>
                </c:pt>
                <c:pt idx="37">
                  <c:v>2018.7273100933462</c:v>
                </c:pt>
                <c:pt idx="38">
                  <c:v>2105.3077517960087</c:v>
                </c:pt>
                <c:pt idx="39">
                  <c:v>2184.0880557136697</c:v>
                </c:pt>
                <c:pt idx="40">
                  <c:v>2197.4191137744569</c:v>
                </c:pt>
                <c:pt idx="41">
                  <c:v>2135.9575907251415</c:v>
                </c:pt>
                <c:pt idx="42">
                  <c:v>2098.9058774516843</c:v>
                </c:pt>
                <c:pt idx="43">
                  <c:v>2098.9638412624463</c:v>
                </c:pt>
                <c:pt idx="44">
                  <c:v>2143.929449126113</c:v>
                </c:pt>
                <c:pt idx="45">
                  <c:v>2193.1684083031591</c:v>
                </c:pt>
                <c:pt idx="46">
                  <c:v>2267.1798064513177</c:v>
                </c:pt>
                <c:pt idx="47">
                  <c:v>2330.87513506307</c:v>
                </c:pt>
                <c:pt idx="48">
                  <c:v>2267.2480449392237</c:v>
                </c:pt>
                <c:pt idx="49">
                  <c:v>2286.8909564013647</c:v>
                </c:pt>
                <c:pt idx="50">
                  <c:v>2335.6200678436207</c:v>
                </c:pt>
                <c:pt idx="51">
                  <c:v>2349.0375145254943</c:v>
                </c:pt>
                <c:pt idx="52">
                  <c:v>2381.9055926663254</c:v>
                </c:pt>
                <c:pt idx="53">
                  <c:v>2447.9764025346362</c:v>
                </c:pt>
                <c:pt idx="54">
                  <c:v>2556.8154288014271</c:v>
                </c:pt>
                <c:pt idx="55">
                  <c:v>2625.2356506201809</c:v>
                </c:pt>
                <c:pt idx="56">
                  <c:v>2708.043097560188</c:v>
                </c:pt>
                <c:pt idx="57">
                  <c:v>2829.254333193107</c:v>
                </c:pt>
                <c:pt idx="58">
                  <c:v>2888.333724748516</c:v>
                </c:pt>
                <c:pt idx="59">
                  <c:v>2864.4014999499882</c:v>
                </c:pt>
                <c:pt idx="60">
                  <c:v>3023.6565139322074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1E3-4470-8489-3CA6578E01E0}"/>
            </c:ext>
          </c:extLst>
        </c:ser>
        <c:ser>
          <c:idx val="4"/>
          <c:order val="4"/>
          <c:tx>
            <c:strRef>
              <c:f>List1!$H$6</c:f>
              <c:strCache>
                <c:ptCount val="1"/>
                <c:pt idx="0">
                  <c:v>S. Korea 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List1!$H$7:$H$67</c:f>
              <c:numCache>
                <c:formatCode>#,##0</c:formatCode>
                <c:ptCount val="61"/>
                <c:pt idx="0">
                  <c:v>853.8902207071161</c:v>
                </c:pt>
                <c:pt idx="1">
                  <c:v>787.02104105303908</c:v>
                </c:pt>
                <c:pt idx="2">
                  <c:v>835.27584176704784</c:v>
                </c:pt>
                <c:pt idx="3">
                  <c:v>1071.676293551747</c:v>
                </c:pt>
                <c:pt idx="4">
                  <c:v>1123.9561752110981</c:v>
                </c:pt>
                <c:pt idx="5">
                  <c:v>1168.8564416374031</c:v>
                </c:pt>
                <c:pt idx="6">
                  <c:v>1148.8692323460136</c:v>
                </c:pt>
                <c:pt idx="7">
                  <c:v>1205.6669086668619</c:v>
                </c:pt>
                <c:pt idx="8">
                  <c:v>1233.8292933462151</c:v>
                </c:pt>
                <c:pt idx="9">
                  <c:v>1242.7593101345203</c:v>
                </c:pt>
                <c:pt idx="10">
                  <c:v>1226.3891343415587</c:v>
                </c:pt>
                <c:pt idx="11">
                  <c:v>1246.5915890322115</c:v>
                </c:pt>
                <c:pt idx="12">
                  <c:v>1245.1785666230146</c:v>
                </c:pt>
                <c:pt idx="13">
                  <c:v>1315.5188819239761</c:v>
                </c:pt>
                <c:pt idx="14">
                  <c:v>1389.6512292738707</c:v>
                </c:pt>
                <c:pt idx="15">
                  <c:v>1436.3351332520467</c:v>
                </c:pt>
                <c:pt idx="16">
                  <c:v>1569.3368664220682</c:v>
                </c:pt>
                <c:pt idx="17">
                  <c:v>1644.6516876306794</c:v>
                </c:pt>
                <c:pt idx="18">
                  <c:v>1812.0500680978014</c:v>
                </c:pt>
                <c:pt idx="19">
                  <c:v>2040.0076084199848</c:v>
                </c:pt>
                <c:pt idx="20">
                  <c:v>2167.3335194317797</c:v>
                </c:pt>
                <c:pt idx="21">
                  <c:v>2332.3601861144057</c:v>
                </c:pt>
                <c:pt idx="22">
                  <c:v>2456.469183703925</c:v>
                </c:pt>
                <c:pt idx="23">
                  <c:v>2824.2596777507115</c:v>
                </c:pt>
                <c:pt idx="24">
                  <c:v>3015.2484722702638</c:v>
                </c:pt>
                <c:pt idx="25">
                  <c:v>3161.7017658229638</c:v>
                </c:pt>
                <c:pt idx="26">
                  <c:v>3476.4082543223649</c:v>
                </c:pt>
                <c:pt idx="27">
                  <c:v>3774.5910637830716</c:v>
                </c:pt>
                <c:pt idx="28">
                  <c:v>4063.9131256922124</c:v>
                </c:pt>
                <c:pt idx="29">
                  <c:v>4294.0267490808337</c:v>
                </c:pt>
                <c:pt idx="30">
                  <c:v>4114.1013534781241</c:v>
                </c:pt>
                <c:pt idx="31">
                  <c:v>4301.8619425147845</c:v>
                </c:pt>
                <c:pt idx="32">
                  <c:v>4557.2903422672025</c:v>
                </c:pt>
                <c:pt idx="33">
                  <c:v>5006.9656727637184</c:v>
                </c:pt>
                <c:pt idx="34">
                  <c:v>5374.6225808048312</c:v>
                </c:pt>
                <c:pt idx="35">
                  <c:v>5670.3916090770963</c:v>
                </c:pt>
                <c:pt idx="36">
                  <c:v>6262.9688940651231</c:v>
                </c:pt>
                <c:pt idx="37">
                  <c:v>6915.909855364951</c:v>
                </c:pt>
                <c:pt idx="38">
                  <c:v>7620.5895648449959</c:v>
                </c:pt>
                <c:pt idx="39">
                  <c:v>8027.3033522580035</c:v>
                </c:pt>
                <c:pt idx="40">
                  <c:v>8704.4251090531616</c:v>
                </c:pt>
                <c:pt idx="41">
                  <c:v>9446.1098327153886</c:v>
                </c:pt>
                <c:pt idx="42">
                  <c:v>9877.3810870787129</c:v>
                </c:pt>
                <c:pt idx="43">
                  <c:v>10391.169665136737</c:v>
                </c:pt>
                <c:pt idx="44">
                  <c:v>11198.570403118143</c:v>
                </c:pt>
                <c:pt idx="45">
                  <c:v>12094.237278816488</c:v>
                </c:pt>
                <c:pt idx="46">
                  <c:v>12859.8523312125</c:v>
                </c:pt>
                <c:pt idx="47">
                  <c:v>13500.533860695867</c:v>
                </c:pt>
                <c:pt idx="48">
                  <c:v>12634.336991357377</c:v>
                </c:pt>
                <c:pt idx="49">
                  <c:v>13889.584304067814</c:v>
                </c:pt>
                <c:pt idx="50">
                  <c:v>14997.535378758315</c:v>
                </c:pt>
                <c:pt idx="51">
                  <c:v>15481.418912832114</c:v>
                </c:pt>
                <c:pt idx="52">
                  <c:v>16497.609053470183</c:v>
                </c:pt>
                <c:pt idx="53">
                  <c:v>16881.93814795549</c:v>
                </c:pt>
                <c:pt idx="54">
                  <c:v>17588.931298108721</c:v>
                </c:pt>
                <c:pt idx="55">
                  <c:v>18227.318896551955</c:v>
                </c:pt>
                <c:pt idx="56">
                  <c:v>19124.084544036228</c:v>
                </c:pt>
                <c:pt idx="57">
                  <c:v>20047.792804789206</c:v>
                </c:pt>
                <c:pt idx="58">
                  <c:v>20453.78021508746</c:v>
                </c:pt>
                <c:pt idx="59">
                  <c:v>20464.31804262181</c:v>
                </c:pt>
                <c:pt idx="60">
                  <c:v>21700.855764045082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1E3-4470-8489-3CA6578E01E0}"/>
            </c:ext>
          </c:extLst>
        </c:ser>
        <c:ser>
          <c:idx val="5"/>
          <c:order val="5"/>
          <c:tx>
            <c:strRef>
              <c:f>List1!$I$6</c:f>
              <c:strCache>
                <c:ptCount val="1"/>
                <c:pt idx="0">
                  <c:v>Thailand 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List1!$I$7:$I$67</c:f>
              <c:numCache>
                <c:formatCode>#,##0</c:formatCode>
                <c:ptCount val="61"/>
                <c:pt idx="0">
                  <c:v>817.04939339259261</c:v>
                </c:pt>
                <c:pt idx="1">
                  <c:v>848.87021146319535</c:v>
                </c:pt>
                <c:pt idx="2">
                  <c:v>869.11788316083278</c:v>
                </c:pt>
                <c:pt idx="3">
                  <c:v>935.25096659749045</c:v>
                </c:pt>
                <c:pt idx="4">
                  <c:v>898.43611899224572</c:v>
                </c:pt>
                <c:pt idx="5">
                  <c:v>945.02159281807474</c:v>
                </c:pt>
                <c:pt idx="6">
                  <c:v>929.69635349909629</c:v>
                </c:pt>
                <c:pt idx="7">
                  <c:v>910.15396305322781</c:v>
                </c:pt>
                <c:pt idx="8">
                  <c:v>913.73941626769556</c:v>
                </c:pt>
                <c:pt idx="9">
                  <c:v>992.11605789169892</c:v>
                </c:pt>
                <c:pt idx="10">
                  <c:v>1078.2273673115192</c:v>
                </c:pt>
                <c:pt idx="11">
                  <c:v>1099.8694112114647</c:v>
                </c:pt>
                <c:pt idx="12">
                  <c:v>1149.4222629040639</c:v>
                </c:pt>
                <c:pt idx="13">
                  <c:v>1205.0203613974047</c:v>
                </c:pt>
                <c:pt idx="14">
                  <c:v>1248.6411652312538</c:v>
                </c:pt>
                <c:pt idx="15">
                  <c:v>1307.8731449444574</c:v>
                </c:pt>
                <c:pt idx="16">
                  <c:v>1412.2257815265466</c:v>
                </c:pt>
                <c:pt idx="17">
                  <c:v>1485.7638738771279</c:v>
                </c:pt>
                <c:pt idx="18">
                  <c:v>1561.4455888669656</c:v>
                </c:pt>
                <c:pt idx="19">
                  <c:v>1636.0628870618132</c:v>
                </c:pt>
                <c:pt idx="20">
                  <c:v>1694.2713477933696</c:v>
                </c:pt>
                <c:pt idx="21">
                  <c:v>1724.6785703151265</c:v>
                </c:pt>
                <c:pt idx="22">
                  <c:v>1748.2873131693932</c:v>
                </c:pt>
                <c:pt idx="23">
                  <c:v>1873.6186401619266</c:v>
                </c:pt>
                <c:pt idx="24">
                  <c:v>1910.0050014948317</c:v>
                </c:pt>
                <c:pt idx="25">
                  <c:v>1958.7197199091597</c:v>
                </c:pt>
                <c:pt idx="26">
                  <c:v>2091.3665576903759</c:v>
                </c:pt>
                <c:pt idx="27">
                  <c:v>2249.3285979285492</c:v>
                </c:pt>
                <c:pt idx="28">
                  <c:v>2421.6460068530596</c:v>
                </c:pt>
                <c:pt idx="29">
                  <c:v>2496.0559759268458</c:v>
                </c:pt>
                <c:pt idx="30">
                  <c:v>2554.2594055462873</c:v>
                </c:pt>
                <c:pt idx="31">
                  <c:v>2653.7396218964986</c:v>
                </c:pt>
                <c:pt idx="32">
                  <c:v>2744.7838457120993</c:v>
                </c:pt>
                <c:pt idx="33">
                  <c:v>2847.4927026258274</c:v>
                </c:pt>
                <c:pt idx="34">
                  <c:v>2961.2668184041181</c:v>
                </c:pt>
                <c:pt idx="35">
                  <c:v>3050.1067852907167</c:v>
                </c:pt>
                <c:pt idx="36">
                  <c:v>3170.2601422657694</c:v>
                </c:pt>
                <c:pt idx="37">
                  <c:v>3420.8057094017649</c:v>
                </c:pt>
                <c:pt idx="38">
                  <c:v>3819.5586880099881</c:v>
                </c:pt>
                <c:pt idx="39">
                  <c:v>4225.1830076023107</c:v>
                </c:pt>
                <c:pt idx="40">
                  <c:v>4633.1013871838759</c:v>
                </c:pt>
                <c:pt idx="41">
                  <c:v>4956.5846177443118</c:v>
                </c:pt>
                <c:pt idx="42">
                  <c:v>5344.0111214217914</c:v>
                </c:pt>
                <c:pt idx="43">
                  <c:v>5733.8157610828039</c:v>
                </c:pt>
                <c:pt idx="44">
                  <c:v>6115.4690138754931</c:v>
                </c:pt>
                <c:pt idx="45">
                  <c:v>6531.2583853066672</c:v>
                </c:pt>
                <c:pt idx="46">
                  <c:v>6819.5108542061189</c:v>
                </c:pt>
                <c:pt idx="47">
                  <c:v>6558.7453373653616</c:v>
                </c:pt>
                <c:pt idx="48">
                  <c:v>5994.0730800092315</c:v>
                </c:pt>
                <c:pt idx="49">
                  <c:v>6212.3976449403644</c:v>
                </c:pt>
                <c:pt idx="50">
                  <c:v>6440.1491205695511</c:v>
                </c:pt>
                <c:pt idx="51">
                  <c:v>6611.3452581890333</c:v>
                </c:pt>
                <c:pt idx="52">
                  <c:v>6967.3444225340245</c:v>
                </c:pt>
                <c:pt idx="53">
                  <c:v>7412.2522266439273</c:v>
                </c:pt>
                <c:pt idx="54">
                  <c:v>7823.9409757470339</c:v>
                </c:pt>
                <c:pt idx="55">
                  <c:v>8093.3359362643087</c:v>
                </c:pt>
                <c:pt idx="56">
                  <c:v>8434.9202481419725</c:v>
                </c:pt>
                <c:pt idx="57">
                  <c:v>8835.1714309454383</c:v>
                </c:pt>
                <c:pt idx="58">
                  <c:v>8922.890434822948</c:v>
                </c:pt>
                <c:pt idx="59">
                  <c:v>8768.2620434271139</c:v>
                </c:pt>
                <c:pt idx="60">
                  <c:v>9372.2094070422409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1E3-4470-8489-3CA6578E01E0}"/>
            </c:ext>
          </c:extLst>
        </c:ser>
        <c:ser>
          <c:idx val="6"/>
          <c:order val="6"/>
          <c:tx>
            <c:strRef>
              <c:f>List1!$J$6</c:f>
              <c:strCache>
                <c:ptCount val="1"/>
                <c:pt idx="0">
                  <c:v>Taiwan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List1!$J$7:$J$67</c:f>
              <c:numCache>
                <c:formatCode>#,##0</c:formatCode>
                <c:ptCount val="61"/>
                <c:pt idx="0">
                  <c:v>915.7725321888413</c:v>
                </c:pt>
                <c:pt idx="1">
                  <c:v>949.04130742504174</c:v>
                </c:pt>
                <c:pt idx="2">
                  <c:v>1028.2654712987173</c:v>
                </c:pt>
                <c:pt idx="3">
                  <c:v>1084.4343021859236</c:v>
                </c:pt>
                <c:pt idx="4">
                  <c:v>1145.3387376954256</c:v>
                </c:pt>
                <c:pt idx="5">
                  <c:v>1189.0569395017794</c:v>
                </c:pt>
                <c:pt idx="6">
                  <c:v>1207.5794882774865</c:v>
                </c:pt>
                <c:pt idx="7">
                  <c:v>1253.363692817222</c:v>
                </c:pt>
                <c:pt idx="8">
                  <c:v>1289.7205588822355</c:v>
                </c:pt>
                <c:pt idx="9">
                  <c:v>1329.0026748184944</c:v>
                </c:pt>
                <c:pt idx="10">
                  <c:v>1353.1903139674064</c:v>
                </c:pt>
                <c:pt idx="11">
                  <c:v>1398.1308411214955</c:v>
                </c:pt>
                <c:pt idx="12">
                  <c:v>1459.2337494619028</c:v>
                </c:pt>
                <c:pt idx="13">
                  <c:v>1544.6287190599217</c:v>
                </c:pt>
                <c:pt idx="14">
                  <c:v>1679.1279773920064</c:v>
                </c:pt>
                <c:pt idx="15">
                  <c:v>1810.3556321478929</c:v>
                </c:pt>
                <c:pt idx="16">
                  <c:v>1915.6012176560123</c:v>
                </c:pt>
                <c:pt idx="17">
                  <c:v>2070.35661218425</c:v>
                </c:pt>
                <c:pt idx="18">
                  <c:v>2185.8744072424197</c:v>
                </c:pt>
                <c:pt idx="19">
                  <c:v>2334.1549295774648</c:v>
                </c:pt>
                <c:pt idx="20">
                  <c:v>2537.0217451142307</c:v>
                </c:pt>
                <c:pt idx="21">
                  <c:v>2804.0640559816984</c:v>
                </c:pt>
                <c:pt idx="22">
                  <c:v>3113.3966244725739</c:v>
                </c:pt>
                <c:pt idx="23">
                  <c:v>3447.9099262326909</c:v>
                </c:pt>
                <c:pt idx="24">
                  <c:v>3421.9781615033012</c:v>
                </c:pt>
                <c:pt idx="25">
                  <c:v>3521.5739991283231</c:v>
                </c:pt>
                <c:pt idx="26">
                  <c:v>3918.4058411925766</c:v>
                </c:pt>
                <c:pt idx="27">
                  <c:v>4235.7786665074909</c:v>
                </c:pt>
                <c:pt idx="28">
                  <c:v>4716.6764189584555</c:v>
                </c:pt>
                <c:pt idx="29">
                  <c:v>4997.5355341586428</c:v>
                </c:pt>
                <c:pt idx="30">
                  <c:v>5259.8943107713067</c:v>
                </c:pt>
                <c:pt idx="31">
                  <c:v>5488.6997844946682</c:v>
                </c:pt>
                <c:pt idx="32">
                  <c:v>5590.358171639763</c:v>
                </c:pt>
                <c:pt idx="33">
                  <c:v>5978.7211234389242</c:v>
                </c:pt>
                <c:pt idx="34">
                  <c:v>6521.1967438418442</c:v>
                </c:pt>
                <c:pt idx="35">
                  <c:v>6761.959473574263</c:v>
                </c:pt>
                <c:pt idx="36">
                  <c:v>7477.343265052762</c:v>
                </c:pt>
                <c:pt idx="37">
                  <c:v>8597.9729729729734</c:v>
                </c:pt>
                <c:pt idx="38">
                  <c:v>8897.6812474686121</c:v>
                </c:pt>
                <c:pt idx="39">
                  <c:v>9538.0333951762532</c:v>
                </c:pt>
                <c:pt idx="40">
                  <c:v>9938.3799325798136</c:v>
                </c:pt>
                <c:pt idx="41">
                  <c:v>10610.092755750386</c:v>
                </c:pt>
                <c:pt idx="42">
                  <c:v>11304.273181976994</c:v>
                </c:pt>
                <c:pt idx="43">
                  <c:v>11950.439508235935</c:v>
                </c:pt>
                <c:pt idx="44">
                  <c:v>12731.3252374691</c:v>
                </c:pt>
                <c:pt idx="45">
                  <c:v>13417.972449886347</c:v>
                </c:pt>
                <c:pt idx="46">
                  <c:v>14050.418640561285</c:v>
                </c:pt>
                <c:pt idx="47">
                  <c:v>14695.926534343995</c:v>
                </c:pt>
                <c:pt idx="48">
                  <c:v>15068.920222983013</c:v>
                </c:pt>
                <c:pt idx="49">
                  <c:v>15842.910129039625</c:v>
                </c:pt>
                <c:pt idx="50">
                  <c:v>16627.607357515208</c:v>
                </c:pt>
                <c:pt idx="51">
                  <c:v>16238.340828865639</c:v>
                </c:pt>
                <c:pt idx="52">
                  <c:v>17001.340837728199</c:v>
                </c:pt>
                <c:pt idx="53">
                  <c:v>17547.42140617843</c:v>
                </c:pt>
                <c:pt idx="54">
                  <c:v>18563.701212948472</c:v>
                </c:pt>
                <c:pt idx="55">
                  <c:v>19367.413186296992</c:v>
                </c:pt>
                <c:pt idx="56">
                  <c:v>20340.180132709425</c:v>
                </c:pt>
                <c:pt idx="57">
                  <c:v>21470.445598883336</c:v>
                </c:pt>
                <c:pt idx="58">
                  <c:v>21554.069738456732</c:v>
                </c:pt>
                <c:pt idx="59">
                  <c:v>21092.211338352743</c:v>
                </c:pt>
                <c:pt idx="60">
                  <c:v>23291.909598655278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1E3-4470-8489-3CA6578E01E0}"/>
            </c:ext>
          </c:extLst>
        </c:ser>
        <c:ser>
          <c:idx val="7"/>
          <c:order val="7"/>
          <c:tx>
            <c:strRef>
              <c:f>List1!$K$6</c:f>
              <c:strCache>
                <c:ptCount val="1"/>
                <c:pt idx="0">
                  <c:v>Burma 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List1!$K$7:$K$67</c:f>
              <c:numCache>
                <c:formatCode>#,##0</c:formatCode>
                <c:ptCount val="61"/>
                <c:pt idx="0">
                  <c:v>395.68635675391869</c:v>
                </c:pt>
                <c:pt idx="1">
                  <c:v>446.42640564181096</c:v>
                </c:pt>
                <c:pt idx="2">
                  <c:v>449.29972596598566</c:v>
                </c:pt>
                <c:pt idx="3">
                  <c:v>454.09020588935147</c:v>
                </c:pt>
                <c:pt idx="4">
                  <c:v>419.35782756237768</c:v>
                </c:pt>
                <c:pt idx="5">
                  <c:v>466.6049435705882</c:v>
                </c:pt>
                <c:pt idx="6">
                  <c:v>489.64266886114359</c:v>
                </c:pt>
                <c:pt idx="7">
                  <c:v>510.22105422648133</c:v>
                </c:pt>
                <c:pt idx="8">
                  <c:v>488.22347045267935</c:v>
                </c:pt>
                <c:pt idx="9">
                  <c:v>554.66473172963674</c:v>
                </c:pt>
                <c:pt idx="10">
                  <c:v>563.55248494639261</c:v>
                </c:pt>
                <c:pt idx="11">
                  <c:v>567.449726915626</c:v>
                </c:pt>
                <c:pt idx="12">
                  <c:v>606.3137175136502</c:v>
                </c:pt>
                <c:pt idx="13">
                  <c:v>612.58053447100872</c:v>
                </c:pt>
                <c:pt idx="14">
                  <c:v>612.44898623339293</c:v>
                </c:pt>
                <c:pt idx="15">
                  <c:v>616.70749177496111</c:v>
                </c:pt>
                <c:pt idx="16">
                  <c:v>580.22136131971251</c:v>
                </c:pt>
                <c:pt idx="17">
                  <c:v>585.5303474647842</c:v>
                </c:pt>
                <c:pt idx="18">
                  <c:v>612.40728512849603</c:v>
                </c:pt>
                <c:pt idx="19">
                  <c:v>625.70447570151191</c:v>
                </c:pt>
                <c:pt idx="20">
                  <c:v>641.58789920320066</c:v>
                </c:pt>
                <c:pt idx="21">
                  <c:v>649.8891260289314</c:v>
                </c:pt>
                <c:pt idx="22">
                  <c:v>642.12736190942917</c:v>
                </c:pt>
                <c:pt idx="23">
                  <c:v>627.74211743586909</c:v>
                </c:pt>
                <c:pt idx="24">
                  <c:v>648.45278253293782</c:v>
                </c:pt>
                <c:pt idx="25">
                  <c:v>663.4244523056168</c:v>
                </c:pt>
                <c:pt idx="26">
                  <c:v>691.57437927798276</c:v>
                </c:pt>
                <c:pt idx="27">
                  <c:v>720.35988893499189</c:v>
                </c:pt>
                <c:pt idx="28">
                  <c:v>755.91400080085577</c:v>
                </c:pt>
                <c:pt idx="29">
                  <c:v>778.32848603568164</c:v>
                </c:pt>
                <c:pt idx="30">
                  <c:v>828.18564279800626</c:v>
                </c:pt>
                <c:pt idx="31">
                  <c:v>859.236685967168</c:v>
                </c:pt>
                <c:pt idx="32">
                  <c:v>889.01639324192467</c:v>
                </c:pt>
                <c:pt idx="33">
                  <c:v>909.85593790418329</c:v>
                </c:pt>
                <c:pt idx="34">
                  <c:v>936.26005360990814</c:v>
                </c:pt>
                <c:pt idx="35">
                  <c:v>945.06568081294631</c:v>
                </c:pt>
                <c:pt idx="36">
                  <c:v>918.60077095865802</c:v>
                </c:pt>
                <c:pt idx="37">
                  <c:v>867.07432236097873</c:v>
                </c:pt>
                <c:pt idx="38">
                  <c:v>757.16633020793108</c:v>
                </c:pt>
                <c:pt idx="39">
                  <c:v>774.48291469616515</c:v>
                </c:pt>
                <c:pt idx="40">
                  <c:v>785.71974619677394</c:v>
                </c:pt>
                <c:pt idx="41">
                  <c:v>767.02995194338473</c:v>
                </c:pt>
                <c:pt idx="42">
                  <c:v>828.83157839937292</c:v>
                </c:pt>
                <c:pt idx="43">
                  <c:v>865.50857236157799</c:v>
                </c:pt>
                <c:pt idx="44">
                  <c:v>913.439932814651</c:v>
                </c:pt>
                <c:pt idx="45">
                  <c:v>959.66635463683042</c:v>
                </c:pt>
                <c:pt idx="46">
                  <c:v>1004.7603030972978</c:v>
                </c:pt>
                <c:pt idx="47">
                  <c:v>1046.1189603650823</c:v>
                </c:pt>
                <c:pt idx="48">
                  <c:v>1090.0836898863279</c:v>
                </c:pt>
                <c:pt idx="49">
                  <c:v>1192.0522313302022</c:v>
                </c:pt>
                <c:pt idx="50">
                  <c:v>1337.1266723236736</c:v>
                </c:pt>
                <c:pt idx="51">
                  <c:v>1468.9248380625188</c:v>
                </c:pt>
                <c:pt idx="52">
                  <c:v>1624.1312528838298</c:v>
                </c:pt>
                <c:pt idx="53">
                  <c:v>1825.409518858178</c:v>
                </c:pt>
                <c:pt idx="54">
                  <c:v>2047.3983619870371</c:v>
                </c:pt>
                <c:pt idx="55">
                  <c:v>2297.1677512827614</c:v>
                </c:pt>
                <c:pt idx="56">
                  <c:v>2568.1562502897114</c:v>
                </c:pt>
                <c:pt idx="57">
                  <c:v>2843.3143578450104</c:v>
                </c:pt>
                <c:pt idx="58">
                  <c:v>3106.554740966169</c:v>
                </c:pt>
                <c:pt idx="59">
                  <c:v>3396.9571706129186</c:v>
                </c:pt>
                <c:pt idx="60">
                  <c:v>3708.939177180358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1E3-4470-8489-3CA6578E01E0}"/>
            </c:ext>
          </c:extLst>
        </c:ser>
        <c:ser>
          <c:idx val="8"/>
          <c:order val="8"/>
          <c:tx>
            <c:strRef>
              <c:f>List1!$L$6</c:f>
              <c:strCache>
                <c:ptCount val="1"/>
                <c:pt idx="0">
                  <c:v>Malaysia 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List1!$L$7:$L$67</c:f>
              <c:numCache>
                <c:formatCode>#,##0</c:formatCode>
                <c:ptCount val="61"/>
                <c:pt idx="0">
                  <c:v>1559.2653733820407</c:v>
                </c:pt>
                <c:pt idx="1">
                  <c:v>1440.0230695402911</c:v>
                </c:pt>
                <c:pt idx="2">
                  <c:v>1471.4646986283224</c:v>
                </c:pt>
                <c:pt idx="3">
                  <c:v>1439.9023689330925</c:v>
                </c:pt>
                <c:pt idx="4">
                  <c:v>1490.257059859244</c:v>
                </c:pt>
                <c:pt idx="5">
                  <c:v>1460.2583249905629</c:v>
                </c:pt>
                <c:pt idx="6">
                  <c:v>1505.386611075523</c:v>
                </c:pt>
                <c:pt idx="7">
                  <c:v>1454.5365271890569</c:v>
                </c:pt>
                <c:pt idx="8">
                  <c:v>1413.0176890833839</c:v>
                </c:pt>
                <c:pt idx="9">
                  <c:v>1467.3528629791851</c:v>
                </c:pt>
                <c:pt idx="10">
                  <c:v>1530.4040710480508</c:v>
                </c:pt>
                <c:pt idx="11">
                  <c:v>1592.2153436046653</c:v>
                </c:pt>
                <c:pt idx="12">
                  <c:v>1636.8032596839232</c:v>
                </c:pt>
                <c:pt idx="13">
                  <c:v>1669.2443343687364</c:v>
                </c:pt>
                <c:pt idx="14">
                  <c:v>1727.5937423117555</c:v>
                </c:pt>
                <c:pt idx="15">
                  <c:v>1804.0655272255824</c:v>
                </c:pt>
                <c:pt idx="16">
                  <c:v>1846.299365755056</c:v>
                </c:pt>
                <c:pt idx="17">
                  <c:v>1830.3518762116098</c:v>
                </c:pt>
                <c:pt idx="18">
                  <c:v>1942.1982510128646</c:v>
                </c:pt>
                <c:pt idx="19">
                  <c:v>2005.3828896064952</c:v>
                </c:pt>
                <c:pt idx="20">
                  <c:v>2079.1522367659818</c:v>
                </c:pt>
                <c:pt idx="21">
                  <c:v>2180.4917998595156</c:v>
                </c:pt>
                <c:pt idx="22">
                  <c:v>2289.4801381152165</c:v>
                </c:pt>
                <c:pt idx="23">
                  <c:v>2559.9678138394002</c:v>
                </c:pt>
                <c:pt idx="24">
                  <c:v>2688.2447068560168</c:v>
                </c:pt>
                <c:pt idx="25">
                  <c:v>2648.422395696919</c:v>
                </c:pt>
                <c:pt idx="26">
                  <c:v>2910.3160492029492</c:v>
                </c:pt>
                <c:pt idx="27">
                  <c:v>3076.0473356142575</c:v>
                </c:pt>
                <c:pt idx="28">
                  <c:v>3270.5333092819365</c:v>
                </c:pt>
                <c:pt idx="29">
                  <c:v>3456.5262732890983</c:v>
                </c:pt>
                <c:pt idx="30">
                  <c:v>3656.7649534100842</c:v>
                </c:pt>
                <c:pt idx="31">
                  <c:v>3823.8263234698416</c:v>
                </c:pt>
                <c:pt idx="32">
                  <c:v>3954.1117513331674</c:v>
                </c:pt>
                <c:pt idx="33">
                  <c:v>4095.8485896166981</c:v>
                </c:pt>
                <c:pt idx="34">
                  <c:v>4307.5343321174278</c:v>
                </c:pt>
                <c:pt idx="35">
                  <c:v>4156.6880401026447</c:v>
                </c:pt>
                <c:pt idx="36">
                  <c:v>4104.50717341571</c:v>
                </c:pt>
                <c:pt idx="37">
                  <c:v>4218.2628040543523</c:v>
                </c:pt>
                <c:pt idx="38">
                  <c:v>4481.5105861955944</c:v>
                </c:pt>
                <c:pt idx="39">
                  <c:v>4789.2554704142749</c:v>
                </c:pt>
                <c:pt idx="40">
                  <c:v>5130.6055934413598</c:v>
                </c:pt>
                <c:pt idx="41">
                  <c:v>5469.2478762744713</c:v>
                </c:pt>
                <c:pt idx="42">
                  <c:v>5801.760382618415</c:v>
                </c:pt>
                <c:pt idx="43">
                  <c:v>6218.8064497727755</c:v>
                </c:pt>
                <c:pt idx="44">
                  <c:v>6621.6224706024723</c:v>
                </c:pt>
                <c:pt idx="45">
                  <c:v>7092.2536947730059</c:v>
                </c:pt>
                <c:pt idx="46">
                  <c:v>7607.9914199241894</c:v>
                </c:pt>
                <c:pt idx="47">
                  <c:v>7955.1514625218051</c:v>
                </c:pt>
                <c:pt idx="48">
                  <c:v>7178.5280564405375</c:v>
                </c:pt>
                <c:pt idx="49">
                  <c:v>7424.5136214965751</c:v>
                </c:pt>
                <c:pt idx="50">
                  <c:v>7873.520022165475</c:v>
                </c:pt>
                <c:pt idx="51">
                  <c:v>7718.8755262015347</c:v>
                </c:pt>
                <c:pt idx="52">
                  <c:v>7952.3359642761607</c:v>
                </c:pt>
                <c:pt idx="53">
                  <c:v>8210.5285412956509</c:v>
                </c:pt>
                <c:pt idx="54">
                  <c:v>8562.6901211763761</c:v>
                </c:pt>
                <c:pt idx="55">
                  <c:v>8848.1540423369406</c:v>
                </c:pt>
                <c:pt idx="56">
                  <c:v>9179.6149388843078</c:v>
                </c:pt>
                <c:pt idx="57">
                  <c:v>9589.8069433552391</c:v>
                </c:pt>
                <c:pt idx="58">
                  <c:v>9880.32404226976</c:v>
                </c:pt>
                <c:pt idx="59">
                  <c:v>9571.1498820251581</c:v>
                </c:pt>
                <c:pt idx="60">
                  <c:v>10094.488817602836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1E3-4470-8489-3CA6578E01E0}"/>
            </c:ext>
          </c:extLst>
        </c:ser>
        <c:ser>
          <c:idx val="9"/>
          <c:order val="9"/>
          <c:tx>
            <c:strRef>
              <c:f>List1!$M$6</c:f>
              <c:strCache>
                <c:ptCount val="1"/>
                <c:pt idx="0">
                  <c:v>Cambodia 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List1!$M$7:$M$67</c:f>
              <c:numCache>
                <c:formatCode>#,##0</c:formatCode>
                <c:ptCount val="61"/>
                <c:pt idx="0">
                  <c:v>481.97675328828922</c:v>
                </c:pt>
                <c:pt idx="1">
                  <c:v>486.34076596487785</c:v>
                </c:pt>
                <c:pt idx="2">
                  <c:v>504.4914223675475</c:v>
                </c:pt>
                <c:pt idx="3">
                  <c:v>497.37040350837435</c:v>
                </c:pt>
                <c:pt idx="4">
                  <c:v>541.84702866918713</c:v>
                </c:pt>
                <c:pt idx="5">
                  <c:v>517.74709896238653</c:v>
                </c:pt>
                <c:pt idx="6">
                  <c:v>571.58179426141908</c:v>
                </c:pt>
                <c:pt idx="7">
                  <c:v>594.26559068834865</c:v>
                </c:pt>
                <c:pt idx="8">
                  <c:v>607.87692852706778</c:v>
                </c:pt>
                <c:pt idx="9">
                  <c:v>649.78149626892468</c:v>
                </c:pt>
                <c:pt idx="10">
                  <c:v>670.51735369382504</c:v>
                </c:pt>
                <c:pt idx="11">
                  <c:v>646.50872617846778</c:v>
                </c:pt>
                <c:pt idx="12">
                  <c:v>680.35161307767635</c:v>
                </c:pt>
                <c:pt idx="13">
                  <c:v>711.70564711488191</c:v>
                </c:pt>
                <c:pt idx="14">
                  <c:v>673.87887700131216</c:v>
                </c:pt>
                <c:pt idx="15">
                  <c:v>687.32561270882934</c:v>
                </c:pt>
                <c:pt idx="16">
                  <c:v>699.67477806637567</c:v>
                </c:pt>
                <c:pt idx="17">
                  <c:v>716.61271478986339</c:v>
                </c:pt>
                <c:pt idx="18">
                  <c:v>729.92455486361587</c:v>
                </c:pt>
                <c:pt idx="19">
                  <c:v>722.09387575155006</c:v>
                </c:pt>
                <c:pt idx="20">
                  <c:v>646.99836702209438</c:v>
                </c:pt>
                <c:pt idx="21">
                  <c:v>615.29624294375265</c:v>
                </c:pt>
                <c:pt idx="22">
                  <c:v>577.14190632615157</c:v>
                </c:pt>
                <c:pt idx="23">
                  <c:v>777.36918786152205</c:v>
                </c:pt>
                <c:pt idx="24">
                  <c:v>657.92966210246311</c:v>
                </c:pt>
                <c:pt idx="25">
                  <c:v>579.60815178418386</c:v>
                </c:pt>
                <c:pt idx="26">
                  <c:v>643.40679609151823</c:v>
                </c:pt>
                <c:pt idx="27">
                  <c:v>717.44527691871554</c:v>
                </c:pt>
                <c:pt idx="28">
                  <c:v>810.38402804602572</c:v>
                </c:pt>
                <c:pt idx="29">
                  <c:v>830.60598149172858</c:v>
                </c:pt>
                <c:pt idx="30">
                  <c:v>828.2495073693882</c:v>
                </c:pt>
                <c:pt idx="31">
                  <c:v>815.52405259240322</c:v>
                </c:pt>
                <c:pt idx="32">
                  <c:v>852.49995818390369</c:v>
                </c:pt>
                <c:pt idx="33">
                  <c:v>885.56587459935133</c:v>
                </c:pt>
                <c:pt idx="34">
                  <c:v>925.68613586352478</c:v>
                </c:pt>
                <c:pt idx="35">
                  <c:v>965.72284751448456</c:v>
                </c:pt>
                <c:pt idx="36">
                  <c:v>989.95783210374589</c:v>
                </c:pt>
                <c:pt idx="37">
                  <c:v>935.44029954137284</c:v>
                </c:pt>
                <c:pt idx="38">
                  <c:v>924.42920667061662</c:v>
                </c:pt>
                <c:pt idx="39">
                  <c:v>913.35770950787287</c:v>
                </c:pt>
                <c:pt idx="40">
                  <c:v>881.26045393206959</c:v>
                </c:pt>
                <c:pt idx="41">
                  <c:v>914.98219049202555</c:v>
                </c:pt>
                <c:pt idx="42">
                  <c:v>937.12535493990356</c:v>
                </c:pt>
                <c:pt idx="43">
                  <c:v>931.32236481443579</c:v>
                </c:pt>
                <c:pt idx="44">
                  <c:v>984.57893044533114</c:v>
                </c:pt>
                <c:pt idx="45">
                  <c:v>1024.5435287356936</c:v>
                </c:pt>
                <c:pt idx="46">
                  <c:v>1055.8087852771016</c:v>
                </c:pt>
                <c:pt idx="47">
                  <c:v>1092.9035259587154</c:v>
                </c:pt>
                <c:pt idx="48">
                  <c:v>1125.7116959849602</c:v>
                </c:pt>
                <c:pt idx="49">
                  <c:v>1245.0785120524806</c:v>
                </c:pt>
                <c:pt idx="50">
                  <c:v>1328.5736663504015</c:v>
                </c:pt>
                <c:pt idx="51">
                  <c:v>1408.8788053936041</c:v>
                </c:pt>
                <c:pt idx="52">
                  <c:v>1485.1756415567152</c:v>
                </c:pt>
                <c:pt idx="53">
                  <c:v>1587.6189478666001</c:v>
                </c:pt>
                <c:pt idx="54">
                  <c:v>1726.5010529277815</c:v>
                </c:pt>
                <c:pt idx="55">
                  <c:v>1927.7004889625339</c:v>
                </c:pt>
                <c:pt idx="56">
                  <c:v>2103.4893254238195</c:v>
                </c:pt>
                <c:pt idx="57">
                  <c:v>2281.1353678604733</c:v>
                </c:pt>
                <c:pt idx="58">
                  <c:v>2392.2215470716424</c:v>
                </c:pt>
                <c:pt idx="59">
                  <c:v>2352.2918999705744</c:v>
                </c:pt>
                <c:pt idx="60">
                  <c:v>2449.8889256478069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1E3-4470-8489-3CA6578E01E0}"/>
            </c:ext>
          </c:extLst>
        </c:ser>
        <c:ser>
          <c:idx val="10"/>
          <c:order val="10"/>
          <c:tx>
            <c:strRef>
              <c:f>List1!$N$6</c:f>
              <c:strCache>
                <c:ptCount val="1"/>
                <c:pt idx="0">
                  <c:v>Laos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List1!$N$7:$N$67</c:f>
              <c:numCache>
                <c:formatCode>#,##0</c:formatCode>
                <c:ptCount val="61"/>
                <c:pt idx="0">
                  <c:v>612.94263365967049</c:v>
                </c:pt>
                <c:pt idx="1">
                  <c:v>620.56991433323867</c:v>
                </c:pt>
                <c:pt idx="2">
                  <c:v>627.91605441871013</c:v>
                </c:pt>
                <c:pt idx="3">
                  <c:v>634.94068040383638</c:v>
                </c:pt>
                <c:pt idx="4">
                  <c:v>641.65237770036902</c:v>
                </c:pt>
                <c:pt idx="5">
                  <c:v>648.51186507101613</c:v>
                </c:pt>
                <c:pt idx="6">
                  <c:v>654.52679787382544</c:v>
                </c:pt>
                <c:pt idx="7">
                  <c:v>660.63004994196979</c:v>
                </c:pt>
                <c:pt idx="8">
                  <c:v>666.96008090280009</c:v>
                </c:pt>
                <c:pt idx="9">
                  <c:v>672.7787354148337</c:v>
                </c:pt>
                <c:pt idx="10">
                  <c:v>678.97452329969497</c:v>
                </c:pt>
                <c:pt idx="11">
                  <c:v>685.51428197148311</c:v>
                </c:pt>
                <c:pt idx="12">
                  <c:v>691.95161070727659</c:v>
                </c:pt>
                <c:pt idx="13">
                  <c:v>698.28286634142455</c:v>
                </c:pt>
                <c:pt idx="14">
                  <c:v>705.30142282223267</c:v>
                </c:pt>
                <c:pt idx="15">
                  <c:v>711.78538851943961</c:v>
                </c:pt>
                <c:pt idx="16">
                  <c:v>718.90341839911707</c:v>
                </c:pt>
                <c:pt idx="17">
                  <c:v>725.85901731179365</c:v>
                </c:pt>
                <c:pt idx="18">
                  <c:v>732.99764165976171</c:v>
                </c:pt>
                <c:pt idx="19">
                  <c:v>740.2742567205097</c:v>
                </c:pt>
                <c:pt idx="20">
                  <c:v>747.66657375025966</c:v>
                </c:pt>
                <c:pt idx="21">
                  <c:v>755.15436760212151</c:v>
                </c:pt>
                <c:pt idx="22">
                  <c:v>762.71681009633312</c:v>
                </c:pt>
                <c:pt idx="23">
                  <c:v>770.10804639017226</c:v>
                </c:pt>
                <c:pt idx="24">
                  <c:v>777.07314091799401</c:v>
                </c:pt>
                <c:pt idx="25">
                  <c:v>783.58352962464551</c:v>
                </c:pt>
                <c:pt idx="26">
                  <c:v>804.27671149706316</c:v>
                </c:pt>
                <c:pt idx="27">
                  <c:v>820.67208461930227</c:v>
                </c:pt>
                <c:pt idx="28">
                  <c:v>835.65905603164788</c:v>
                </c:pt>
                <c:pt idx="29">
                  <c:v>856.17564881009025</c:v>
                </c:pt>
                <c:pt idx="30">
                  <c:v>876.05852010182321</c:v>
                </c:pt>
                <c:pt idx="31">
                  <c:v>891.22553400112315</c:v>
                </c:pt>
                <c:pt idx="32">
                  <c:v>898.81553350242564</c:v>
                </c:pt>
                <c:pt idx="33">
                  <c:v>904.44448195875032</c:v>
                </c:pt>
                <c:pt idx="34">
                  <c:v>910.89399016860762</c:v>
                </c:pt>
                <c:pt idx="35">
                  <c:v>918.46999687463176</c:v>
                </c:pt>
                <c:pt idx="36">
                  <c:v>920.57752615857066</c:v>
                </c:pt>
                <c:pt idx="37">
                  <c:v>922.64440741806095</c:v>
                </c:pt>
                <c:pt idx="38">
                  <c:v>924.90132878244685</c:v>
                </c:pt>
                <c:pt idx="39">
                  <c:v>927.06411619399012</c:v>
                </c:pt>
                <c:pt idx="40">
                  <c:v>929.11639890444064</c:v>
                </c:pt>
                <c:pt idx="41">
                  <c:v>930.81231212300486</c:v>
                </c:pt>
                <c:pt idx="42">
                  <c:v>953.03672974370375</c:v>
                </c:pt>
                <c:pt idx="43">
                  <c:v>1020.2526926245379</c:v>
                </c:pt>
                <c:pt idx="44">
                  <c:v>1053.5187079157583</c:v>
                </c:pt>
                <c:pt idx="45">
                  <c:v>1079.2147773598485</c:v>
                </c:pt>
                <c:pt idx="46">
                  <c:v>1077.2389370276896</c:v>
                </c:pt>
                <c:pt idx="47">
                  <c:v>1105.3988811072504</c:v>
                </c:pt>
                <c:pt idx="48">
                  <c:v>1110.3656824713687</c:v>
                </c:pt>
                <c:pt idx="49">
                  <c:v>1166.9264291771519</c:v>
                </c:pt>
                <c:pt idx="50">
                  <c:v>1203.223219461549</c:v>
                </c:pt>
                <c:pt idx="51">
                  <c:v>1240.5360776527325</c:v>
                </c:pt>
                <c:pt idx="52">
                  <c:v>1280.9897043113672</c:v>
                </c:pt>
                <c:pt idx="53">
                  <c:v>1322.2900442367659</c:v>
                </c:pt>
                <c:pt idx="54">
                  <c:v>1372.9135413835957</c:v>
                </c:pt>
                <c:pt idx="55">
                  <c:v>1435.2256125444155</c:v>
                </c:pt>
                <c:pt idx="56">
                  <c:v>1518.7295055131672</c:v>
                </c:pt>
                <c:pt idx="57">
                  <c:v>1594.1433898017144</c:v>
                </c:pt>
                <c:pt idx="58">
                  <c:v>1669.1790711960434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1E3-4470-8489-3CA6578E01E0}"/>
            </c:ext>
          </c:extLst>
        </c:ser>
        <c:ser>
          <c:idx val="11"/>
          <c:order val="11"/>
          <c:tx>
            <c:strRef>
              <c:f>List1!$O$6</c:f>
              <c:strCache>
                <c:ptCount val="1"/>
                <c:pt idx="0">
                  <c:v>North Korea 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List1!$O$7:$O$67</c:f>
              <c:numCache>
                <c:formatCode>#,##0</c:formatCode>
                <c:ptCount val="61"/>
                <c:pt idx="0">
                  <c:v>853.85708584183112</c:v>
                </c:pt>
                <c:pt idx="1">
                  <c:v>708.9837717369121</c:v>
                </c:pt>
                <c:pt idx="2">
                  <c:v>752.91963623435061</c:v>
                </c:pt>
                <c:pt idx="3">
                  <c:v>965.98166429736193</c:v>
                </c:pt>
                <c:pt idx="4">
                  <c:v>1012.9721803050816</c:v>
                </c:pt>
                <c:pt idx="5">
                  <c:v>1053.9144675327939</c:v>
                </c:pt>
                <c:pt idx="6">
                  <c:v>1036.0102416260227</c:v>
                </c:pt>
                <c:pt idx="7">
                  <c:v>1086.9818148898657</c:v>
                </c:pt>
                <c:pt idx="8">
                  <c:v>1111.9066845473653</c:v>
                </c:pt>
                <c:pt idx="9">
                  <c:v>1119.9351034408264</c:v>
                </c:pt>
                <c:pt idx="10">
                  <c:v>1104.9942796843197</c:v>
                </c:pt>
                <c:pt idx="11">
                  <c:v>1123.9908773851007</c:v>
                </c:pt>
                <c:pt idx="12">
                  <c:v>1121.9607723164308</c:v>
                </c:pt>
                <c:pt idx="13">
                  <c:v>1186.0469141102203</c:v>
                </c:pt>
                <c:pt idx="14">
                  <c:v>1253.0483687079861</c:v>
                </c:pt>
                <c:pt idx="15">
                  <c:v>1294.9972579254547</c:v>
                </c:pt>
                <c:pt idx="16">
                  <c:v>1414.9933043707169</c:v>
                </c:pt>
                <c:pt idx="17">
                  <c:v>1482.99807030335</c:v>
                </c:pt>
                <c:pt idx="18">
                  <c:v>1632.9653223674559</c:v>
                </c:pt>
                <c:pt idx="19">
                  <c:v>1838.9759290589188</c:v>
                </c:pt>
                <c:pt idx="20">
                  <c:v>1954.0103143337267</c:v>
                </c:pt>
                <c:pt idx="21">
                  <c:v>2522.1066346601597</c:v>
                </c:pt>
                <c:pt idx="22">
                  <c:v>2560.9487051865267</c:v>
                </c:pt>
                <c:pt idx="23">
                  <c:v>2824.3107732559097</c:v>
                </c:pt>
                <c:pt idx="24">
                  <c:v>2840.892963400102</c:v>
                </c:pt>
                <c:pt idx="25">
                  <c:v>2840.9673427035277</c:v>
                </c:pt>
                <c:pt idx="26">
                  <c:v>2840.9216429727171</c:v>
                </c:pt>
                <c:pt idx="27">
                  <c:v>2840.9244045445971</c:v>
                </c:pt>
                <c:pt idx="28">
                  <c:v>2841.0295475155017</c:v>
                </c:pt>
                <c:pt idx="29">
                  <c:v>2840.9249484420993</c:v>
                </c:pt>
                <c:pt idx="30">
                  <c:v>2841.0694495719376</c:v>
                </c:pt>
                <c:pt idx="31">
                  <c:v>2841.0019139429755</c:v>
                </c:pt>
                <c:pt idx="32">
                  <c:v>2841.0794084471254</c:v>
                </c:pt>
                <c:pt idx="33">
                  <c:v>2840.999464783717</c:v>
                </c:pt>
                <c:pt idx="34">
                  <c:v>2841.0090129698833</c:v>
                </c:pt>
                <c:pt idx="35">
                  <c:v>2840.9613547010999</c:v>
                </c:pt>
                <c:pt idx="36">
                  <c:v>2840.9174142734755</c:v>
                </c:pt>
                <c:pt idx="37">
                  <c:v>2841.0565927858393</c:v>
                </c:pt>
                <c:pt idx="38">
                  <c:v>2840.9787528777988</c:v>
                </c:pt>
                <c:pt idx="39">
                  <c:v>2841.0328978545717</c:v>
                </c:pt>
                <c:pt idx="40">
                  <c:v>2841.0654799804147</c:v>
                </c:pt>
                <c:pt idx="41">
                  <c:v>2841.0075965496144</c:v>
                </c:pt>
                <c:pt idx="42">
                  <c:v>2577.8587853293179</c:v>
                </c:pt>
                <c:pt idx="43">
                  <c:v>2541.3034174010663</c:v>
                </c:pt>
                <c:pt idx="44">
                  <c:v>1850.4411465196065</c:v>
                </c:pt>
                <c:pt idx="45">
                  <c:v>1521.2237366814559</c:v>
                </c:pt>
                <c:pt idx="46">
                  <c:v>1253.8668144530286</c:v>
                </c:pt>
                <c:pt idx="47">
                  <c:v>1175.9882290327082</c:v>
                </c:pt>
                <c:pt idx="48">
                  <c:v>1185.1053432735673</c:v>
                </c:pt>
                <c:pt idx="49">
                  <c:v>1199.4073761800255</c:v>
                </c:pt>
                <c:pt idx="50">
                  <c:v>1190.3054302100552</c:v>
                </c:pt>
                <c:pt idx="51">
                  <c:v>1177.4978714551021</c:v>
                </c:pt>
                <c:pt idx="52">
                  <c:v>1165.7075103066784</c:v>
                </c:pt>
                <c:pt idx="53">
                  <c:v>1155.7985376020401</c:v>
                </c:pt>
                <c:pt idx="54">
                  <c:v>1147.61269128144</c:v>
                </c:pt>
                <c:pt idx="55">
                  <c:v>1140.1636357804703</c:v>
                </c:pt>
                <c:pt idx="56">
                  <c:v>1133.3736768388483</c:v>
                </c:pt>
                <c:pt idx="57">
                  <c:v>1127.1824295996414</c:v>
                </c:pt>
                <c:pt idx="58">
                  <c:v>1121.6313225761608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1E3-4470-8489-3CA6578E01E0}"/>
            </c:ext>
          </c:extLst>
        </c:ser>
        <c:ser>
          <c:idx val="12"/>
          <c:order val="12"/>
          <c:tx>
            <c:strRef>
              <c:f>List1!$P$6</c:f>
              <c:strCache>
                <c:ptCount val="1"/>
                <c:pt idx="0">
                  <c:v>Vietnam</c:v>
                </c:pt>
              </c:strCache>
            </c:strRef>
          </c:tx>
          <c:marker>
            <c:symbol val="none"/>
          </c:marker>
          <c:cat>
            <c:numRef>
              <c:f>List1!$C$7:$C$67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List1!$P$7:$P$67</c:f>
              <c:numCache>
                <c:formatCode>#,##0</c:formatCode>
                <c:ptCount val="61"/>
                <c:pt idx="0">
                  <c:v>658.07579442502777</c:v>
                </c:pt>
                <c:pt idx="1">
                  <c:v>676.33116570067034</c:v>
                </c:pt>
                <c:pt idx="2">
                  <c:v>693.75973236243806</c:v>
                </c:pt>
                <c:pt idx="3">
                  <c:v>712.24117083258272</c:v>
                </c:pt>
                <c:pt idx="4">
                  <c:v>732.08306629023195</c:v>
                </c:pt>
                <c:pt idx="5">
                  <c:v>750.08842542465925</c:v>
                </c:pt>
                <c:pt idx="6">
                  <c:v>763.61001320034643</c:v>
                </c:pt>
                <c:pt idx="7">
                  <c:v>775.41826842817591</c:v>
                </c:pt>
                <c:pt idx="8">
                  <c:v>784.94875868474662</c:v>
                </c:pt>
                <c:pt idx="9">
                  <c:v>791.61351817373736</c:v>
                </c:pt>
                <c:pt idx="10">
                  <c:v>799.1146907271044</c:v>
                </c:pt>
                <c:pt idx="11">
                  <c:v>812.01523227308269</c:v>
                </c:pt>
                <c:pt idx="12">
                  <c:v>885.21943630248904</c:v>
                </c:pt>
                <c:pt idx="13">
                  <c:v>882.30249088641449</c:v>
                </c:pt>
                <c:pt idx="14">
                  <c:v>895.36977314528917</c:v>
                </c:pt>
                <c:pt idx="15">
                  <c:v>876.74261855101611</c:v>
                </c:pt>
                <c:pt idx="16">
                  <c:v>859.20574005194783</c:v>
                </c:pt>
                <c:pt idx="17">
                  <c:v>730.51555205756347</c:v>
                </c:pt>
                <c:pt idx="18">
                  <c:v>699.28243634750083</c:v>
                </c:pt>
                <c:pt idx="19">
                  <c:v>739.05805555948734</c:v>
                </c:pt>
                <c:pt idx="20">
                  <c:v>735.02684897242796</c:v>
                </c:pt>
                <c:pt idx="21">
                  <c:v>754.08639437748559</c:v>
                </c:pt>
                <c:pt idx="22">
                  <c:v>802.03759425537294</c:v>
                </c:pt>
                <c:pt idx="23">
                  <c:v>836.05005508073907</c:v>
                </c:pt>
                <c:pt idx="24">
                  <c:v>783.41582218951123</c:v>
                </c:pt>
                <c:pt idx="25">
                  <c:v>709.92934050185147</c:v>
                </c:pt>
                <c:pt idx="26">
                  <c:v>809.34765592591282</c:v>
                </c:pt>
                <c:pt idx="27">
                  <c:v>818.13044992366054</c:v>
                </c:pt>
                <c:pt idx="28">
                  <c:v>805.64851317955959</c:v>
                </c:pt>
                <c:pt idx="29">
                  <c:v>795.03008698927454</c:v>
                </c:pt>
                <c:pt idx="30">
                  <c:v>757.1599563192558</c:v>
                </c:pt>
                <c:pt idx="31">
                  <c:v>766.86606738684156</c:v>
                </c:pt>
                <c:pt idx="32">
                  <c:v>810.90544024287203</c:v>
                </c:pt>
                <c:pt idx="33">
                  <c:v>836.43898871214776</c:v>
                </c:pt>
                <c:pt idx="34">
                  <c:v>890.96634493969236</c:v>
                </c:pt>
                <c:pt idx="35">
                  <c:v>923.25124754821979</c:v>
                </c:pt>
                <c:pt idx="36">
                  <c:v>928.64846329480167</c:v>
                </c:pt>
                <c:pt idx="37">
                  <c:v>941.11574685907578</c:v>
                </c:pt>
                <c:pt idx="38">
                  <c:v>976.22932594763984</c:v>
                </c:pt>
                <c:pt idx="39">
                  <c:v>996.1517102542565</c:v>
                </c:pt>
                <c:pt idx="40">
                  <c:v>1024.9142795993623</c:v>
                </c:pt>
                <c:pt idx="41">
                  <c:v>1062.6454924431312</c:v>
                </c:pt>
                <c:pt idx="42">
                  <c:v>1132.9522003402312</c:v>
                </c:pt>
                <c:pt idx="43">
                  <c:v>1202.0490186606005</c:v>
                </c:pt>
                <c:pt idx="44">
                  <c:v>1285.256937040399</c:v>
                </c:pt>
                <c:pt idx="45">
                  <c:v>1384.5240174246519</c:v>
                </c:pt>
                <c:pt idx="46">
                  <c:v>1490.3442475227398</c:v>
                </c:pt>
                <c:pt idx="47">
                  <c:v>1588.3858541203699</c:v>
                </c:pt>
                <c:pt idx="48">
                  <c:v>1656.9760824106088</c:v>
                </c:pt>
                <c:pt idx="49">
                  <c:v>1713.0973372986957</c:v>
                </c:pt>
                <c:pt idx="50">
                  <c:v>1805.4272523881436</c:v>
                </c:pt>
                <c:pt idx="51">
                  <c:v>1905.0886852744557</c:v>
                </c:pt>
                <c:pt idx="52">
                  <c:v>2013.6543446682206</c:v>
                </c:pt>
                <c:pt idx="53">
                  <c:v>2134.1961075073114</c:v>
                </c:pt>
                <c:pt idx="54">
                  <c:v>2271.3040906574047</c:v>
                </c:pt>
                <c:pt idx="55">
                  <c:v>2431.7515197298467</c:v>
                </c:pt>
                <c:pt idx="56">
                  <c:v>2599.6544633743929</c:v>
                </c:pt>
                <c:pt idx="57">
                  <c:v>2785.3273852060224</c:v>
                </c:pt>
                <c:pt idx="58">
                  <c:v>2925.9473471858441</c:v>
                </c:pt>
                <c:pt idx="59">
                  <c:v>3046.268472274026</c:v>
                </c:pt>
                <c:pt idx="60">
                  <c:v>3216.8119282334651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1E3-4470-8489-3CA6578E01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1204840"/>
        <c:axId val="281201704"/>
      </c:lineChart>
      <c:catAx>
        <c:axId val="281204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1201704"/>
        <c:crosses val="autoZero"/>
        <c:auto val="1"/>
        <c:lblAlgn val="ctr"/>
        <c:lblOffset val="100"/>
        <c:noMultiLvlLbl val="0"/>
      </c:catAx>
      <c:valAx>
        <c:axId val="28120170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81204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281634377780412"/>
          <c:y val="2.5336914319461584E-2"/>
          <c:w val="0.1486834496292482"/>
          <c:h val="0.9354020971354060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cs-CZ" noProof="0" smtClean="0"/>
              <a:t>Klepnutím lze upravit styl předlohy nadpisů.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cs-CZ" noProof="0" smtClean="0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ADD7A5-175D-4D87-B1E6-0E918C8FE94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15226878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A5A7B-6662-4B74-9D9B-6C58F0BD7F3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76540566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E8C3C-AF54-4E2E-B15A-6AF3A69762E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67636812"/>
      </p:ext>
    </p:extLst>
  </p:cSld>
  <p:clrMapOvr>
    <a:masterClrMapping/>
  </p:clrMapOvr>
  <p:transition spd="med"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006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52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814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45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544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630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43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8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8DDF-AFD6-4221-8A95-996D0070E24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20900448"/>
      </p:ext>
    </p:extLst>
  </p:cSld>
  <p:clrMapOvr>
    <a:masterClrMapping/>
  </p:clrMapOvr>
  <p:transition spd="med">
    <p:check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64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948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27.2.2018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8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20D769-A3C5-4434-A571-FB1EDC5BC845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04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3E37-4A8D-4610-A724-D55ACF71834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8232594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C6484-3E62-46D0-AAD1-21EE8DA8001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60835034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9D6FE-0B57-4A25-A11C-55B0A92DE26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7259608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6197B-8534-4D2D-9722-6994F892242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26807367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F5125-5B9D-4528-A8AC-AF900D71B9A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87555447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8609-4DBC-4B32-9657-4AB3B91A447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44000738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01972-4A82-4DBC-A6CC-E1184DD7DFD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21569263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64E5443-F44B-4CF5-8149-2F93A0E661C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/>
      <p:bldP spid="103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3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5EC1D4A-A796-47C3-A63E-CE236FB377E2}" type="datetimeFigureOut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27.2.2018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C57A5DF-1266-40EA-9282-1E66B9DE06C0}" type="slidenum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37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Současná východní Asie</a:t>
            </a:r>
            <a:endParaRPr lang="en-US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Východní Asie a mezinárodní systém</a:t>
            </a:r>
            <a:endParaRPr lang="en-US" altLang="cs-CZ" dirty="0" smtClean="0"/>
          </a:p>
        </p:txBody>
      </p:sp>
    </p:spTree>
  </p:cSld>
  <p:clrMapOvr>
    <a:masterClrMapping/>
  </p:clrMapOvr>
  <p:transition spd="med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434733"/>
            <a:ext cx="8229600" cy="1139825"/>
          </a:xfrm>
        </p:spPr>
        <p:txBody>
          <a:bodyPr/>
          <a:lstStyle/>
          <a:p>
            <a:r>
              <a:rPr lang="cs-CZ" sz="3200" dirty="0" smtClean="0"/>
              <a:t>Srovnání regionálních trendů z hlediska výdajů na zbrojení (1988-2012)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327" y="1772816"/>
            <a:ext cx="4493343" cy="4525963"/>
          </a:xfrm>
        </p:spPr>
      </p:pic>
    </p:spTree>
    <p:extLst>
      <p:ext uri="{BB962C8B-B14F-4D97-AF65-F5344CB8AC3E}">
        <p14:creationId xmlns:p14="http://schemas.microsoft.com/office/powerpoint/2010/main" val="1647612127"/>
      </p:ext>
    </p:extLst>
  </p:cSld>
  <p:clrMapOvr>
    <a:masterClrMapping/>
  </p:clrMapOvr>
  <p:transition spd="med"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Deset států s nejvyššími výdaji na obranu v roce 2015 (v miliardách dolarů)</a:t>
            </a:r>
            <a:endParaRPr lang="cs-CZ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24" y="2155614"/>
            <a:ext cx="6071351" cy="3415135"/>
          </a:xfrm>
        </p:spPr>
      </p:pic>
    </p:spTree>
    <p:extLst>
      <p:ext uri="{BB962C8B-B14F-4D97-AF65-F5344CB8AC3E}">
        <p14:creationId xmlns:p14="http://schemas.microsoft.com/office/powerpoint/2010/main" val="262631292"/>
      </p:ext>
    </p:extLst>
  </p:cSld>
  <p:clrMapOvr>
    <a:masterClrMapping/>
  </p:clrMapOvr>
  <p:transition spd="med"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39825"/>
          </a:xfrm>
        </p:spPr>
        <p:txBody>
          <a:bodyPr/>
          <a:lstStyle/>
          <a:p>
            <a:r>
              <a:rPr lang="cs-CZ" sz="2800" dirty="0" smtClean="0"/>
              <a:t>Srovnání oficiálních čínských výdajů na obranu s odhady amerického ministerstva obrany</a:t>
            </a:r>
            <a:endParaRPr lang="cs-CZ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2229644"/>
            <a:ext cx="4438650" cy="3267075"/>
          </a:xfrm>
        </p:spPr>
      </p:pic>
    </p:spTree>
    <p:extLst>
      <p:ext uri="{BB962C8B-B14F-4D97-AF65-F5344CB8AC3E}">
        <p14:creationId xmlns:p14="http://schemas.microsoft.com/office/powerpoint/2010/main" val="1144205498"/>
      </p:ext>
    </p:extLst>
  </p:cSld>
  <p:clrMapOvr>
    <a:masterClrMapping/>
  </p:clrMapOvr>
  <p:transition spd="med"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Jedna z možných predikcí výdajů na obranu na straně USA a Číny do roku 2050</a:t>
            </a:r>
            <a:endParaRPr lang="cs-CZ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5" y="1916832"/>
            <a:ext cx="2762250" cy="2847975"/>
          </a:xfrm>
        </p:spPr>
      </p:pic>
    </p:spTree>
    <p:extLst>
      <p:ext uri="{BB962C8B-B14F-4D97-AF65-F5344CB8AC3E}">
        <p14:creationId xmlns:p14="http://schemas.microsoft.com/office/powerpoint/2010/main" val="3789417796"/>
      </p:ext>
    </p:extLst>
  </p:cSld>
  <p:clrMapOvr>
    <a:masterClrMapping/>
  </p:clrMapOvr>
  <p:transition spd="med">
    <p:check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 smtClean="0"/>
              <a:t>Shambaugh</a:t>
            </a:r>
            <a:r>
              <a:rPr lang="cs-CZ" sz="2800" dirty="0" smtClean="0"/>
              <a:t> (2005): 6 hlavních prvků východoasijského systému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bezpečnostní architektura dominovaná USA;</a:t>
            </a:r>
          </a:p>
          <a:p>
            <a:r>
              <a:rPr lang="cs-CZ" dirty="0" smtClean="0"/>
              <a:t>2) proaktivní Čína;</a:t>
            </a:r>
          </a:p>
          <a:p>
            <a:r>
              <a:rPr lang="cs-CZ" dirty="0" smtClean="0"/>
              <a:t>3) „</a:t>
            </a:r>
            <a:r>
              <a:rPr lang="cs-CZ" dirty="0" err="1" smtClean="0"/>
              <a:t>hedged</a:t>
            </a:r>
            <a:r>
              <a:rPr lang="cs-CZ" dirty="0" smtClean="0"/>
              <a:t> </a:t>
            </a:r>
            <a:r>
              <a:rPr lang="cs-CZ" dirty="0" err="1" smtClean="0"/>
              <a:t>engagement</a:t>
            </a:r>
            <a:r>
              <a:rPr lang="cs-CZ" dirty="0" smtClean="0"/>
              <a:t>“ mezi Čínou a USA;</a:t>
            </a:r>
          </a:p>
          <a:p>
            <a:r>
              <a:rPr lang="cs-CZ" dirty="0" smtClean="0"/>
              <a:t>4) Zhoršování </a:t>
            </a:r>
            <a:r>
              <a:rPr lang="cs-CZ" smtClean="0"/>
              <a:t>čínsko-japonských vztahů;</a:t>
            </a:r>
            <a:endParaRPr lang="cs-CZ" dirty="0" smtClean="0"/>
          </a:p>
          <a:p>
            <a:r>
              <a:rPr lang="cs-CZ" dirty="0"/>
              <a:t>5</a:t>
            </a:r>
            <a:r>
              <a:rPr lang="cs-CZ" dirty="0" smtClean="0"/>
              <a:t>) vynořující se normativní společenství;</a:t>
            </a:r>
          </a:p>
          <a:p>
            <a:r>
              <a:rPr lang="cs-CZ" dirty="0" smtClean="0"/>
              <a:t>6) regionální interdependence;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675843"/>
      </p:ext>
    </p:extLst>
  </p:cSld>
  <p:clrMapOvr>
    <a:masterClrMapping/>
  </p:clrMapOvr>
  <p:transition spd="med"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>
            <a:graphicFrameLocks/>
          </p:cNvGraphicFramePr>
          <p:nvPr>
            <p:extLst/>
          </p:nvPr>
        </p:nvGraphicFramePr>
        <p:xfrm>
          <a:off x="251520" y="116632"/>
          <a:ext cx="8892480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-1332656" y="188640"/>
            <a:ext cx="8229600" cy="1143000"/>
          </a:xfrm>
        </p:spPr>
        <p:txBody>
          <a:bodyPr/>
          <a:lstStyle/>
          <a:p>
            <a:r>
              <a:rPr lang="cs-CZ" dirty="0" smtClean="0"/>
              <a:t>HDP per capita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38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ricky\Desktop\PhD\sucasna vychodna azia\mapy\regions of asia 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2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591110"/>
      </p:ext>
    </p:extLst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smtClean="0"/>
              <a:t>Historické mezinárodní systémy ve východní Asii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dirty="0" smtClean="0"/>
              <a:t>1. </a:t>
            </a:r>
            <a:r>
              <a:rPr lang="cs-CZ" altLang="cs-CZ" sz="3600" dirty="0" err="1" smtClean="0"/>
              <a:t>Sinocentrický</a:t>
            </a:r>
            <a:r>
              <a:rPr lang="cs-CZ" altLang="cs-CZ" sz="3600" dirty="0" smtClean="0"/>
              <a:t> mezinárodní systém</a:t>
            </a:r>
          </a:p>
          <a:p>
            <a:pPr eaLnBrk="1" hangingPunct="1">
              <a:defRPr/>
            </a:pPr>
            <a:r>
              <a:rPr lang="cs-CZ" altLang="cs-CZ" sz="3600" dirty="0" smtClean="0"/>
              <a:t>2. Evropský a japonský imperialismus</a:t>
            </a:r>
          </a:p>
          <a:p>
            <a:pPr eaLnBrk="1" hangingPunct="1">
              <a:defRPr/>
            </a:pPr>
            <a:r>
              <a:rPr lang="cs-CZ" altLang="cs-CZ" sz="3600" dirty="0" smtClean="0"/>
              <a:t>3. Studená válka</a:t>
            </a:r>
          </a:p>
          <a:p>
            <a:pPr eaLnBrk="1" hangingPunct="1">
              <a:defRPr/>
            </a:pPr>
            <a:r>
              <a:rPr lang="cs-CZ" altLang="cs-CZ" sz="3600" dirty="0" smtClean="0"/>
              <a:t>4. Období po konci studené války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Dynastie </a:t>
            </a:r>
            <a:r>
              <a:rPr lang="cs-CZ" dirty="0" err="1" smtClean="0"/>
              <a:t>Tchang</a:t>
            </a:r>
            <a:r>
              <a:rPr lang="cs-CZ" dirty="0" smtClean="0"/>
              <a:t> a její vazalové kolem roku 660 n. l.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381" y="1615562"/>
            <a:ext cx="5095238" cy="4495238"/>
          </a:xfrm>
        </p:spPr>
      </p:pic>
    </p:spTree>
    <p:extLst>
      <p:ext uri="{BB962C8B-B14F-4D97-AF65-F5344CB8AC3E}">
        <p14:creationId xmlns:p14="http://schemas.microsoft.com/office/powerpoint/2010/main" val="2662659621"/>
      </p:ext>
    </p:extLst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Charakteristika historického </a:t>
            </a:r>
            <a:r>
              <a:rPr lang="cs-CZ" sz="3200" dirty="0" err="1" smtClean="0"/>
              <a:t>sinocentrického</a:t>
            </a:r>
            <a:r>
              <a:rPr lang="cs-CZ" sz="3200" dirty="0" smtClean="0"/>
              <a:t> systému v regionu východní Asie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Anarchie nebyla organizačním principem mezinárodních vztahů v regionu, systém má podobu formální hierarchie;</a:t>
            </a:r>
          </a:p>
          <a:p>
            <a:pPr algn="just"/>
            <a:r>
              <a:rPr lang="cs-CZ" sz="2000" dirty="0" smtClean="0"/>
              <a:t>Pro tento systém je typické dominantní postavení Číny. Ostatní státy se nesnaží moc Číny vyvažovat a akceptují postavení čínských vazalů.</a:t>
            </a:r>
          </a:p>
          <a:p>
            <a:pPr algn="just"/>
            <a:r>
              <a:rPr lang="cs-CZ" sz="2000" dirty="0" smtClean="0"/>
              <a:t>Systém je legitimizovaný vírou v „nebeský princip“. Tato legitimizace je posílena dominancí čínské kultury v regionu.</a:t>
            </a:r>
          </a:p>
          <a:p>
            <a:pPr algn="just"/>
            <a:r>
              <a:rPr lang="cs-CZ" sz="2000" dirty="0" smtClean="0"/>
              <a:t>Mezi hlavní principy tohoto systému patří udržení bezpečnosti (v regionu) a obchodní spolupráce.</a:t>
            </a:r>
          </a:p>
          <a:p>
            <a:pPr algn="just"/>
            <a:r>
              <a:rPr lang="cs-CZ" sz="2000" dirty="0" smtClean="0"/>
              <a:t>Důležitou roli má existence tributu (tributární systém).</a:t>
            </a:r>
          </a:p>
          <a:p>
            <a:pPr algn="just"/>
            <a:r>
              <a:rPr lang="cs-CZ" sz="2000" dirty="0" smtClean="0"/>
              <a:t>Státy respektují hierarchické uspořádání, ale jsou jinak autonomní a nezávislé na Číně.</a:t>
            </a:r>
          </a:p>
          <a:p>
            <a:pPr algn="just"/>
            <a:r>
              <a:rPr lang="cs-CZ" sz="2000" dirty="0" smtClean="0"/>
              <a:t>Systém přežívá až do 19. století, kdy je rozmetán příchodem západních velmocí a jejich úspěšnou vojenskou konfrontací s Čínou.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98761416"/>
      </p:ext>
    </p:extLst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vzorce interakcí v regionu 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 smtClean="0"/>
              <a:t>1) Dominance jedné velmoci po většinu historie;</a:t>
            </a:r>
          </a:p>
          <a:p>
            <a:pPr algn="just"/>
            <a:r>
              <a:rPr lang="cs-CZ" sz="2800" dirty="0" smtClean="0"/>
              <a:t>2) Historicky vzato jsou období, v nichž jsou Čína a Japonsko relativně stejně silné, vzácným úkazem. Pokud ale nastanou, charakterizuje je propuknutí velké regionální války mezi oběma státy;</a:t>
            </a:r>
          </a:p>
          <a:p>
            <a:pPr algn="just"/>
            <a:r>
              <a:rPr lang="cs-CZ" sz="2800" dirty="0" smtClean="0"/>
              <a:t>3) </a:t>
            </a:r>
            <a:r>
              <a:rPr lang="cs-CZ" sz="2800" dirty="0" err="1" smtClean="0"/>
              <a:t>Pivotální</a:t>
            </a:r>
            <a:r>
              <a:rPr lang="cs-CZ" sz="2800" dirty="0" smtClean="0"/>
              <a:t> role Korejského poloostrova = velká část regionálních konfliktů se týkala Korejského poloostrova;</a:t>
            </a:r>
          </a:p>
        </p:txBody>
      </p:sp>
    </p:spTree>
    <p:extLst>
      <p:ext uri="{BB962C8B-B14F-4D97-AF65-F5344CB8AC3E}">
        <p14:creationId xmlns:p14="http://schemas.microsoft.com/office/powerpoint/2010/main" val="2413541761"/>
      </p:ext>
    </p:extLst>
  </p:cSld>
  <p:clrMapOvr>
    <a:masterClrMapping/>
  </p:clrMapOvr>
  <p:transition spd="med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Teoretické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r>
              <a:rPr lang="cs-CZ" dirty="0" smtClean="0"/>
              <a:t>Realismus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Mearsheimer</a:t>
            </a:r>
            <a:r>
              <a:rPr lang="cs-CZ" sz="2000" dirty="0" smtClean="0"/>
              <a:t> (</a:t>
            </a:r>
            <a:r>
              <a:rPr lang="cs-CZ" sz="2000" dirty="0" err="1"/>
              <a:t>T</a:t>
            </a:r>
            <a:r>
              <a:rPr lang="cs-CZ" sz="2000" dirty="0" err="1" smtClean="0"/>
              <a:t>ragedy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Great </a:t>
            </a:r>
            <a:r>
              <a:rPr lang="cs-CZ" sz="2000" dirty="0" err="1" smtClean="0"/>
              <a:t>Power</a:t>
            </a:r>
            <a:r>
              <a:rPr lang="cs-CZ" sz="2000" dirty="0" smtClean="0"/>
              <a:t> </a:t>
            </a:r>
            <a:r>
              <a:rPr lang="cs-CZ" sz="2000" dirty="0" err="1" smtClean="0"/>
              <a:t>Politics</a:t>
            </a:r>
            <a:r>
              <a:rPr lang="cs-CZ" sz="2000" dirty="0" smtClean="0"/>
              <a:t>), </a:t>
            </a:r>
            <a:r>
              <a:rPr lang="cs-CZ" sz="2000" dirty="0" err="1" smtClean="0"/>
              <a:t>Friedberg</a:t>
            </a:r>
            <a:r>
              <a:rPr lang="cs-CZ" sz="2000" dirty="0" smtClean="0"/>
              <a:t> (</a:t>
            </a:r>
            <a:r>
              <a:rPr lang="cs-CZ" sz="2000" dirty="0" err="1" smtClean="0"/>
              <a:t>Europe´s</a:t>
            </a:r>
            <a:r>
              <a:rPr lang="cs-CZ" sz="2000" dirty="0" smtClean="0"/>
              <a:t> past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Asia´s</a:t>
            </a:r>
            <a:r>
              <a:rPr lang="cs-CZ" sz="2000" dirty="0" smtClean="0"/>
              <a:t> </a:t>
            </a:r>
            <a:r>
              <a:rPr lang="cs-CZ" sz="2000" dirty="0" err="1" smtClean="0"/>
              <a:t>future</a:t>
            </a:r>
            <a:r>
              <a:rPr lang="cs-CZ" sz="2000" dirty="0" smtClean="0"/>
              <a:t>);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Kai</a:t>
            </a:r>
            <a:r>
              <a:rPr lang="cs-CZ" sz="2000" dirty="0" smtClean="0"/>
              <a:t> He (</a:t>
            </a:r>
            <a:r>
              <a:rPr lang="cs-CZ" sz="2000" dirty="0" err="1" smtClean="0"/>
              <a:t>institutional</a:t>
            </a:r>
            <a:r>
              <a:rPr lang="cs-CZ" sz="2000" dirty="0" smtClean="0"/>
              <a:t>/soft </a:t>
            </a:r>
            <a:r>
              <a:rPr lang="cs-CZ" sz="2000" dirty="0" err="1" smtClean="0"/>
              <a:t>balancing</a:t>
            </a:r>
            <a:r>
              <a:rPr lang="cs-CZ" sz="2000" dirty="0" smtClean="0"/>
              <a:t>);</a:t>
            </a:r>
          </a:p>
          <a:p>
            <a:r>
              <a:rPr lang="cs-CZ" sz="2000" dirty="0" smtClean="0"/>
              <a:t>Ekonomický nacionalismus/merkantilismus;</a:t>
            </a:r>
          </a:p>
          <a:p>
            <a:r>
              <a:rPr lang="cs-CZ" dirty="0" smtClean="0"/>
              <a:t>Liberalismus</a:t>
            </a:r>
          </a:p>
          <a:p>
            <a:r>
              <a:rPr lang="cs-CZ" sz="2000" dirty="0" smtClean="0"/>
              <a:t>- ekonomická interdependence;</a:t>
            </a:r>
          </a:p>
          <a:p>
            <a:r>
              <a:rPr lang="cs-CZ" sz="2000" dirty="0" smtClean="0"/>
              <a:t>- demokratický mír;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Institucionalismus</a:t>
            </a:r>
            <a:r>
              <a:rPr lang="cs-CZ" sz="2000" dirty="0" smtClean="0"/>
              <a:t>;</a:t>
            </a:r>
          </a:p>
          <a:p>
            <a:r>
              <a:rPr lang="cs-CZ" dirty="0" smtClean="0"/>
              <a:t>Konstruktivismus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Kang</a:t>
            </a:r>
            <a:r>
              <a:rPr lang="cs-CZ" sz="2000" dirty="0" smtClean="0"/>
              <a:t> (</a:t>
            </a:r>
            <a:r>
              <a:rPr lang="cs-CZ" sz="2000" dirty="0" err="1" smtClean="0"/>
              <a:t>Asia´s</a:t>
            </a:r>
            <a:r>
              <a:rPr lang="cs-CZ" sz="2000" dirty="0" smtClean="0"/>
              <a:t> past </a:t>
            </a:r>
            <a:r>
              <a:rPr lang="cs-CZ" sz="2000" dirty="0" err="1" smtClean="0"/>
              <a:t>will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Asia´s</a:t>
            </a:r>
            <a:r>
              <a:rPr lang="cs-CZ" sz="2000" dirty="0" smtClean="0"/>
              <a:t> </a:t>
            </a:r>
            <a:r>
              <a:rPr lang="cs-CZ" sz="2000" dirty="0" err="1" smtClean="0"/>
              <a:t>future</a:t>
            </a:r>
            <a:r>
              <a:rPr lang="cs-CZ" sz="2000" dirty="0" smtClean="0"/>
              <a:t>);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Acharyia</a:t>
            </a:r>
            <a:r>
              <a:rPr lang="cs-CZ" sz="2000" dirty="0" smtClean="0"/>
              <a:t> (asijské hodnoty a identita);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76797361"/>
      </p:ext>
    </p:extLst>
  </p:cSld>
  <p:clrMapOvr>
    <a:masterClrMapping/>
  </p:clrMapOvr>
  <p:transition spd="med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39825"/>
          </a:xfrm>
        </p:spPr>
        <p:txBody>
          <a:bodyPr/>
          <a:lstStyle/>
          <a:p>
            <a:r>
              <a:rPr lang="cs-CZ" sz="3200" dirty="0" err="1" smtClean="0"/>
              <a:t>Shambaugh</a:t>
            </a:r>
            <a:r>
              <a:rPr lang="cs-CZ" sz="3200" dirty="0" smtClean="0"/>
              <a:t> (2005): 7 modelů východoasijského regionálního systému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</a:t>
            </a:r>
            <a:r>
              <a:rPr lang="cs-CZ" smtClean="0"/>
              <a:t>Čínský hegemonický/hierarchický </a:t>
            </a:r>
            <a:r>
              <a:rPr lang="cs-CZ" dirty="0" smtClean="0"/>
              <a:t>systém;</a:t>
            </a:r>
          </a:p>
          <a:p>
            <a:r>
              <a:rPr lang="cs-CZ" dirty="0" smtClean="0"/>
              <a:t>2) Velmocenské soupeření;</a:t>
            </a:r>
          </a:p>
          <a:p>
            <a:r>
              <a:rPr lang="cs-CZ" dirty="0" smtClean="0"/>
              <a:t>3) „Hub and </a:t>
            </a:r>
            <a:r>
              <a:rPr lang="cs-CZ" dirty="0" err="1" smtClean="0"/>
              <a:t>Spokes</a:t>
            </a:r>
            <a:r>
              <a:rPr lang="cs-CZ" dirty="0" smtClean="0"/>
              <a:t>“;</a:t>
            </a:r>
          </a:p>
          <a:p>
            <a:r>
              <a:rPr lang="cs-CZ" dirty="0" smtClean="0"/>
              <a:t>4) Koncert velmocí;</a:t>
            </a:r>
          </a:p>
          <a:p>
            <a:r>
              <a:rPr lang="cs-CZ" dirty="0" smtClean="0"/>
              <a:t>5) </a:t>
            </a:r>
            <a:r>
              <a:rPr lang="cs-CZ" dirty="0" err="1" smtClean="0"/>
              <a:t>Kondomínium</a:t>
            </a:r>
            <a:r>
              <a:rPr lang="cs-CZ" dirty="0" smtClean="0"/>
              <a:t>;</a:t>
            </a:r>
          </a:p>
          <a:p>
            <a:r>
              <a:rPr lang="cs-CZ" dirty="0" smtClean="0"/>
              <a:t>6) Normativní společenství;</a:t>
            </a:r>
          </a:p>
          <a:p>
            <a:r>
              <a:rPr lang="cs-CZ" dirty="0" smtClean="0"/>
              <a:t>7) komplexní interdependence;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503596"/>
      </p:ext>
    </p:extLst>
  </p:cSld>
  <p:clrMapOvr>
    <a:masterClrMapping/>
  </p:clrMapOvr>
  <p:transition spd="med"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Hlavní prvky současného regionálního uspořádání dle D. </a:t>
            </a:r>
            <a:r>
              <a:rPr lang="cs-CZ" sz="3200" dirty="0" err="1" smtClean="0"/>
              <a:t>Shambaugha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1) Regionální bezpečnostní systém vedený Spojenými státy;</a:t>
            </a:r>
          </a:p>
          <a:p>
            <a:r>
              <a:rPr lang="cs-CZ" sz="2400" dirty="0" smtClean="0"/>
              <a:t>2) Proaktivní zahraniční politika Číny v regionu;</a:t>
            </a:r>
          </a:p>
          <a:p>
            <a:r>
              <a:rPr lang="cs-CZ" sz="2400" dirty="0" smtClean="0"/>
              <a:t>3) Čínsko-americký vztah vyznačující se spoluprací a rostoucími vazbami při zachování obezřetnosti ohledně možného zhoršení vzájemných vztahů;</a:t>
            </a:r>
          </a:p>
          <a:p>
            <a:r>
              <a:rPr lang="cs-CZ" sz="2400" dirty="0" smtClean="0"/>
              <a:t>4) Zhoršující se čínsko-japonské vztahy;</a:t>
            </a:r>
          </a:p>
          <a:p>
            <a:r>
              <a:rPr lang="cs-CZ" sz="2400" dirty="0" smtClean="0"/>
              <a:t>5) Formování normativního bezpečnostního společenství;</a:t>
            </a:r>
          </a:p>
          <a:p>
            <a:r>
              <a:rPr lang="cs-CZ" sz="2400" dirty="0" smtClean="0"/>
              <a:t>6) Regionální interdependence;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4364145"/>
      </p:ext>
    </p:extLst>
  </p:cSld>
  <p:clrMapOvr>
    <a:masterClrMapping/>
  </p:clrMapOvr>
  <p:transition spd="med">
    <p:checker/>
  </p:transition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2081</TotalTime>
  <Words>516</Words>
  <Application>Microsoft Office PowerPoint</Application>
  <PresentationFormat>Předvádění na obrazovce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Wingdings</vt:lpstr>
      <vt:lpstr>Kruhy na vodě</vt:lpstr>
      <vt:lpstr>1_Motiv sady Office</vt:lpstr>
      <vt:lpstr>Současná východní Asie</vt:lpstr>
      <vt:lpstr>Prezentace aplikace PowerPoint</vt:lpstr>
      <vt:lpstr>Historické mezinárodní systémy ve východní Asii</vt:lpstr>
      <vt:lpstr>Dynastie Tchang a její vazalové kolem roku 660 n. l.</vt:lpstr>
      <vt:lpstr>Charakteristika historického sinocentrického systému v regionu východní Asie</vt:lpstr>
      <vt:lpstr>Tři vzorce interakcí v regionu východní Asie</vt:lpstr>
      <vt:lpstr>Teoretické přístupy</vt:lpstr>
      <vt:lpstr>Shambaugh (2005): 7 modelů východoasijského regionálního systému</vt:lpstr>
      <vt:lpstr>Hlavní prvky současného regionálního uspořádání dle D. Shambaugha</vt:lpstr>
      <vt:lpstr>Srovnání regionálních trendů z hlediska výdajů na zbrojení (1988-2012)</vt:lpstr>
      <vt:lpstr>Deset států s nejvyššími výdaji na obranu v roce 2015 (v miliardách dolarů)</vt:lpstr>
      <vt:lpstr>Srovnání oficiálních čínských výdajů na obranu s odhady amerického ministerstva obrany</vt:lpstr>
      <vt:lpstr>Jedna z možných predikcí výdajů na obranu na straně USA a Číny do roku 2050</vt:lpstr>
      <vt:lpstr>Shambaugh (2005): 6 hlavních prvků východoasijského systému</vt:lpstr>
      <vt:lpstr>HDP per capita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politika administrativy G. Bushe st.</dc:title>
  <dc:creator>Petr Suchý</dc:creator>
  <cp:lastModifiedBy>Petr Vilímek</cp:lastModifiedBy>
  <cp:revision>100</cp:revision>
  <dcterms:created xsi:type="dcterms:W3CDTF">2005-04-25T12:17:40Z</dcterms:created>
  <dcterms:modified xsi:type="dcterms:W3CDTF">2018-02-27T15:27:14Z</dcterms:modified>
</cp:coreProperties>
</file>