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86" r:id="rId2"/>
  </p:sldMasterIdLst>
  <p:sldIdLst>
    <p:sldId id="256" r:id="rId3"/>
    <p:sldId id="258" r:id="rId4"/>
    <p:sldId id="257" r:id="rId5"/>
    <p:sldId id="259" r:id="rId6"/>
    <p:sldId id="266" r:id="rId7"/>
    <p:sldId id="267" r:id="rId8"/>
    <p:sldId id="260" r:id="rId9"/>
    <p:sldId id="261" r:id="rId10"/>
    <p:sldId id="268" r:id="rId11"/>
    <p:sldId id="269" r:id="rId12"/>
    <p:sldId id="271" r:id="rId13"/>
    <p:sldId id="270" r:id="rId14"/>
    <p:sldId id="272" r:id="rId15"/>
    <p:sldId id="262" r:id="rId16"/>
    <p:sldId id="265" r:id="rId17"/>
  </p:sldIdLst>
  <p:sldSz cx="9144000" cy="6858000" type="screen4x3"/>
  <p:notesSz cx="6623050" cy="981075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4" d="100"/>
          <a:sy n="124" d="100"/>
        </p:scale>
        <p:origin x="122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icky\Desktop\PhD\sucasna%20vychodna%20azia\grafy_po1445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0974961976412098E-2"/>
          <c:y val="2.5104404353932182E-2"/>
          <c:w val="0.76763437952055757"/>
          <c:h val="0.89999152515817327"/>
        </c:manualLayout>
      </c:layout>
      <c:lineChart>
        <c:grouping val="standard"/>
        <c:varyColors val="0"/>
        <c:ser>
          <c:idx val="0"/>
          <c:order val="0"/>
          <c:tx>
            <c:strRef>
              <c:f>List1!$D$6</c:f>
              <c:strCache>
                <c:ptCount val="1"/>
                <c:pt idx="0">
                  <c:v>China </c:v>
                </c:pt>
              </c:strCache>
            </c:strRef>
          </c:tx>
          <c:marker>
            <c:symbol val="none"/>
          </c:marker>
          <c:cat>
            <c:numRef>
              <c:f>List1!$C$7:$C$67</c:f>
              <c:numCache>
                <c:formatCode>General</c:formatCode>
                <c:ptCount val="61"/>
                <c:pt idx="0">
                  <c:v>1950</c:v>
                </c:pt>
                <c:pt idx="1">
                  <c:v>1951</c:v>
                </c:pt>
                <c:pt idx="2">
                  <c:v>1952</c:v>
                </c:pt>
                <c:pt idx="3">
                  <c:v>1953</c:v>
                </c:pt>
                <c:pt idx="4">
                  <c:v>1954</c:v>
                </c:pt>
                <c:pt idx="5">
                  <c:v>1955</c:v>
                </c:pt>
                <c:pt idx="6">
                  <c:v>1956</c:v>
                </c:pt>
                <c:pt idx="7">
                  <c:v>1957</c:v>
                </c:pt>
                <c:pt idx="8">
                  <c:v>1958</c:v>
                </c:pt>
                <c:pt idx="9">
                  <c:v>1959</c:v>
                </c:pt>
                <c:pt idx="10">
                  <c:v>1960</c:v>
                </c:pt>
                <c:pt idx="11">
                  <c:v>1961</c:v>
                </c:pt>
                <c:pt idx="12">
                  <c:v>1962</c:v>
                </c:pt>
                <c:pt idx="13">
                  <c:v>1963</c:v>
                </c:pt>
                <c:pt idx="14">
                  <c:v>1964</c:v>
                </c:pt>
                <c:pt idx="15">
                  <c:v>1965</c:v>
                </c:pt>
                <c:pt idx="16">
                  <c:v>1966</c:v>
                </c:pt>
                <c:pt idx="17">
                  <c:v>1967</c:v>
                </c:pt>
                <c:pt idx="18">
                  <c:v>1968</c:v>
                </c:pt>
                <c:pt idx="19">
                  <c:v>1969</c:v>
                </c:pt>
                <c:pt idx="20">
                  <c:v>1970</c:v>
                </c:pt>
                <c:pt idx="21">
                  <c:v>1971</c:v>
                </c:pt>
                <c:pt idx="22">
                  <c:v>1972</c:v>
                </c:pt>
                <c:pt idx="23">
                  <c:v>1973</c:v>
                </c:pt>
                <c:pt idx="24">
                  <c:v>1974</c:v>
                </c:pt>
                <c:pt idx="25">
                  <c:v>1975</c:v>
                </c:pt>
                <c:pt idx="26">
                  <c:v>1976</c:v>
                </c:pt>
                <c:pt idx="27">
                  <c:v>1977</c:v>
                </c:pt>
                <c:pt idx="28">
                  <c:v>1978</c:v>
                </c:pt>
                <c:pt idx="29">
                  <c:v>1979</c:v>
                </c:pt>
                <c:pt idx="30">
                  <c:v>1980</c:v>
                </c:pt>
                <c:pt idx="31">
                  <c:v>1981</c:v>
                </c:pt>
                <c:pt idx="32">
                  <c:v>1982</c:v>
                </c:pt>
                <c:pt idx="33">
                  <c:v>1983</c:v>
                </c:pt>
                <c:pt idx="34">
                  <c:v>1984</c:v>
                </c:pt>
                <c:pt idx="35">
                  <c:v>1985</c:v>
                </c:pt>
                <c:pt idx="36">
                  <c:v>1986</c:v>
                </c:pt>
                <c:pt idx="37">
                  <c:v>1987</c:v>
                </c:pt>
                <c:pt idx="38">
                  <c:v>1988</c:v>
                </c:pt>
                <c:pt idx="39">
                  <c:v>1989</c:v>
                </c:pt>
                <c:pt idx="40">
                  <c:v>1990</c:v>
                </c:pt>
                <c:pt idx="41">
                  <c:v>1991</c:v>
                </c:pt>
                <c:pt idx="42">
                  <c:v>1992</c:v>
                </c:pt>
                <c:pt idx="43">
                  <c:v>1993</c:v>
                </c:pt>
                <c:pt idx="44">
                  <c:v>1994</c:v>
                </c:pt>
                <c:pt idx="45">
                  <c:v>1995</c:v>
                </c:pt>
                <c:pt idx="46">
                  <c:v>1996</c:v>
                </c:pt>
                <c:pt idx="47">
                  <c:v>1997</c:v>
                </c:pt>
                <c:pt idx="48">
                  <c:v>1998</c:v>
                </c:pt>
                <c:pt idx="49">
                  <c:v>1999</c:v>
                </c:pt>
                <c:pt idx="50">
                  <c:v>2000</c:v>
                </c:pt>
                <c:pt idx="51">
                  <c:v>2001</c:v>
                </c:pt>
                <c:pt idx="52">
                  <c:v>2002</c:v>
                </c:pt>
                <c:pt idx="53">
                  <c:v>2003</c:v>
                </c:pt>
                <c:pt idx="54">
                  <c:v>2004</c:v>
                </c:pt>
                <c:pt idx="55">
                  <c:v>2005</c:v>
                </c:pt>
                <c:pt idx="56">
                  <c:v>2006</c:v>
                </c:pt>
                <c:pt idx="57">
                  <c:v>2007</c:v>
                </c:pt>
                <c:pt idx="58">
                  <c:v>2008</c:v>
                </c:pt>
                <c:pt idx="59">
                  <c:v>2009</c:v>
                </c:pt>
                <c:pt idx="60">
                  <c:v>2010</c:v>
                </c:pt>
              </c:numCache>
            </c:numRef>
          </c:cat>
          <c:val>
            <c:numRef>
              <c:f>List1!$D$7:$D$67</c:f>
              <c:numCache>
                <c:formatCode>#,##0</c:formatCode>
                <c:ptCount val="61"/>
                <c:pt idx="0">
                  <c:v>448.02172581220339</c:v>
                </c:pt>
                <c:pt idx="1">
                  <c:v>491.01851187486545</c:v>
                </c:pt>
                <c:pt idx="2">
                  <c:v>537.61403385421249</c:v>
                </c:pt>
                <c:pt idx="3">
                  <c:v>552.17668002545633</c:v>
                </c:pt>
                <c:pt idx="4">
                  <c:v>556.93672204397706</c:v>
                </c:pt>
                <c:pt idx="5">
                  <c:v>576.5302182681487</c:v>
                </c:pt>
                <c:pt idx="6">
                  <c:v>616.11192907082454</c:v>
                </c:pt>
                <c:pt idx="7">
                  <c:v>635.99139013002662</c:v>
                </c:pt>
                <c:pt idx="8">
                  <c:v>690.374826823425</c:v>
                </c:pt>
                <c:pt idx="9">
                  <c:v>686.38974181875517</c:v>
                </c:pt>
                <c:pt idx="10">
                  <c:v>662.14040505494177</c:v>
                </c:pt>
                <c:pt idx="11">
                  <c:v>552.89325034452474</c:v>
                </c:pt>
                <c:pt idx="12">
                  <c:v>550.43783889331155</c:v>
                </c:pt>
                <c:pt idx="13">
                  <c:v>590.29069298804836</c:v>
                </c:pt>
                <c:pt idx="14">
                  <c:v>644.81817986554108</c:v>
                </c:pt>
                <c:pt idx="15">
                  <c:v>701.59329404280015</c:v>
                </c:pt>
                <c:pt idx="16">
                  <c:v>746.31629045417458</c:v>
                </c:pt>
                <c:pt idx="17">
                  <c:v>706.92068120071565</c:v>
                </c:pt>
                <c:pt idx="18">
                  <c:v>674.91446204697161</c:v>
                </c:pt>
                <c:pt idx="19">
                  <c:v>712.97383876134541</c:v>
                </c:pt>
                <c:pt idx="20">
                  <c:v>778.35185716991623</c:v>
                </c:pt>
                <c:pt idx="21">
                  <c:v>794.96139007614988</c:v>
                </c:pt>
                <c:pt idx="22">
                  <c:v>798.33184459937593</c:v>
                </c:pt>
                <c:pt idx="23">
                  <c:v>838.39490214753846</c:v>
                </c:pt>
                <c:pt idx="24">
                  <c:v>835.14633198200704</c:v>
                </c:pt>
                <c:pt idx="25">
                  <c:v>871.18109548829921</c:v>
                </c:pt>
                <c:pt idx="26">
                  <c:v>852.67088219967013</c:v>
                </c:pt>
                <c:pt idx="27">
                  <c:v>893.62714702874018</c:v>
                </c:pt>
                <c:pt idx="28">
                  <c:v>977.95150418599292</c:v>
                </c:pt>
                <c:pt idx="29">
                  <c:v>1039.4094973710146</c:v>
                </c:pt>
                <c:pt idx="30">
                  <c:v>1061.0526530341865</c:v>
                </c:pt>
                <c:pt idx="31">
                  <c:v>1110.1934777599686</c:v>
                </c:pt>
                <c:pt idx="32">
                  <c:v>1186.0537189049878</c:v>
                </c:pt>
                <c:pt idx="33">
                  <c:v>1257.7436655174301</c:v>
                </c:pt>
                <c:pt idx="34">
                  <c:v>1395.8594748390519</c:v>
                </c:pt>
                <c:pt idx="35">
                  <c:v>1519.1534099558532</c:v>
                </c:pt>
                <c:pt idx="36">
                  <c:v>1597.0059711845818</c:v>
                </c:pt>
                <c:pt idx="37">
                  <c:v>1737.0536929158191</c:v>
                </c:pt>
                <c:pt idx="38">
                  <c:v>1830.037308352169</c:v>
                </c:pt>
                <c:pt idx="39">
                  <c:v>1834.1867429490903</c:v>
                </c:pt>
                <c:pt idx="40">
                  <c:v>1870.9302888956424</c:v>
                </c:pt>
                <c:pt idx="41">
                  <c:v>1967.1822589895548</c:v>
                </c:pt>
                <c:pt idx="42">
                  <c:v>2132.1759358610093</c:v>
                </c:pt>
                <c:pt idx="43">
                  <c:v>2311.8224092868541</c:v>
                </c:pt>
                <c:pt idx="44">
                  <c:v>2514.6601668855169</c:v>
                </c:pt>
                <c:pt idx="45">
                  <c:v>2863.4848176751557</c:v>
                </c:pt>
                <c:pt idx="46">
                  <c:v>2891.9888300275143</c:v>
                </c:pt>
                <c:pt idx="47">
                  <c:v>3013.3504054630812</c:v>
                </c:pt>
                <c:pt idx="48">
                  <c:v>2993.1936856598777</c:v>
                </c:pt>
                <c:pt idx="49">
                  <c:v>3162.233832374764</c:v>
                </c:pt>
                <c:pt idx="50">
                  <c:v>3420.8657223526802</c:v>
                </c:pt>
                <c:pt idx="51">
                  <c:v>3758.9314777686045</c:v>
                </c:pt>
                <c:pt idx="52">
                  <c:v>4197.1454233052173</c:v>
                </c:pt>
                <c:pt idx="53">
                  <c:v>4802.8430611611293</c:v>
                </c:pt>
                <c:pt idx="54">
                  <c:v>5168.7086009683089</c:v>
                </c:pt>
                <c:pt idx="55">
                  <c:v>5575.3727794311662</c:v>
                </c:pt>
                <c:pt idx="56">
                  <c:v>6047.5622034751568</c:v>
                </c:pt>
                <c:pt idx="57">
                  <c:v>6303.0241637168647</c:v>
                </c:pt>
                <c:pt idx="58">
                  <c:v>6724.779700268572</c:v>
                </c:pt>
                <c:pt idx="59">
                  <c:v>7308.2031370235154</c:v>
                </c:pt>
                <c:pt idx="60">
                  <c:v>8031.944674384381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1E3-4470-8489-3CA6578E01E0}"/>
            </c:ext>
          </c:extLst>
        </c:ser>
        <c:ser>
          <c:idx val="1"/>
          <c:order val="1"/>
          <c:tx>
            <c:strRef>
              <c:f>List1!$E$6</c:f>
              <c:strCache>
                <c:ptCount val="1"/>
                <c:pt idx="0">
                  <c:v>Indonesia (Java before 1880)</c:v>
                </c:pt>
              </c:strCache>
            </c:strRef>
          </c:tx>
          <c:marker>
            <c:symbol val="none"/>
          </c:marker>
          <c:cat>
            <c:numRef>
              <c:f>List1!$C$7:$C$67</c:f>
              <c:numCache>
                <c:formatCode>General</c:formatCode>
                <c:ptCount val="61"/>
                <c:pt idx="0">
                  <c:v>1950</c:v>
                </c:pt>
                <c:pt idx="1">
                  <c:v>1951</c:v>
                </c:pt>
                <c:pt idx="2">
                  <c:v>1952</c:v>
                </c:pt>
                <c:pt idx="3">
                  <c:v>1953</c:v>
                </c:pt>
                <c:pt idx="4">
                  <c:v>1954</c:v>
                </c:pt>
                <c:pt idx="5">
                  <c:v>1955</c:v>
                </c:pt>
                <c:pt idx="6">
                  <c:v>1956</c:v>
                </c:pt>
                <c:pt idx="7">
                  <c:v>1957</c:v>
                </c:pt>
                <c:pt idx="8">
                  <c:v>1958</c:v>
                </c:pt>
                <c:pt idx="9">
                  <c:v>1959</c:v>
                </c:pt>
                <c:pt idx="10">
                  <c:v>1960</c:v>
                </c:pt>
                <c:pt idx="11">
                  <c:v>1961</c:v>
                </c:pt>
                <c:pt idx="12">
                  <c:v>1962</c:v>
                </c:pt>
                <c:pt idx="13">
                  <c:v>1963</c:v>
                </c:pt>
                <c:pt idx="14">
                  <c:v>1964</c:v>
                </c:pt>
                <c:pt idx="15">
                  <c:v>1965</c:v>
                </c:pt>
                <c:pt idx="16">
                  <c:v>1966</c:v>
                </c:pt>
                <c:pt idx="17">
                  <c:v>1967</c:v>
                </c:pt>
                <c:pt idx="18">
                  <c:v>1968</c:v>
                </c:pt>
                <c:pt idx="19">
                  <c:v>1969</c:v>
                </c:pt>
                <c:pt idx="20">
                  <c:v>1970</c:v>
                </c:pt>
                <c:pt idx="21">
                  <c:v>1971</c:v>
                </c:pt>
                <c:pt idx="22">
                  <c:v>1972</c:v>
                </c:pt>
                <c:pt idx="23">
                  <c:v>1973</c:v>
                </c:pt>
                <c:pt idx="24">
                  <c:v>1974</c:v>
                </c:pt>
                <c:pt idx="25">
                  <c:v>1975</c:v>
                </c:pt>
                <c:pt idx="26">
                  <c:v>1976</c:v>
                </c:pt>
                <c:pt idx="27">
                  <c:v>1977</c:v>
                </c:pt>
                <c:pt idx="28">
                  <c:v>1978</c:v>
                </c:pt>
                <c:pt idx="29">
                  <c:v>1979</c:v>
                </c:pt>
                <c:pt idx="30">
                  <c:v>1980</c:v>
                </c:pt>
                <c:pt idx="31">
                  <c:v>1981</c:v>
                </c:pt>
                <c:pt idx="32">
                  <c:v>1982</c:v>
                </c:pt>
                <c:pt idx="33">
                  <c:v>1983</c:v>
                </c:pt>
                <c:pt idx="34">
                  <c:v>1984</c:v>
                </c:pt>
                <c:pt idx="35">
                  <c:v>1985</c:v>
                </c:pt>
                <c:pt idx="36">
                  <c:v>1986</c:v>
                </c:pt>
                <c:pt idx="37">
                  <c:v>1987</c:v>
                </c:pt>
                <c:pt idx="38">
                  <c:v>1988</c:v>
                </c:pt>
                <c:pt idx="39">
                  <c:v>1989</c:v>
                </c:pt>
                <c:pt idx="40">
                  <c:v>1990</c:v>
                </c:pt>
                <c:pt idx="41">
                  <c:v>1991</c:v>
                </c:pt>
                <c:pt idx="42">
                  <c:v>1992</c:v>
                </c:pt>
                <c:pt idx="43">
                  <c:v>1993</c:v>
                </c:pt>
                <c:pt idx="44">
                  <c:v>1994</c:v>
                </c:pt>
                <c:pt idx="45">
                  <c:v>1995</c:v>
                </c:pt>
                <c:pt idx="46">
                  <c:v>1996</c:v>
                </c:pt>
                <c:pt idx="47">
                  <c:v>1997</c:v>
                </c:pt>
                <c:pt idx="48">
                  <c:v>1998</c:v>
                </c:pt>
                <c:pt idx="49">
                  <c:v>1999</c:v>
                </c:pt>
                <c:pt idx="50">
                  <c:v>2000</c:v>
                </c:pt>
                <c:pt idx="51">
                  <c:v>2001</c:v>
                </c:pt>
                <c:pt idx="52">
                  <c:v>2002</c:v>
                </c:pt>
                <c:pt idx="53">
                  <c:v>2003</c:v>
                </c:pt>
                <c:pt idx="54">
                  <c:v>2004</c:v>
                </c:pt>
                <c:pt idx="55">
                  <c:v>2005</c:v>
                </c:pt>
                <c:pt idx="56">
                  <c:v>2006</c:v>
                </c:pt>
                <c:pt idx="57">
                  <c:v>2007</c:v>
                </c:pt>
                <c:pt idx="58">
                  <c:v>2008</c:v>
                </c:pt>
                <c:pt idx="59">
                  <c:v>2009</c:v>
                </c:pt>
                <c:pt idx="60">
                  <c:v>2010</c:v>
                </c:pt>
              </c:numCache>
            </c:numRef>
          </c:cat>
          <c:val>
            <c:numRef>
              <c:f>List1!$E$7:$E$67</c:f>
              <c:numCache>
                <c:formatCode>#,##0</c:formatCode>
                <c:ptCount val="61"/>
                <c:pt idx="0">
                  <c:v>817.29448761765354</c:v>
                </c:pt>
                <c:pt idx="1">
                  <c:v>864.01416299948278</c:v>
                </c:pt>
                <c:pt idx="2">
                  <c:v>900.86370114749991</c:v>
                </c:pt>
                <c:pt idx="3">
                  <c:v>913.17477612088499</c:v>
                </c:pt>
                <c:pt idx="4">
                  <c:v>962.18852920965969</c:v>
                </c:pt>
                <c:pt idx="5">
                  <c:v>948.15144807678632</c:v>
                </c:pt>
                <c:pt idx="6">
                  <c:v>955.3082806623172</c:v>
                </c:pt>
                <c:pt idx="7">
                  <c:v>977.43074072297418</c:v>
                </c:pt>
                <c:pt idx="8">
                  <c:v>946.67451345279392</c:v>
                </c:pt>
                <c:pt idx="9">
                  <c:v>986.72639053659384</c:v>
                </c:pt>
                <c:pt idx="10">
                  <c:v>1014.7428498291224</c:v>
                </c:pt>
                <c:pt idx="11">
                  <c:v>1047.7336885427262</c:v>
                </c:pt>
                <c:pt idx="12">
                  <c:v>1024.7520698262251</c:v>
                </c:pt>
                <c:pt idx="13">
                  <c:v>951.4009138477735</c:v>
                </c:pt>
                <c:pt idx="14">
                  <c:v>977.73931110465185</c:v>
                </c:pt>
                <c:pt idx="15">
                  <c:v>990.42712863089139</c:v>
                </c:pt>
                <c:pt idx="16">
                  <c:v>964.73510561811463</c:v>
                </c:pt>
                <c:pt idx="17">
                  <c:v>934.41284118057979</c:v>
                </c:pt>
                <c:pt idx="18">
                  <c:v>1017.9065707906649</c:v>
                </c:pt>
                <c:pt idx="19">
                  <c:v>1105.0396190795516</c:v>
                </c:pt>
                <c:pt idx="20">
                  <c:v>1230.7451602008514</c:v>
                </c:pt>
                <c:pt idx="21">
                  <c:v>1247.2276950488736</c:v>
                </c:pt>
                <c:pt idx="22">
                  <c:v>1364.0447993619862</c:v>
                </c:pt>
                <c:pt idx="23">
                  <c:v>1544.2627789107448</c:v>
                </c:pt>
                <c:pt idx="24">
                  <c:v>1548.8775013253357</c:v>
                </c:pt>
                <c:pt idx="25">
                  <c:v>1514.7997323222537</c:v>
                </c:pt>
                <c:pt idx="26">
                  <c:v>1616.2874229309134</c:v>
                </c:pt>
                <c:pt idx="27">
                  <c:v>1698.1876804613366</c:v>
                </c:pt>
                <c:pt idx="28">
                  <c:v>1740.3979896765613</c:v>
                </c:pt>
                <c:pt idx="29">
                  <c:v>1786.1917206614182</c:v>
                </c:pt>
                <c:pt idx="30">
                  <c:v>1897.7516172675585</c:v>
                </c:pt>
                <c:pt idx="31">
                  <c:v>1969.4582787124098</c:v>
                </c:pt>
                <c:pt idx="32">
                  <c:v>1860.029674210853</c:v>
                </c:pt>
                <c:pt idx="33">
                  <c:v>1879.8350127554443</c:v>
                </c:pt>
                <c:pt idx="34">
                  <c:v>1971.1983911782061</c:v>
                </c:pt>
                <c:pt idx="35">
                  <c:v>1984.0917643742155</c:v>
                </c:pt>
                <c:pt idx="36">
                  <c:v>2068.9396896406593</c:v>
                </c:pt>
                <c:pt idx="37">
                  <c:v>2138.4319788128782</c:v>
                </c:pt>
                <c:pt idx="38">
                  <c:v>2226.8939861418908</c:v>
                </c:pt>
                <c:pt idx="39">
                  <c:v>2387.611982053787</c:v>
                </c:pt>
                <c:pt idx="40">
                  <c:v>2514.4569802682204</c:v>
                </c:pt>
                <c:pt idx="41">
                  <c:v>2694.3092489412788</c:v>
                </c:pt>
                <c:pt idx="42">
                  <c:v>2841.6150804382564</c:v>
                </c:pt>
                <c:pt idx="43">
                  <c:v>2997.7183639880573</c:v>
                </c:pt>
                <c:pt idx="44">
                  <c:v>3170.3139802232386</c:v>
                </c:pt>
                <c:pt idx="45">
                  <c:v>3373.5941444021005</c:v>
                </c:pt>
                <c:pt idx="46">
                  <c:v>3576.1527779599937</c:v>
                </c:pt>
                <c:pt idx="47">
                  <c:v>3684.219808443384</c:v>
                </c:pt>
                <c:pt idx="48">
                  <c:v>3151.0271568681128</c:v>
                </c:pt>
                <c:pt idx="49">
                  <c:v>3126.6059528760402</c:v>
                </c:pt>
                <c:pt idx="50">
                  <c:v>3229.1947229592447</c:v>
                </c:pt>
                <c:pt idx="51">
                  <c:v>3298.9813178174945</c:v>
                </c:pt>
                <c:pt idx="52">
                  <c:v>3399.2303221418642</c:v>
                </c:pt>
                <c:pt idx="53">
                  <c:v>3512.7432318417032</c:v>
                </c:pt>
                <c:pt idx="54">
                  <c:v>3639.6729962403488</c:v>
                </c:pt>
                <c:pt idx="55">
                  <c:v>3799.1793524288955</c:v>
                </c:pt>
                <c:pt idx="56">
                  <c:v>3957.1707189325075</c:v>
                </c:pt>
                <c:pt idx="57">
                  <c:v>4156.3482285276941</c:v>
                </c:pt>
                <c:pt idx="58">
                  <c:v>4353.7095857321638</c:v>
                </c:pt>
                <c:pt idx="59">
                  <c:v>4500.4156885006951</c:v>
                </c:pt>
                <c:pt idx="60">
                  <c:v>4722.0369810548509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91E3-4470-8489-3CA6578E01E0}"/>
            </c:ext>
          </c:extLst>
        </c:ser>
        <c:ser>
          <c:idx val="2"/>
          <c:order val="2"/>
          <c:tx>
            <c:strRef>
              <c:f>List1!$F$6</c:f>
              <c:strCache>
                <c:ptCount val="1"/>
                <c:pt idx="0">
                  <c:v>Japan </c:v>
                </c:pt>
              </c:strCache>
            </c:strRef>
          </c:tx>
          <c:marker>
            <c:symbol val="none"/>
          </c:marker>
          <c:cat>
            <c:numRef>
              <c:f>List1!$C$7:$C$67</c:f>
              <c:numCache>
                <c:formatCode>General</c:formatCode>
                <c:ptCount val="61"/>
                <c:pt idx="0">
                  <c:v>1950</c:v>
                </c:pt>
                <c:pt idx="1">
                  <c:v>1951</c:v>
                </c:pt>
                <c:pt idx="2">
                  <c:v>1952</c:v>
                </c:pt>
                <c:pt idx="3">
                  <c:v>1953</c:v>
                </c:pt>
                <c:pt idx="4">
                  <c:v>1954</c:v>
                </c:pt>
                <c:pt idx="5">
                  <c:v>1955</c:v>
                </c:pt>
                <c:pt idx="6">
                  <c:v>1956</c:v>
                </c:pt>
                <c:pt idx="7">
                  <c:v>1957</c:v>
                </c:pt>
                <c:pt idx="8">
                  <c:v>1958</c:v>
                </c:pt>
                <c:pt idx="9">
                  <c:v>1959</c:v>
                </c:pt>
                <c:pt idx="10">
                  <c:v>1960</c:v>
                </c:pt>
                <c:pt idx="11">
                  <c:v>1961</c:v>
                </c:pt>
                <c:pt idx="12">
                  <c:v>1962</c:v>
                </c:pt>
                <c:pt idx="13">
                  <c:v>1963</c:v>
                </c:pt>
                <c:pt idx="14">
                  <c:v>1964</c:v>
                </c:pt>
                <c:pt idx="15">
                  <c:v>1965</c:v>
                </c:pt>
                <c:pt idx="16">
                  <c:v>1966</c:v>
                </c:pt>
                <c:pt idx="17">
                  <c:v>1967</c:v>
                </c:pt>
                <c:pt idx="18">
                  <c:v>1968</c:v>
                </c:pt>
                <c:pt idx="19">
                  <c:v>1969</c:v>
                </c:pt>
                <c:pt idx="20">
                  <c:v>1970</c:v>
                </c:pt>
                <c:pt idx="21">
                  <c:v>1971</c:v>
                </c:pt>
                <c:pt idx="22">
                  <c:v>1972</c:v>
                </c:pt>
                <c:pt idx="23">
                  <c:v>1973</c:v>
                </c:pt>
                <c:pt idx="24">
                  <c:v>1974</c:v>
                </c:pt>
                <c:pt idx="25">
                  <c:v>1975</c:v>
                </c:pt>
                <c:pt idx="26">
                  <c:v>1976</c:v>
                </c:pt>
                <c:pt idx="27">
                  <c:v>1977</c:v>
                </c:pt>
                <c:pt idx="28">
                  <c:v>1978</c:v>
                </c:pt>
                <c:pt idx="29">
                  <c:v>1979</c:v>
                </c:pt>
                <c:pt idx="30">
                  <c:v>1980</c:v>
                </c:pt>
                <c:pt idx="31">
                  <c:v>1981</c:v>
                </c:pt>
                <c:pt idx="32">
                  <c:v>1982</c:v>
                </c:pt>
                <c:pt idx="33">
                  <c:v>1983</c:v>
                </c:pt>
                <c:pt idx="34">
                  <c:v>1984</c:v>
                </c:pt>
                <c:pt idx="35">
                  <c:v>1985</c:v>
                </c:pt>
                <c:pt idx="36">
                  <c:v>1986</c:v>
                </c:pt>
                <c:pt idx="37">
                  <c:v>1987</c:v>
                </c:pt>
                <c:pt idx="38">
                  <c:v>1988</c:v>
                </c:pt>
                <c:pt idx="39">
                  <c:v>1989</c:v>
                </c:pt>
                <c:pt idx="40">
                  <c:v>1990</c:v>
                </c:pt>
                <c:pt idx="41">
                  <c:v>1991</c:v>
                </c:pt>
                <c:pt idx="42">
                  <c:v>1992</c:v>
                </c:pt>
                <c:pt idx="43">
                  <c:v>1993</c:v>
                </c:pt>
                <c:pt idx="44">
                  <c:v>1994</c:v>
                </c:pt>
                <c:pt idx="45">
                  <c:v>1995</c:v>
                </c:pt>
                <c:pt idx="46">
                  <c:v>1996</c:v>
                </c:pt>
                <c:pt idx="47">
                  <c:v>1997</c:v>
                </c:pt>
                <c:pt idx="48">
                  <c:v>1998</c:v>
                </c:pt>
                <c:pt idx="49">
                  <c:v>1999</c:v>
                </c:pt>
                <c:pt idx="50">
                  <c:v>2000</c:v>
                </c:pt>
                <c:pt idx="51">
                  <c:v>2001</c:v>
                </c:pt>
                <c:pt idx="52">
                  <c:v>2002</c:v>
                </c:pt>
                <c:pt idx="53">
                  <c:v>2003</c:v>
                </c:pt>
                <c:pt idx="54">
                  <c:v>2004</c:v>
                </c:pt>
                <c:pt idx="55">
                  <c:v>2005</c:v>
                </c:pt>
                <c:pt idx="56">
                  <c:v>2006</c:v>
                </c:pt>
                <c:pt idx="57">
                  <c:v>2007</c:v>
                </c:pt>
                <c:pt idx="58">
                  <c:v>2008</c:v>
                </c:pt>
                <c:pt idx="59">
                  <c:v>2009</c:v>
                </c:pt>
                <c:pt idx="60">
                  <c:v>2010</c:v>
                </c:pt>
              </c:numCache>
            </c:numRef>
          </c:cat>
          <c:val>
            <c:numRef>
              <c:f>List1!$F$7:$F$67</c:f>
              <c:numCache>
                <c:formatCode>#,##0</c:formatCode>
                <c:ptCount val="61"/>
                <c:pt idx="0">
                  <c:v>1920.7207207207207</c:v>
                </c:pt>
                <c:pt idx="1">
                  <c:v>2125.6085093759507</c:v>
                </c:pt>
                <c:pt idx="2">
                  <c:v>2336.4246820965195</c:v>
                </c:pt>
                <c:pt idx="3">
                  <c:v>2474.3436961037883</c:v>
                </c:pt>
                <c:pt idx="4">
                  <c:v>2581.8698745064607</c:v>
                </c:pt>
                <c:pt idx="5">
                  <c:v>2770.7491371714273</c:v>
                </c:pt>
                <c:pt idx="6">
                  <c:v>2947.8701055396045</c:v>
                </c:pt>
                <c:pt idx="7">
                  <c:v>3135.873352523834</c:v>
                </c:pt>
                <c:pt idx="8">
                  <c:v>3288.895321608994</c:v>
                </c:pt>
                <c:pt idx="9">
                  <c:v>3553.9357364985972</c:v>
                </c:pt>
                <c:pt idx="10">
                  <c:v>3986.4328857788614</c:v>
                </c:pt>
                <c:pt idx="11">
                  <c:v>4426.2842242052848</c:v>
                </c:pt>
                <c:pt idx="12">
                  <c:v>4776.5168283411522</c:v>
                </c:pt>
                <c:pt idx="13">
                  <c:v>5128.6442560700671</c:v>
                </c:pt>
                <c:pt idx="14">
                  <c:v>5667.6904578194726</c:v>
                </c:pt>
                <c:pt idx="15">
                  <c:v>5933.7476120909278</c:v>
                </c:pt>
                <c:pt idx="16">
                  <c:v>6505.5315792792226</c:v>
                </c:pt>
                <c:pt idx="17">
                  <c:v>7152.2936227134069</c:v>
                </c:pt>
                <c:pt idx="18">
                  <c:v>7983.3134093113858</c:v>
                </c:pt>
                <c:pt idx="19">
                  <c:v>8874.0888973851779</c:v>
                </c:pt>
                <c:pt idx="20">
                  <c:v>9713.9514330029106</c:v>
                </c:pt>
                <c:pt idx="21">
                  <c:v>10040.324215724026</c:v>
                </c:pt>
                <c:pt idx="22">
                  <c:v>10733.599560840017</c:v>
                </c:pt>
                <c:pt idx="23">
                  <c:v>11433.802064833166</c:v>
                </c:pt>
                <c:pt idx="24">
                  <c:v>11144.520200748892</c:v>
                </c:pt>
                <c:pt idx="25">
                  <c:v>11343.781059229359</c:v>
                </c:pt>
                <c:pt idx="26">
                  <c:v>11668.967903931694</c:v>
                </c:pt>
                <c:pt idx="27">
                  <c:v>12063.854975732371</c:v>
                </c:pt>
                <c:pt idx="28">
                  <c:v>12584.878299706463</c:v>
                </c:pt>
                <c:pt idx="29">
                  <c:v>13163.097132670082</c:v>
                </c:pt>
                <c:pt idx="30">
                  <c:v>13427.729937687376</c:v>
                </c:pt>
                <c:pt idx="31">
                  <c:v>13754.451708405097</c:v>
                </c:pt>
                <c:pt idx="32">
                  <c:v>14078.37040258014</c:v>
                </c:pt>
                <c:pt idx="33">
                  <c:v>14306.872890504885</c:v>
                </c:pt>
                <c:pt idx="34">
                  <c:v>14772.586962917898</c:v>
                </c:pt>
                <c:pt idx="35">
                  <c:v>15331.250840808323</c:v>
                </c:pt>
                <c:pt idx="36">
                  <c:v>15679.381063001287</c:v>
                </c:pt>
                <c:pt idx="37">
                  <c:v>16251.293857282653</c:v>
                </c:pt>
                <c:pt idx="38">
                  <c:v>17184.637844274261</c:v>
                </c:pt>
                <c:pt idx="39">
                  <c:v>17942.5136567634</c:v>
                </c:pt>
                <c:pt idx="40">
                  <c:v>18789.071163874261</c:v>
                </c:pt>
                <c:pt idx="41">
                  <c:v>19347.1030845286</c:v>
                </c:pt>
                <c:pt idx="42">
                  <c:v>19440.299298858994</c:v>
                </c:pt>
                <c:pt idx="43">
                  <c:v>19417.435610722492</c:v>
                </c:pt>
                <c:pt idx="44">
                  <c:v>19536.819448437403</c:v>
                </c:pt>
                <c:pt idx="45">
                  <c:v>19871.714456558704</c:v>
                </c:pt>
                <c:pt idx="46">
                  <c:v>20343.360449417913</c:v>
                </c:pt>
                <c:pt idx="47">
                  <c:v>20617.43761502919</c:v>
                </c:pt>
                <c:pt idx="48">
                  <c:v>20154.49399706678</c:v>
                </c:pt>
                <c:pt idx="49">
                  <c:v>20070.399088282407</c:v>
                </c:pt>
                <c:pt idx="50">
                  <c:v>20480.951264994896</c:v>
                </c:pt>
                <c:pt idx="51">
                  <c:v>20499.907952727041</c:v>
                </c:pt>
                <c:pt idx="52">
                  <c:v>20516.849232535595</c:v>
                </c:pt>
                <c:pt idx="53">
                  <c:v>20832.997849900727</c:v>
                </c:pt>
                <c:pt idx="54">
                  <c:v>21301.178248739659</c:v>
                </c:pt>
                <c:pt idx="55">
                  <c:v>21575.023474075475</c:v>
                </c:pt>
                <c:pt idx="56">
                  <c:v>21938.170592300474</c:v>
                </c:pt>
                <c:pt idx="57">
                  <c:v>22410.065610134494</c:v>
                </c:pt>
                <c:pt idx="58">
                  <c:v>22175.1244681219</c:v>
                </c:pt>
                <c:pt idx="59">
                  <c:v>20963.200296560124</c:v>
                </c:pt>
                <c:pt idx="60">
                  <c:v>21934.903391345688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91E3-4470-8489-3CA6578E01E0}"/>
            </c:ext>
          </c:extLst>
        </c:ser>
        <c:ser>
          <c:idx val="3"/>
          <c:order val="3"/>
          <c:tx>
            <c:strRef>
              <c:f>List1!$G$6</c:f>
              <c:strCache>
                <c:ptCount val="1"/>
                <c:pt idx="0">
                  <c:v>Philippines</c:v>
                </c:pt>
              </c:strCache>
            </c:strRef>
          </c:tx>
          <c:marker>
            <c:symbol val="none"/>
          </c:marker>
          <c:cat>
            <c:numRef>
              <c:f>List1!$C$7:$C$67</c:f>
              <c:numCache>
                <c:formatCode>General</c:formatCode>
                <c:ptCount val="61"/>
                <c:pt idx="0">
                  <c:v>1950</c:v>
                </c:pt>
                <c:pt idx="1">
                  <c:v>1951</c:v>
                </c:pt>
                <c:pt idx="2">
                  <c:v>1952</c:v>
                </c:pt>
                <c:pt idx="3">
                  <c:v>1953</c:v>
                </c:pt>
                <c:pt idx="4">
                  <c:v>1954</c:v>
                </c:pt>
                <c:pt idx="5">
                  <c:v>1955</c:v>
                </c:pt>
                <c:pt idx="6">
                  <c:v>1956</c:v>
                </c:pt>
                <c:pt idx="7">
                  <c:v>1957</c:v>
                </c:pt>
                <c:pt idx="8">
                  <c:v>1958</c:v>
                </c:pt>
                <c:pt idx="9">
                  <c:v>1959</c:v>
                </c:pt>
                <c:pt idx="10">
                  <c:v>1960</c:v>
                </c:pt>
                <c:pt idx="11">
                  <c:v>1961</c:v>
                </c:pt>
                <c:pt idx="12">
                  <c:v>1962</c:v>
                </c:pt>
                <c:pt idx="13">
                  <c:v>1963</c:v>
                </c:pt>
                <c:pt idx="14">
                  <c:v>1964</c:v>
                </c:pt>
                <c:pt idx="15">
                  <c:v>1965</c:v>
                </c:pt>
                <c:pt idx="16">
                  <c:v>1966</c:v>
                </c:pt>
                <c:pt idx="17">
                  <c:v>1967</c:v>
                </c:pt>
                <c:pt idx="18">
                  <c:v>1968</c:v>
                </c:pt>
                <c:pt idx="19">
                  <c:v>1969</c:v>
                </c:pt>
                <c:pt idx="20">
                  <c:v>1970</c:v>
                </c:pt>
                <c:pt idx="21">
                  <c:v>1971</c:v>
                </c:pt>
                <c:pt idx="22">
                  <c:v>1972</c:v>
                </c:pt>
                <c:pt idx="23">
                  <c:v>1973</c:v>
                </c:pt>
                <c:pt idx="24">
                  <c:v>1974</c:v>
                </c:pt>
                <c:pt idx="25">
                  <c:v>1975</c:v>
                </c:pt>
                <c:pt idx="26">
                  <c:v>1976</c:v>
                </c:pt>
                <c:pt idx="27">
                  <c:v>1977</c:v>
                </c:pt>
                <c:pt idx="28">
                  <c:v>1978</c:v>
                </c:pt>
                <c:pt idx="29">
                  <c:v>1979</c:v>
                </c:pt>
                <c:pt idx="30">
                  <c:v>1980</c:v>
                </c:pt>
                <c:pt idx="31">
                  <c:v>1981</c:v>
                </c:pt>
                <c:pt idx="32">
                  <c:v>1982</c:v>
                </c:pt>
                <c:pt idx="33">
                  <c:v>1983</c:v>
                </c:pt>
                <c:pt idx="34">
                  <c:v>1984</c:v>
                </c:pt>
                <c:pt idx="35">
                  <c:v>1985</c:v>
                </c:pt>
                <c:pt idx="36">
                  <c:v>1986</c:v>
                </c:pt>
                <c:pt idx="37">
                  <c:v>1987</c:v>
                </c:pt>
                <c:pt idx="38">
                  <c:v>1988</c:v>
                </c:pt>
                <c:pt idx="39">
                  <c:v>1989</c:v>
                </c:pt>
                <c:pt idx="40">
                  <c:v>1990</c:v>
                </c:pt>
                <c:pt idx="41">
                  <c:v>1991</c:v>
                </c:pt>
                <c:pt idx="42">
                  <c:v>1992</c:v>
                </c:pt>
                <c:pt idx="43">
                  <c:v>1993</c:v>
                </c:pt>
                <c:pt idx="44">
                  <c:v>1994</c:v>
                </c:pt>
                <c:pt idx="45">
                  <c:v>1995</c:v>
                </c:pt>
                <c:pt idx="46">
                  <c:v>1996</c:v>
                </c:pt>
                <c:pt idx="47">
                  <c:v>1997</c:v>
                </c:pt>
                <c:pt idx="48">
                  <c:v>1998</c:v>
                </c:pt>
                <c:pt idx="49">
                  <c:v>1999</c:v>
                </c:pt>
                <c:pt idx="50">
                  <c:v>2000</c:v>
                </c:pt>
                <c:pt idx="51">
                  <c:v>2001</c:v>
                </c:pt>
                <c:pt idx="52">
                  <c:v>2002</c:v>
                </c:pt>
                <c:pt idx="53">
                  <c:v>2003</c:v>
                </c:pt>
                <c:pt idx="54">
                  <c:v>2004</c:v>
                </c:pt>
                <c:pt idx="55">
                  <c:v>2005</c:v>
                </c:pt>
                <c:pt idx="56">
                  <c:v>2006</c:v>
                </c:pt>
                <c:pt idx="57">
                  <c:v>2007</c:v>
                </c:pt>
                <c:pt idx="58">
                  <c:v>2008</c:v>
                </c:pt>
                <c:pt idx="59">
                  <c:v>2009</c:v>
                </c:pt>
                <c:pt idx="60">
                  <c:v>2010</c:v>
                </c:pt>
              </c:numCache>
            </c:numRef>
          </c:cat>
          <c:val>
            <c:numRef>
              <c:f>List1!$G$7:$G$67</c:f>
              <c:numCache>
                <c:formatCode>#,##0</c:formatCode>
                <c:ptCount val="61"/>
                <c:pt idx="0">
                  <c:v>1070.2625266524522</c:v>
                </c:pt>
                <c:pt idx="1">
                  <c:v>1150.5767096987131</c:v>
                </c:pt>
                <c:pt idx="2">
                  <c:v>1185.8534885123202</c:v>
                </c:pt>
                <c:pt idx="3">
                  <c:v>1253.6743539779898</c:v>
                </c:pt>
                <c:pt idx="4">
                  <c:v>1308.0953635431122</c:v>
                </c:pt>
                <c:pt idx="5">
                  <c:v>1357.509279395171</c:v>
                </c:pt>
                <c:pt idx="6">
                  <c:v>1409.8131054993146</c:v>
                </c:pt>
                <c:pt idx="7">
                  <c:v>1442.1110858564491</c:v>
                </c:pt>
                <c:pt idx="8">
                  <c:v>1447.8915014873085</c:v>
                </c:pt>
                <c:pt idx="9">
                  <c:v>1500.7229100876696</c:v>
                </c:pt>
                <c:pt idx="10">
                  <c:v>1476.185286806495</c:v>
                </c:pt>
                <c:pt idx="11">
                  <c:v>1512.3872437616321</c:v>
                </c:pt>
                <c:pt idx="12">
                  <c:v>1536.7714523441578</c:v>
                </c:pt>
                <c:pt idx="13">
                  <c:v>1595.3916833193714</c:v>
                </c:pt>
                <c:pt idx="14">
                  <c:v>1600.1872615631692</c:v>
                </c:pt>
                <c:pt idx="15">
                  <c:v>1633.1520947623192</c:v>
                </c:pt>
                <c:pt idx="16">
                  <c:v>1653.9047000382518</c:v>
                </c:pt>
                <c:pt idx="17">
                  <c:v>1690.0946357964283</c:v>
                </c:pt>
                <c:pt idx="18">
                  <c:v>1721.7012380534188</c:v>
                </c:pt>
                <c:pt idx="19">
                  <c:v>1749.8731360639676</c:v>
                </c:pt>
                <c:pt idx="20">
                  <c:v>1764.1316002488466</c:v>
                </c:pt>
                <c:pt idx="21">
                  <c:v>1807.7151436320182</c:v>
                </c:pt>
                <c:pt idx="22">
                  <c:v>1853.3595759192115</c:v>
                </c:pt>
                <c:pt idx="23">
                  <c:v>1963.5166024229134</c:v>
                </c:pt>
                <c:pt idx="24">
                  <c:v>1978.5414508812803</c:v>
                </c:pt>
                <c:pt idx="25">
                  <c:v>2033.2977256251136</c:v>
                </c:pt>
                <c:pt idx="26">
                  <c:v>2152.3071640078247</c:v>
                </c:pt>
                <c:pt idx="27">
                  <c:v>2210.9471306053438</c:v>
                </c:pt>
                <c:pt idx="28">
                  <c:v>2261.5315439869564</c:v>
                </c:pt>
                <c:pt idx="29">
                  <c:v>2323.2157394868614</c:v>
                </c:pt>
                <c:pt idx="30">
                  <c:v>2375.5706251697334</c:v>
                </c:pt>
                <c:pt idx="31">
                  <c:v>2396.3192793204848</c:v>
                </c:pt>
                <c:pt idx="32">
                  <c:v>2420.7399878451397</c:v>
                </c:pt>
                <c:pt idx="33">
                  <c:v>2407.1059173246258</c:v>
                </c:pt>
                <c:pt idx="34">
                  <c:v>2176.4062594681182</c:v>
                </c:pt>
                <c:pt idx="35">
                  <c:v>1966.7559617392985</c:v>
                </c:pt>
                <c:pt idx="36">
                  <c:v>1983.0889253799073</c:v>
                </c:pt>
                <c:pt idx="37">
                  <c:v>2018.7273100933462</c:v>
                </c:pt>
                <c:pt idx="38">
                  <c:v>2105.3077517960087</c:v>
                </c:pt>
                <c:pt idx="39">
                  <c:v>2184.0880557136697</c:v>
                </c:pt>
                <c:pt idx="40">
                  <c:v>2197.4191137744569</c:v>
                </c:pt>
                <c:pt idx="41">
                  <c:v>2135.9575907251415</c:v>
                </c:pt>
                <c:pt idx="42">
                  <c:v>2098.9058774516843</c:v>
                </c:pt>
                <c:pt idx="43">
                  <c:v>2098.9638412624463</c:v>
                </c:pt>
                <c:pt idx="44">
                  <c:v>2143.929449126113</c:v>
                </c:pt>
                <c:pt idx="45">
                  <c:v>2193.1684083031591</c:v>
                </c:pt>
                <c:pt idx="46">
                  <c:v>2267.1798064513177</c:v>
                </c:pt>
                <c:pt idx="47">
                  <c:v>2330.87513506307</c:v>
                </c:pt>
                <c:pt idx="48">
                  <c:v>2267.2480449392237</c:v>
                </c:pt>
                <c:pt idx="49">
                  <c:v>2286.8909564013647</c:v>
                </c:pt>
                <c:pt idx="50">
                  <c:v>2335.6200678436207</c:v>
                </c:pt>
                <c:pt idx="51">
                  <c:v>2349.0375145254943</c:v>
                </c:pt>
                <c:pt idx="52">
                  <c:v>2381.9055926663254</c:v>
                </c:pt>
                <c:pt idx="53">
                  <c:v>2447.9764025346362</c:v>
                </c:pt>
                <c:pt idx="54">
                  <c:v>2556.8154288014271</c:v>
                </c:pt>
                <c:pt idx="55">
                  <c:v>2625.2356506201809</c:v>
                </c:pt>
                <c:pt idx="56">
                  <c:v>2708.043097560188</c:v>
                </c:pt>
                <c:pt idx="57">
                  <c:v>2829.254333193107</c:v>
                </c:pt>
                <c:pt idx="58">
                  <c:v>2888.333724748516</c:v>
                </c:pt>
                <c:pt idx="59">
                  <c:v>2864.4014999499882</c:v>
                </c:pt>
                <c:pt idx="60">
                  <c:v>3023.6565139322074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91E3-4470-8489-3CA6578E01E0}"/>
            </c:ext>
          </c:extLst>
        </c:ser>
        <c:ser>
          <c:idx val="4"/>
          <c:order val="4"/>
          <c:tx>
            <c:strRef>
              <c:f>List1!$H$6</c:f>
              <c:strCache>
                <c:ptCount val="1"/>
                <c:pt idx="0">
                  <c:v>S. Korea </c:v>
                </c:pt>
              </c:strCache>
            </c:strRef>
          </c:tx>
          <c:marker>
            <c:symbol val="none"/>
          </c:marker>
          <c:cat>
            <c:numRef>
              <c:f>List1!$C$7:$C$67</c:f>
              <c:numCache>
                <c:formatCode>General</c:formatCode>
                <c:ptCount val="61"/>
                <c:pt idx="0">
                  <c:v>1950</c:v>
                </c:pt>
                <c:pt idx="1">
                  <c:v>1951</c:v>
                </c:pt>
                <c:pt idx="2">
                  <c:v>1952</c:v>
                </c:pt>
                <c:pt idx="3">
                  <c:v>1953</c:v>
                </c:pt>
                <c:pt idx="4">
                  <c:v>1954</c:v>
                </c:pt>
                <c:pt idx="5">
                  <c:v>1955</c:v>
                </c:pt>
                <c:pt idx="6">
                  <c:v>1956</c:v>
                </c:pt>
                <c:pt idx="7">
                  <c:v>1957</c:v>
                </c:pt>
                <c:pt idx="8">
                  <c:v>1958</c:v>
                </c:pt>
                <c:pt idx="9">
                  <c:v>1959</c:v>
                </c:pt>
                <c:pt idx="10">
                  <c:v>1960</c:v>
                </c:pt>
                <c:pt idx="11">
                  <c:v>1961</c:v>
                </c:pt>
                <c:pt idx="12">
                  <c:v>1962</c:v>
                </c:pt>
                <c:pt idx="13">
                  <c:v>1963</c:v>
                </c:pt>
                <c:pt idx="14">
                  <c:v>1964</c:v>
                </c:pt>
                <c:pt idx="15">
                  <c:v>1965</c:v>
                </c:pt>
                <c:pt idx="16">
                  <c:v>1966</c:v>
                </c:pt>
                <c:pt idx="17">
                  <c:v>1967</c:v>
                </c:pt>
                <c:pt idx="18">
                  <c:v>1968</c:v>
                </c:pt>
                <c:pt idx="19">
                  <c:v>1969</c:v>
                </c:pt>
                <c:pt idx="20">
                  <c:v>1970</c:v>
                </c:pt>
                <c:pt idx="21">
                  <c:v>1971</c:v>
                </c:pt>
                <c:pt idx="22">
                  <c:v>1972</c:v>
                </c:pt>
                <c:pt idx="23">
                  <c:v>1973</c:v>
                </c:pt>
                <c:pt idx="24">
                  <c:v>1974</c:v>
                </c:pt>
                <c:pt idx="25">
                  <c:v>1975</c:v>
                </c:pt>
                <c:pt idx="26">
                  <c:v>1976</c:v>
                </c:pt>
                <c:pt idx="27">
                  <c:v>1977</c:v>
                </c:pt>
                <c:pt idx="28">
                  <c:v>1978</c:v>
                </c:pt>
                <c:pt idx="29">
                  <c:v>1979</c:v>
                </c:pt>
                <c:pt idx="30">
                  <c:v>1980</c:v>
                </c:pt>
                <c:pt idx="31">
                  <c:v>1981</c:v>
                </c:pt>
                <c:pt idx="32">
                  <c:v>1982</c:v>
                </c:pt>
                <c:pt idx="33">
                  <c:v>1983</c:v>
                </c:pt>
                <c:pt idx="34">
                  <c:v>1984</c:v>
                </c:pt>
                <c:pt idx="35">
                  <c:v>1985</c:v>
                </c:pt>
                <c:pt idx="36">
                  <c:v>1986</c:v>
                </c:pt>
                <c:pt idx="37">
                  <c:v>1987</c:v>
                </c:pt>
                <c:pt idx="38">
                  <c:v>1988</c:v>
                </c:pt>
                <c:pt idx="39">
                  <c:v>1989</c:v>
                </c:pt>
                <c:pt idx="40">
                  <c:v>1990</c:v>
                </c:pt>
                <c:pt idx="41">
                  <c:v>1991</c:v>
                </c:pt>
                <c:pt idx="42">
                  <c:v>1992</c:v>
                </c:pt>
                <c:pt idx="43">
                  <c:v>1993</c:v>
                </c:pt>
                <c:pt idx="44">
                  <c:v>1994</c:v>
                </c:pt>
                <c:pt idx="45">
                  <c:v>1995</c:v>
                </c:pt>
                <c:pt idx="46">
                  <c:v>1996</c:v>
                </c:pt>
                <c:pt idx="47">
                  <c:v>1997</c:v>
                </c:pt>
                <c:pt idx="48">
                  <c:v>1998</c:v>
                </c:pt>
                <c:pt idx="49">
                  <c:v>1999</c:v>
                </c:pt>
                <c:pt idx="50">
                  <c:v>2000</c:v>
                </c:pt>
                <c:pt idx="51">
                  <c:v>2001</c:v>
                </c:pt>
                <c:pt idx="52">
                  <c:v>2002</c:v>
                </c:pt>
                <c:pt idx="53">
                  <c:v>2003</c:v>
                </c:pt>
                <c:pt idx="54">
                  <c:v>2004</c:v>
                </c:pt>
                <c:pt idx="55">
                  <c:v>2005</c:v>
                </c:pt>
                <c:pt idx="56">
                  <c:v>2006</c:v>
                </c:pt>
                <c:pt idx="57">
                  <c:v>2007</c:v>
                </c:pt>
                <c:pt idx="58">
                  <c:v>2008</c:v>
                </c:pt>
                <c:pt idx="59">
                  <c:v>2009</c:v>
                </c:pt>
                <c:pt idx="60">
                  <c:v>2010</c:v>
                </c:pt>
              </c:numCache>
            </c:numRef>
          </c:cat>
          <c:val>
            <c:numRef>
              <c:f>List1!$H$7:$H$67</c:f>
              <c:numCache>
                <c:formatCode>#,##0</c:formatCode>
                <c:ptCount val="61"/>
                <c:pt idx="0">
                  <c:v>853.8902207071161</c:v>
                </c:pt>
                <c:pt idx="1">
                  <c:v>787.02104105303908</c:v>
                </c:pt>
                <c:pt idx="2">
                  <c:v>835.27584176704784</c:v>
                </c:pt>
                <c:pt idx="3">
                  <c:v>1071.676293551747</c:v>
                </c:pt>
                <c:pt idx="4">
                  <c:v>1123.9561752110981</c:v>
                </c:pt>
                <c:pt idx="5">
                  <c:v>1168.8564416374031</c:v>
                </c:pt>
                <c:pt idx="6">
                  <c:v>1148.8692323460136</c:v>
                </c:pt>
                <c:pt idx="7">
                  <c:v>1205.6669086668619</c:v>
                </c:pt>
                <c:pt idx="8">
                  <c:v>1233.8292933462151</c:v>
                </c:pt>
                <c:pt idx="9">
                  <c:v>1242.7593101345203</c:v>
                </c:pt>
                <c:pt idx="10">
                  <c:v>1226.3891343415587</c:v>
                </c:pt>
                <c:pt idx="11">
                  <c:v>1246.5915890322115</c:v>
                </c:pt>
                <c:pt idx="12">
                  <c:v>1245.1785666230146</c:v>
                </c:pt>
                <c:pt idx="13">
                  <c:v>1315.5188819239761</c:v>
                </c:pt>
                <c:pt idx="14">
                  <c:v>1389.6512292738707</c:v>
                </c:pt>
                <c:pt idx="15">
                  <c:v>1436.3351332520467</c:v>
                </c:pt>
                <c:pt idx="16">
                  <c:v>1569.3368664220682</c:v>
                </c:pt>
                <c:pt idx="17">
                  <c:v>1644.6516876306794</c:v>
                </c:pt>
                <c:pt idx="18">
                  <c:v>1812.0500680978014</c:v>
                </c:pt>
                <c:pt idx="19">
                  <c:v>2040.0076084199848</c:v>
                </c:pt>
                <c:pt idx="20">
                  <c:v>2167.3335194317797</c:v>
                </c:pt>
                <c:pt idx="21">
                  <c:v>2332.3601861144057</c:v>
                </c:pt>
                <c:pt idx="22">
                  <c:v>2456.469183703925</c:v>
                </c:pt>
                <c:pt idx="23">
                  <c:v>2824.2596777507115</c:v>
                </c:pt>
                <c:pt idx="24">
                  <c:v>3015.2484722702638</c:v>
                </c:pt>
                <c:pt idx="25">
                  <c:v>3161.7017658229638</c:v>
                </c:pt>
                <c:pt idx="26">
                  <c:v>3476.4082543223649</c:v>
                </c:pt>
                <c:pt idx="27">
                  <c:v>3774.5910637830716</c:v>
                </c:pt>
                <c:pt idx="28">
                  <c:v>4063.9131256922124</c:v>
                </c:pt>
                <c:pt idx="29">
                  <c:v>4294.0267490808337</c:v>
                </c:pt>
                <c:pt idx="30">
                  <c:v>4114.1013534781241</c:v>
                </c:pt>
                <c:pt idx="31">
                  <c:v>4301.8619425147845</c:v>
                </c:pt>
                <c:pt idx="32">
                  <c:v>4557.2903422672025</c:v>
                </c:pt>
                <c:pt idx="33">
                  <c:v>5006.9656727637184</c:v>
                </c:pt>
                <c:pt idx="34">
                  <c:v>5374.6225808048312</c:v>
                </c:pt>
                <c:pt idx="35">
                  <c:v>5670.3916090770963</c:v>
                </c:pt>
                <c:pt idx="36">
                  <c:v>6262.9688940651231</c:v>
                </c:pt>
                <c:pt idx="37">
                  <c:v>6915.909855364951</c:v>
                </c:pt>
                <c:pt idx="38">
                  <c:v>7620.5895648449959</c:v>
                </c:pt>
                <c:pt idx="39">
                  <c:v>8027.3033522580035</c:v>
                </c:pt>
                <c:pt idx="40">
                  <c:v>8704.4251090531616</c:v>
                </c:pt>
                <c:pt idx="41">
                  <c:v>9446.1098327153886</c:v>
                </c:pt>
                <c:pt idx="42">
                  <c:v>9877.3810870787129</c:v>
                </c:pt>
                <c:pt idx="43">
                  <c:v>10391.169665136737</c:v>
                </c:pt>
                <c:pt idx="44">
                  <c:v>11198.570403118143</c:v>
                </c:pt>
                <c:pt idx="45">
                  <c:v>12094.237278816488</c:v>
                </c:pt>
                <c:pt idx="46">
                  <c:v>12859.8523312125</c:v>
                </c:pt>
                <c:pt idx="47">
                  <c:v>13500.533860695867</c:v>
                </c:pt>
                <c:pt idx="48">
                  <c:v>12634.336991357377</c:v>
                </c:pt>
                <c:pt idx="49">
                  <c:v>13889.584304067814</c:v>
                </c:pt>
                <c:pt idx="50">
                  <c:v>14997.535378758315</c:v>
                </c:pt>
                <c:pt idx="51">
                  <c:v>15481.418912832114</c:v>
                </c:pt>
                <c:pt idx="52">
                  <c:v>16497.609053470183</c:v>
                </c:pt>
                <c:pt idx="53">
                  <c:v>16881.93814795549</c:v>
                </c:pt>
                <c:pt idx="54">
                  <c:v>17588.931298108721</c:v>
                </c:pt>
                <c:pt idx="55">
                  <c:v>18227.318896551955</c:v>
                </c:pt>
                <c:pt idx="56">
                  <c:v>19124.084544036228</c:v>
                </c:pt>
                <c:pt idx="57">
                  <c:v>20047.792804789206</c:v>
                </c:pt>
                <c:pt idx="58">
                  <c:v>20453.78021508746</c:v>
                </c:pt>
                <c:pt idx="59">
                  <c:v>20464.31804262181</c:v>
                </c:pt>
                <c:pt idx="60">
                  <c:v>21700.855764045082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91E3-4470-8489-3CA6578E01E0}"/>
            </c:ext>
          </c:extLst>
        </c:ser>
        <c:ser>
          <c:idx val="5"/>
          <c:order val="5"/>
          <c:tx>
            <c:strRef>
              <c:f>List1!$I$6</c:f>
              <c:strCache>
                <c:ptCount val="1"/>
                <c:pt idx="0">
                  <c:v>Thailand </c:v>
                </c:pt>
              </c:strCache>
            </c:strRef>
          </c:tx>
          <c:marker>
            <c:symbol val="none"/>
          </c:marker>
          <c:cat>
            <c:numRef>
              <c:f>List1!$C$7:$C$67</c:f>
              <c:numCache>
                <c:formatCode>General</c:formatCode>
                <c:ptCount val="61"/>
                <c:pt idx="0">
                  <c:v>1950</c:v>
                </c:pt>
                <c:pt idx="1">
                  <c:v>1951</c:v>
                </c:pt>
                <c:pt idx="2">
                  <c:v>1952</c:v>
                </c:pt>
                <c:pt idx="3">
                  <c:v>1953</c:v>
                </c:pt>
                <c:pt idx="4">
                  <c:v>1954</c:v>
                </c:pt>
                <c:pt idx="5">
                  <c:v>1955</c:v>
                </c:pt>
                <c:pt idx="6">
                  <c:v>1956</c:v>
                </c:pt>
                <c:pt idx="7">
                  <c:v>1957</c:v>
                </c:pt>
                <c:pt idx="8">
                  <c:v>1958</c:v>
                </c:pt>
                <c:pt idx="9">
                  <c:v>1959</c:v>
                </c:pt>
                <c:pt idx="10">
                  <c:v>1960</c:v>
                </c:pt>
                <c:pt idx="11">
                  <c:v>1961</c:v>
                </c:pt>
                <c:pt idx="12">
                  <c:v>1962</c:v>
                </c:pt>
                <c:pt idx="13">
                  <c:v>1963</c:v>
                </c:pt>
                <c:pt idx="14">
                  <c:v>1964</c:v>
                </c:pt>
                <c:pt idx="15">
                  <c:v>1965</c:v>
                </c:pt>
                <c:pt idx="16">
                  <c:v>1966</c:v>
                </c:pt>
                <c:pt idx="17">
                  <c:v>1967</c:v>
                </c:pt>
                <c:pt idx="18">
                  <c:v>1968</c:v>
                </c:pt>
                <c:pt idx="19">
                  <c:v>1969</c:v>
                </c:pt>
                <c:pt idx="20">
                  <c:v>1970</c:v>
                </c:pt>
                <c:pt idx="21">
                  <c:v>1971</c:v>
                </c:pt>
                <c:pt idx="22">
                  <c:v>1972</c:v>
                </c:pt>
                <c:pt idx="23">
                  <c:v>1973</c:v>
                </c:pt>
                <c:pt idx="24">
                  <c:v>1974</c:v>
                </c:pt>
                <c:pt idx="25">
                  <c:v>1975</c:v>
                </c:pt>
                <c:pt idx="26">
                  <c:v>1976</c:v>
                </c:pt>
                <c:pt idx="27">
                  <c:v>1977</c:v>
                </c:pt>
                <c:pt idx="28">
                  <c:v>1978</c:v>
                </c:pt>
                <c:pt idx="29">
                  <c:v>1979</c:v>
                </c:pt>
                <c:pt idx="30">
                  <c:v>1980</c:v>
                </c:pt>
                <c:pt idx="31">
                  <c:v>1981</c:v>
                </c:pt>
                <c:pt idx="32">
                  <c:v>1982</c:v>
                </c:pt>
                <c:pt idx="33">
                  <c:v>1983</c:v>
                </c:pt>
                <c:pt idx="34">
                  <c:v>1984</c:v>
                </c:pt>
                <c:pt idx="35">
                  <c:v>1985</c:v>
                </c:pt>
                <c:pt idx="36">
                  <c:v>1986</c:v>
                </c:pt>
                <c:pt idx="37">
                  <c:v>1987</c:v>
                </c:pt>
                <c:pt idx="38">
                  <c:v>1988</c:v>
                </c:pt>
                <c:pt idx="39">
                  <c:v>1989</c:v>
                </c:pt>
                <c:pt idx="40">
                  <c:v>1990</c:v>
                </c:pt>
                <c:pt idx="41">
                  <c:v>1991</c:v>
                </c:pt>
                <c:pt idx="42">
                  <c:v>1992</c:v>
                </c:pt>
                <c:pt idx="43">
                  <c:v>1993</c:v>
                </c:pt>
                <c:pt idx="44">
                  <c:v>1994</c:v>
                </c:pt>
                <c:pt idx="45">
                  <c:v>1995</c:v>
                </c:pt>
                <c:pt idx="46">
                  <c:v>1996</c:v>
                </c:pt>
                <c:pt idx="47">
                  <c:v>1997</c:v>
                </c:pt>
                <c:pt idx="48">
                  <c:v>1998</c:v>
                </c:pt>
                <c:pt idx="49">
                  <c:v>1999</c:v>
                </c:pt>
                <c:pt idx="50">
                  <c:v>2000</c:v>
                </c:pt>
                <c:pt idx="51">
                  <c:v>2001</c:v>
                </c:pt>
                <c:pt idx="52">
                  <c:v>2002</c:v>
                </c:pt>
                <c:pt idx="53">
                  <c:v>2003</c:v>
                </c:pt>
                <c:pt idx="54">
                  <c:v>2004</c:v>
                </c:pt>
                <c:pt idx="55">
                  <c:v>2005</c:v>
                </c:pt>
                <c:pt idx="56">
                  <c:v>2006</c:v>
                </c:pt>
                <c:pt idx="57">
                  <c:v>2007</c:v>
                </c:pt>
                <c:pt idx="58">
                  <c:v>2008</c:v>
                </c:pt>
                <c:pt idx="59">
                  <c:v>2009</c:v>
                </c:pt>
                <c:pt idx="60">
                  <c:v>2010</c:v>
                </c:pt>
              </c:numCache>
            </c:numRef>
          </c:cat>
          <c:val>
            <c:numRef>
              <c:f>List1!$I$7:$I$67</c:f>
              <c:numCache>
                <c:formatCode>#,##0</c:formatCode>
                <c:ptCount val="61"/>
                <c:pt idx="0">
                  <c:v>817.04939339259261</c:v>
                </c:pt>
                <c:pt idx="1">
                  <c:v>848.87021146319535</c:v>
                </c:pt>
                <c:pt idx="2">
                  <c:v>869.11788316083278</c:v>
                </c:pt>
                <c:pt idx="3">
                  <c:v>935.25096659749045</c:v>
                </c:pt>
                <c:pt idx="4">
                  <c:v>898.43611899224572</c:v>
                </c:pt>
                <c:pt idx="5">
                  <c:v>945.02159281807474</c:v>
                </c:pt>
                <c:pt idx="6">
                  <c:v>929.69635349909629</c:v>
                </c:pt>
                <c:pt idx="7">
                  <c:v>910.15396305322781</c:v>
                </c:pt>
                <c:pt idx="8">
                  <c:v>913.73941626769556</c:v>
                </c:pt>
                <c:pt idx="9">
                  <c:v>992.11605789169892</c:v>
                </c:pt>
                <c:pt idx="10">
                  <c:v>1078.2273673115192</c:v>
                </c:pt>
                <c:pt idx="11">
                  <c:v>1099.8694112114647</c:v>
                </c:pt>
                <c:pt idx="12">
                  <c:v>1149.4222629040639</c:v>
                </c:pt>
                <c:pt idx="13">
                  <c:v>1205.0203613974047</c:v>
                </c:pt>
                <c:pt idx="14">
                  <c:v>1248.6411652312538</c:v>
                </c:pt>
                <c:pt idx="15">
                  <c:v>1307.8731449444574</c:v>
                </c:pt>
                <c:pt idx="16">
                  <c:v>1412.2257815265466</c:v>
                </c:pt>
                <c:pt idx="17">
                  <c:v>1485.7638738771279</c:v>
                </c:pt>
                <c:pt idx="18">
                  <c:v>1561.4455888669656</c:v>
                </c:pt>
                <c:pt idx="19">
                  <c:v>1636.0628870618132</c:v>
                </c:pt>
                <c:pt idx="20">
                  <c:v>1694.2713477933696</c:v>
                </c:pt>
                <c:pt idx="21">
                  <c:v>1724.6785703151265</c:v>
                </c:pt>
                <c:pt idx="22">
                  <c:v>1748.2873131693932</c:v>
                </c:pt>
                <c:pt idx="23">
                  <c:v>1873.6186401619266</c:v>
                </c:pt>
                <c:pt idx="24">
                  <c:v>1910.0050014948317</c:v>
                </c:pt>
                <c:pt idx="25">
                  <c:v>1958.7197199091597</c:v>
                </c:pt>
                <c:pt idx="26">
                  <c:v>2091.3665576903759</c:v>
                </c:pt>
                <c:pt idx="27">
                  <c:v>2249.3285979285492</c:v>
                </c:pt>
                <c:pt idx="28">
                  <c:v>2421.6460068530596</c:v>
                </c:pt>
                <c:pt idx="29">
                  <c:v>2496.0559759268458</c:v>
                </c:pt>
                <c:pt idx="30">
                  <c:v>2554.2594055462873</c:v>
                </c:pt>
                <c:pt idx="31">
                  <c:v>2653.7396218964986</c:v>
                </c:pt>
                <c:pt idx="32">
                  <c:v>2744.7838457120993</c:v>
                </c:pt>
                <c:pt idx="33">
                  <c:v>2847.4927026258274</c:v>
                </c:pt>
                <c:pt idx="34">
                  <c:v>2961.2668184041181</c:v>
                </c:pt>
                <c:pt idx="35">
                  <c:v>3050.1067852907167</c:v>
                </c:pt>
                <c:pt idx="36">
                  <c:v>3170.2601422657694</c:v>
                </c:pt>
                <c:pt idx="37">
                  <c:v>3420.8057094017649</c:v>
                </c:pt>
                <c:pt idx="38">
                  <c:v>3819.5586880099881</c:v>
                </c:pt>
                <c:pt idx="39">
                  <c:v>4225.1830076023107</c:v>
                </c:pt>
                <c:pt idx="40">
                  <c:v>4633.1013871838759</c:v>
                </c:pt>
                <c:pt idx="41">
                  <c:v>4956.5846177443118</c:v>
                </c:pt>
                <c:pt idx="42">
                  <c:v>5344.0111214217914</c:v>
                </c:pt>
                <c:pt idx="43">
                  <c:v>5733.8157610828039</c:v>
                </c:pt>
                <c:pt idx="44">
                  <c:v>6115.4690138754931</c:v>
                </c:pt>
                <c:pt idx="45">
                  <c:v>6531.2583853066672</c:v>
                </c:pt>
                <c:pt idx="46">
                  <c:v>6819.5108542061189</c:v>
                </c:pt>
                <c:pt idx="47">
                  <c:v>6558.7453373653616</c:v>
                </c:pt>
                <c:pt idx="48">
                  <c:v>5994.0730800092315</c:v>
                </c:pt>
                <c:pt idx="49">
                  <c:v>6212.3976449403644</c:v>
                </c:pt>
                <c:pt idx="50">
                  <c:v>6440.1491205695511</c:v>
                </c:pt>
                <c:pt idx="51">
                  <c:v>6611.3452581890333</c:v>
                </c:pt>
                <c:pt idx="52">
                  <c:v>6967.3444225340245</c:v>
                </c:pt>
                <c:pt idx="53">
                  <c:v>7412.2522266439273</c:v>
                </c:pt>
                <c:pt idx="54">
                  <c:v>7823.9409757470339</c:v>
                </c:pt>
                <c:pt idx="55">
                  <c:v>8093.3359362643087</c:v>
                </c:pt>
                <c:pt idx="56">
                  <c:v>8434.9202481419725</c:v>
                </c:pt>
                <c:pt idx="57">
                  <c:v>8835.1714309454383</c:v>
                </c:pt>
                <c:pt idx="58">
                  <c:v>8922.890434822948</c:v>
                </c:pt>
                <c:pt idx="59">
                  <c:v>8768.2620434271139</c:v>
                </c:pt>
                <c:pt idx="60">
                  <c:v>9372.2094070422409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91E3-4470-8489-3CA6578E01E0}"/>
            </c:ext>
          </c:extLst>
        </c:ser>
        <c:ser>
          <c:idx val="6"/>
          <c:order val="6"/>
          <c:tx>
            <c:strRef>
              <c:f>List1!$J$6</c:f>
              <c:strCache>
                <c:ptCount val="1"/>
                <c:pt idx="0">
                  <c:v>Taiwan</c:v>
                </c:pt>
              </c:strCache>
            </c:strRef>
          </c:tx>
          <c:marker>
            <c:symbol val="none"/>
          </c:marker>
          <c:cat>
            <c:numRef>
              <c:f>List1!$C$7:$C$67</c:f>
              <c:numCache>
                <c:formatCode>General</c:formatCode>
                <c:ptCount val="61"/>
                <c:pt idx="0">
                  <c:v>1950</c:v>
                </c:pt>
                <c:pt idx="1">
                  <c:v>1951</c:v>
                </c:pt>
                <c:pt idx="2">
                  <c:v>1952</c:v>
                </c:pt>
                <c:pt idx="3">
                  <c:v>1953</c:v>
                </c:pt>
                <c:pt idx="4">
                  <c:v>1954</c:v>
                </c:pt>
                <c:pt idx="5">
                  <c:v>1955</c:v>
                </c:pt>
                <c:pt idx="6">
                  <c:v>1956</c:v>
                </c:pt>
                <c:pt idx="7">
                  <c:v>1957</c:v>
                </c:pt>
                <c:pt idx="8">
                  <c:v>1958</c:v>
                </c:pt>
                <c:pt idx="9">
                  <c:v>1959</c:v>
                </c:pt>
                <c:pt idx="10">
                  <c:v>1960</c:v>
                </c:pt>
                <c:pt idx="11">
                  <c:v>1961</c:v>
                </c:pt>
                <c:pt idx="12">
                  <c:v>1962</c:v>
                </c:pt>
                <c:pt idx="13">
                  <c:v>1963</c:v>
                </c:pt>
                <c:pt idx="14">
                  <c:v>1964</c:v>
                </c:pt>
                <c:pt idx="15">
                  <c:v>1965</c:v>
                </c:pt>
                <c:pt idx="16">
                  <c:v>1966</c:v>
                </c:pt>
                <c:pt idx="17">
                  <c:v>1967</c:v>
                </c:pt>
                <c:pt idx="18">
                  <c:v>1968</c:v>
                </c:pt>
                <c:pt idx="19">
                  <c:v>1969</c:v>
                </c:pt>
                <c:pt idx="20">
                  <c:v>1970</c:v>
                </c:pt>
                <c:pt idx="21">
                  <c:v>1971</c:v>
                </c:pt>
                <c:pt idx="22">
                  <c:v>1972</c:v>
                </c:pt>
                <c:pt idx="23">
                  <c:v>1973</c:v>
                </c:pt>
                <c:pt idx="24">
                  <c:v>1974</c:v>
                </c:pt>
                <c:pt idx="25">
                  <c:v>1975</c:v>
                </c:pt>
                <c:pt idx="26">
                  <c:v>1976</c:v>
                </c:pt>
                <c:pt idx="27">
                  <c:v>1977</c:v>
                </c:pt>
                <c:pt idx="28">
                  <c:v>1978</c:v>
                </c:pt>
                <c:pt idx="29">
                  <c:v>1979</c:v>
                </c:pt>
                <c:pt idx="30">
                  <c:v>1980</c:v>
                </c:pt>
                <c:pt idx="31">
                  <c:v>1981</c:v>
                </c:pt>
                <c:pt idx="32">
                  <c:v>1982</c:v>
                </c:pt>
                <c:pt idx="33">
                  <c:v>1983</c:v>
                </c:pt>
                <c:pt idx="34">
                  <c:v>1984</c:v>
                </c:pt>
                <c:pt idx="35">
                  <c:v>1985</c:v>
                </c:pt>
                <c:pt idx="36">
                  <c:v>1986</c:v>
                </c:pt>
                <c:pt idx="37">
                  <c:v>1987</c:v>
                </c:pt>
                <c:pt idx="38">
                  <c:v>1988</c:v>
                </c:pt>
                <c:pt idx="39">
                  <c:v>1989</c:v>
                </c:pt>
                <c:pt idx="40">
                  <c:v>1990</c:v>
                </c:pt>
                <c:pt idx="41">
                  <c:v>1991</c:v>
                </c:pt>
                <c:pt idx="42">
                  <c:v>1992</c:v>
                </c:pt>
                <c:pt idx="43">
                  <c:v>1993</c:v>
                </c:pt>
                <c:pt idx="44">
                  <c:v>1994</c:v>
                </c:pt>
                <c:pt idx="45">
                  <c:v>1995</c:v>
                </c:pt>
                <c:pt idx="46">
                  <c:v>1996</c:v>
                </c:pt>
                <c:pt idx="47">
                  <c:v>1997</c:v>
                </c:pt>
                <c:pt idx="48">
                  <c:v>1998</c:v>
                </c:pt>
                <c:pt idx="49">
                  <c:v>1999</c:v>
                </c:pt>
                <c:pt idx="50">
                  <c:v>2000</c:v>
                </c:pt>
                <c:pt idx="51">
                  <c:v>2001</c:v>
                </c:pt>
                <c:pt idx="52">
                  <c:v>2002</c:v>
                </c:pt>
                <c:pt idx="53">
                  <c:v>2003</c:v>
                </c:pt>
                <c:pt idx="54">
                  <c:v>2004</c:v>
                </c:pt>
                <c:pt idx="55">
                  <c:v>2005</c:v>
                </c:pt>
                <c:pt idx="56">
                  <c:v>2006</c:v>
                </c:pt>
                <c:pt idx="57">
                  <c:v>2007</c:v>
                </c:pt>
                <c:pt idx="58">
                  <c:v>2008</c:v>
                </c:pt>
                <c:pt idx="59">
                  <c:v>2009</c:v>
                </c:pt>
                <c:pt idx="60">
                  <c:v>2010</c:v>
                </c:pt>
              </c:numCache>
            </c:numRef>
          </c:cat>
          <c:val>
            <c:numRef>
              <c:f>List1!$J$7:$J$67</c:f>
              <c:numCache>
                <c:formatCode>#,##0</c:formatCode>
                <c:ptCount val="61"/>
                <c:pt idx="0">
                  <c:v>915.7725321888413</c:v>
                </c:pt>
                <c:pt idx="1">
                  <c:v>949.04130742504174</c:v>
                </c:pt>
                <c:pt idx="2">
                  <c:v>1028.2654712987173</c:v>
                </c:pt>
                <c:pt idx="3">
                  <c:v>1084.4343021859236</c:v>
                </c:pt>
                <c:pt idx="4">
                  <c:v>1145.3387376954256</c:v>
                </c:pt>
                <c:pt idx="5">
                  <c:v>1189.0569395017794</c:v>
                </c:pt>
                <c:pt idx="6">
                  <c:v>1207.5794882774865</c:v>
                </c:pt>
                <c:pt idx="7">
                  <c:v>1253.363692817222</c:v>
                </c:pt>
                <c:pt idx="8">
                  <c:v>1289.7205588822355</c:v>
                </c:pt>
                <c:pt idx="9">
                  <c:v>1329.0026748184944</c:v>
                </c:pt>
                <c:pt idx="10">
                  <c:v>1353.1903139674064</c:v>
                </c:pt>
                <c:pt idx="11">
                  <c:v>1398.1308411214955</c:v>
                </c:pt>
                <c:pt idx="12">
                  <c:v>1459.2337494619028</c:v>
                </c:pt>
                <c:pt idx="13">
                  <c:v>1544.6287190599217</c:v>
                </c:pt>
                <c:pt idx="14">
                  <c:v>1679.1279773920064</c:v>
                </c:pt>
                <c:pt idx="15">
                  <c:v>1810.3556321478929</c:v>
                </c:pt>
                <c:pt idx="16">
                  <c:v>1915.6012176560123</c:v>
                </c:pt>
                <c:pt idx="17">
                  <c:v>2070.35661218425</c:v>
                </c:pt>
                <c:pt idx="18">
                  <c:v>2185.8744072424197</c:v>
                </c:pt>
                <c:pt idx="19">
                  <c:v>2334.1549295774648</c:v>
                </c:pt>
                <c:pt idx="20">
                  <c:v>2537.0217451142307</c:v>
                </c:pt>
                <c:pt idx="21">
                  <c:v>2804.0640559816984</c:v>
                </c:pt>
                <c:pt idx="22">
                  <c:v>3113.3966244725739</c:v>
                </c:pt>
                <c:pt idx="23">
                  <c:v>3447.9099262326909</c:v>
                </c:pt>
                <c:pt idx="24">
                  <c:v>3421.9781615033012</c:v>
                </c:pt>
                <c:pt idx="25">
                  <c:v>3521.5739991283231</c:v>
                </c:pt>
                <c:pt idx="26">
                  <c:v>3918.4058411925766</c:v>
                </c:pt>
                <c:pt idx="27">
                  <c:v>4235.7786665074909</c:v>
                </c:pt>
                <c:pt idx="28">
                  <c:v>4716.6764189584555</c:v>
                </c:pt>
                <c:pt idx="29">
                  <c:v>4997.5355341586428</c:v>
                </c:pt>
                <c:pt idx="30">
                  <c:v>5259.8943107713067</c:v>
                </c:pt>
                <c:pt idx="31">
                  <c:v>5488.6997844946682</c:v>
                </c:pt>
                <c:pt idx="32">
                  <c:v>5590.358171639763</c:v>
                </c:pt>
                <c:pt idx="33">
                  <c:v>5978.7211234389242</c:v>
                </c:pt>
                <c:pt idx="34">
                  <c:v>6521.1967438418442</c:v>
                </c:pt>
                <c:pt idx="35">
                  <c:v>6761.959473574263</c:v>
                </c:pt>
                <c:pt idx="36">
                  <c:v>7477.343265052762</c:v>
                </c:pt>
                <c:pt idx="37">
                  <c:v>8597.9729729729734</c:v>
                </c:pt>
                <c:pt idx="38">
                  <c:v>8897.6812474686121</c:v>
                </c:pt>
                <c:pt idx="39">
                  <c:v>9538.0333951762532</c:v>
                </c:pt>
                <c:pt idx="40">
                  <c:v>9938.3799325798136</c:v>
                </c:pt>
                <c:pt idx="41">
                  <c:v>10610.092755750386</c:v>
                </c:pt>
                <c:pt idx="42">
                  <c:v>11304.273181976994</c:v>
                </c:pt>
                <c:pt idx="43">
                  <c:v>11950.439508235935</c:v>
                </c:pt>
                <c:pt idx="44">
                  <c:v>12731.3252374691</c:v>
                </c:pt>
                <c:pt idx="45">
                  <c:v>13417.972449886347</c:v>
                </c:pt>
                <c:pt idx="46">
                  <c:v>14050.418640561285</c:v>
                </c:pt>
                <c:pt idx="47">
                  <c:v>14695.926534343995</c:v>
                </c:pt>
                <c:pt idx="48">
                  <c:v>15068.920222983013</c:v>
                </c:pt>
                <c:pt idx="49">
                  <c:v>15842.910129039625</c:v>
                </c:pt>
                <c:pt idx="50">
                  <c:v>16627.607357515208</c:v>
                </c:pt>
                <c:pt idx="51">
                  <c:v>16238.340828865639</c:v>
                </c:pt>
                <c:pt idx="52">
                  <c:v>17001.340837728199</c:v>
                </c:pt>
                <c:pt idx="53">
                  <c:v>17547.42140617843</c:v>
                </c:pt>
                <c:pt idx="54">
                  <c:v>18563.701212948472</c:v>
                </c:pt>
                <c:pt idx="55">
                  <c:v>19367.413186296992</c:v>
                </c:pt>
                <c:pt idx="56">
                  <c:v>20340.180132709425</c:v>
                </c:pt>
                <c:pt idx="57">
                  <c:v>21470.445598883336</c:v>
                </c:pt>
                <c:pt idx="58">
                  <c:v>21554.069738456732</c:v>
                </c:pt>
                <c:pt idx="59">
                  <c:v>21092.211338352743</c:v>
                </c:pt>
                <c:pt idx="60">
                  <c:v>23291.909598655278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91E3-4470-8489-3CA6578E01E0}"/>
            </c:ext>
          </c:extLst>
        </c:ser>
        <c:ser>
          <c:idx val="7"/>
          <c:order val="7"/>
          <c:tx>
            <c:strRef>
              <c:f>List1!$K$6</c:f>
              <c:strCache>
                <c:ptCount val="1"/>
                <c:pt idx="0">
                  <c:v>Burma </c:v>
                </c:pt>
              </c:strCache>
            </c:strRef>
          </c:tx>
          <c:marker>
            <c:symbol val="none"/>
          </c:marker>
          <c:cat>
            <c:numRef>
              <c:f>List1!$C$7:$C$67</c:f>
              <c:numCache>
                <c:formatCode>General</c:formatCode>
                <c:ptCount val="61"/>
                <c:pt idx="0">
                  <c:v>1950</c:v>
                </c:pt>
                <c:pt idx="1">
                  <c:v>1951</c:v>
                </c:pt>
                <c:pt idx="2">
                  <c:v>1952</c:v>
                </c:pt>
                <c:pt idx="3">
                  <c:v>1953</c:v>
                </c:pt>
                <c:pt idx="4">
                  <c:v>1954</c:v>
                </c:pt>
                <c:pt idx="5">
                  <c:v>1955</c:v>
                </c:pt>
                <c:pt idx="6">
                  <c:v>1956</c:v>
                </c:pt>
                <c:pt idx="7">
                  <c:v>1957</c:v>
                </c:pt>
                <c:pt idx="8">
                  <c:v>1958</c:v>
                </c:pt>
                <c:pt idx="9">
                  <c:v>1959</c:v>
                </c:pt>
                <c:pt idx="10">
                  <c:v>1960</c:v>
                </c:pt>
                <c:pt idx="11">
                  <c:v>1961</c:v>
                </c:pt>
                <c:pt idx="12">
                  <c:v>1962</c:v>
                </c:pt>
                <c:pt idx="13">
                  <c:v>1963</c:v>
                </c:pt>
                <c:pt idx="14">
                  <c:v>1964</c:v>
                </c:pt>
                <c:pt idx="15">
                  <c:v>1965</c:v>
                </c:pt>
                <c:pt idx="16">
                  <c:v>1966</c:v>
                </c:pt>
                <c:pt idx="17">
                  <c:v>1967</c:v>
                </c:pt>
                <c:pt idx="18">
                  <c:v>1968</c:v>
                </c:pt>
                <c:pt idx="19">
                  <c:v>1969</c:v>
                </c:pt>
                <c:pt idx="20">
                  <c:v>1970</c:v>
                </c:pt>
                <c:pt idx="21">
                  <c:v>1971</c:v>
                </c:pt>
                <c:pt idx="22">
                  <c:v>1972</c:v>
                </c:pt>
                <c:pt idx="23">
                  <c:v>1973</c:v>
                </c:pt>
                <c:pt idx="24">
                  <c:v>1974</c:v>
                </c:pt>
                <c:pt idx="25">
                  <c:v>1975</c:v>
                </c:pt>
                <c:pt idx="26">
                  <c:v>1976</c:v>
                </c:pt>
                <c:pt idx="27">
                  <c:v>1977</c:v>
                </c:pt>
                <c:pt idx="28">
                  <c:v>1978</c:v>
                </c:pt>
                <c:pt idx="29">
                  <c:v>1979</c:v>
                </c:pt>
                <c:pt idx="30">
                  <c:v>1980</c:v>
                </c:pt>
                <c:pt idx="31">
                  <c:v>1981</c:v>
                </c:pt>
                <c:pt idx="32">
                  <c:v>1982</c:v>
                </c:pt>
                <c:pt idx="33">
                  <c:v>1983</c:v>
                </c:pt>
                <c:pt idx="34">
                  <c:v>1984</c:v>
                </c:pt>
                <c:pt idx="35">
                  <c:v>1985</c:v>
                </c:pt>
                <c:pt idx="36">
                  <c:v>1986</c:v>
                </c:pt>
                <c:pt idx="37">
                  <c:v>1987</c:v>
                </c:pt>
                <c:pt idx="38">
                  <c:v>1988</c:v>
                </c:pt>
                <c:pt idx="39">
                  <c:v>1989</c:v>
                </c:pt>
                <c:pt idx="40">
                  <c:v>1990</c:v>
                </c:pt>
                <c:pt idx="41">
                  <c:v>1991</c:v>
                </c:pt>
                <c:pt idx="42">
                  <c:v>1992</c:v>
                </c:pt>
                <c:pt idx="43">
                  <c:v>1993</c:v>
                </c:pt>
                <c:pt idx="44">
                  <c:v>1994</c:v>
                </c:pt>
                <c:pt idx="45">
                  <c:v>1995</c:v>
                </c:pt>
                <c:pt idx="46">
                  <c:v>1996</c:v>
                </c:pt>
                <c:pt idx="47">
                  <c:v>1997</c:v>
                </c:pt>
                <c:pt idx="48">
                  <c:v>1998</c:v>
                </c:pt>
                <c:pt idx="49">
                  <c:v>1999</c:v>
                </c:pt>
                <c:pt idx="50">
                  <c:v>2000</c:v>
                </c:pt>
                <c:pt idx="51">
                  <c:v>2001</c:v>
                </c:pt>
                <c:pt idx="52">
                  <c:v>2002</c:v>
                </c:pt>
                <c:pt idx="53">
                  <c:v>2003</c:v>
                </c:pt>
                <c:pt idx="54">
                  <c:v>2004</c:v>
                </c:pt>
                <c:pt idx="55">
                  <c:v>2005</c:v>
                </c:pt>
                <c:pt idx="56">
                  <c:v>2006</c:v>
                </c:pt>
                <c:pt idx="57">
                  <c:v>2007</c:v>
                </c:pt>
                <c:pt idx="58">
                  <c:v>2008</c:v>
                </c:pt>
                <c:pt idx="59">
                  <c:v>2009</c:v>
                </c:pt>
                <c:pt idx="60">
                  <c:v>2010</c:v>
                </c:pt>
              </c:numCache>
            </c:numRef>
          </c:cat>
          <c:val>
            <c:numRef>
              <c:f>List1!$K$7:$K$67</c:f>
              <c:numCache>
                <c:formatCode>#,##0</c:formatCode>
                <c:ptCount val="61"/>
                <c:pt idx="0">
                  <c:v>395.68635675391869</c:v>
                </c:pt>
                <c:pt idx="1">
                  <c:v>446.42640564181096</c:v>
                </c:pt>
                <c:pt idx="2">
                  <c:v>449.29972596598566</c:v>
                </c:pt>
                <c:pt idx="3">
                  <c:v>454.09020588935147</c:v>
                </c:pt>
                <c:pt idx="4">
                  <c:v>419.35782756237768</c:v>
                </c:pt>
                <c:pt idx="5">
                  <c:v>466.6049435705882</c:v>
                </c:pt>
                <c:pt idx="6">
                  <c:v>489.64266886114359</c:v>
                </c:pt>
                <c:pt idx="7">
                  <c:v>510.22105422648133</c:v>
                </c:pt>
                <c:pt idx="8">
                  <c:v>488.22347045267935</c:v>
                </c:pt>
                <c:pt idx="9">
                  <c:v>554.66473172963674</c:v>
                </c:pt>
                <c:pt idx="10">
                  <c:v>563.55248494639261</c:v>
                </c:pt>
                <c:pt idx="11">
                  <c:v>567.449726915626</c:v>
                </c:pt>
                <c:pt idx="12">
                  <c:v>606.3137175136502</c:v>
                </c:pt>
                <c:pt idx="13">
                  <c:v>612.58053447100872</c:v>
                </c:pt>
                <c:pt idx="14">
                  <c:v>612.44898623339293</c:v>
                </c:pt>
                <c:pt idx="15">
                  <c:v>616.70749177496111</c:v>
                </c:pt>
                <c:pt idx="16">
                  <c:v>580.22136131971251</c:v>
                </c:pt>
                <c:pt idx="17">
                  <c:v>585.5303474647842</c:v>
                </c:pt>
                <c:pt idx="18">
                  <c:v>612.40728512849603</c:v>
                </c:pt>
                <c:pt idx="19">
                  <c:v>625.70447570151191</c:v>
                </c:pt>
                <c:pt idx="20">
                  <c:v>641.58789920320066</c:v>
                </c:pt>
                <c:pt idx="21">
                  <c:v>649.8891260289314</c:v>
                </c:pt>
                <c:pt idx="22">
                  <c:v>642.12736190942917</c:v>
                </c:pt>
                <c:pt idx="23">
                  <c:v>627.74211743586909</c:v>
                </c:pt>
                <c:pt idx="24">
                  <c:v>648.45278253293782</c:v>
                </c:pt>
                <c:pt idx="25">
                  <c:v>663.4244523056168</c:v>
                </c:pt>
                <c:pt idx="26">
                  <c:v>691.57437927798276</c:v>
                </c:pt>
                <c:pt idx="27">
                  <c:v>720.35988893499189</c:v>
                </c:pt>
                <c:pt idx="28">
                  <c:v>755.91400080085577</c:v>
                </c:pt>
                <c:pt idx="29">
                  <c:v>778.32848603568164</c:v>
                </c:pt>
                <c:pt idx="30">
                  <c:v>828.18564279800626</c:v>
                </c:pt>
                <c:pt idx="31">
                  <c:v>859.236685967168</c:v>
                </c:pt>
                <c:pt idx="32">
                  <c:v>889.01639324192467</c:v>
                </c:pt>
                <c:pt idx="33">
                  <c:v>909.85593790418329</c:v>
                </c:pt>
                <c:pt idx="34">
                  <c:v>936.26005360990814</c:v>
                </c:pt>
                <c:pt idx="35">
                  <c:v>945.06568081294631</c:v>
                </c:pt>
                <c:pt idx="36">
                  <c:v>918.60077095865802</c:v>
                </c:pt>
                <c:pt idx="37">
                  <c:v>867.07432236097873</c:v>
                </c:pt>
                <c:pt idx="38">
                  <c:v>757.16633020793108</c:v>
                </c:pt>
                <c:pt idx="39">
                  <c:v>774.48291469616515</c:v>
                </c:pt>
                <c:pt idx="40">
                  <c:v>785.71974619677394</c:v>
                </c:pt>
                <c:pt idx="41">
                  <c:v>767.02995194338473</c:v>
                </c:pt>
                <c:pt idx="42">
                  <c:v>828.83157839937292</c:v>
                </c:pt>
                <c:pt idx="43">
                  <c:v>865.50857236157799</c:v>
                </c:pt>
                <c:pt idx="44">
                  <c:v>913.439932814651</c:v>
                </c:pt>
                <c:pt idx="45">
                  <c:v>959.66635463683042</c:v>
                </c:pt>
                <c:pt idx="46">
                  <c:v>1004.7603030972978</c:v>
                </c:pt>
                <c:pt idx="47">
                  <c:v>1046.1189603650823</c:v>
                </c:pt>
                <c:pt idx="48">
                  <c:v>1090.0836898863279</c:v>
                </c:pt>
                <c:pt idx="49">
                  <c:v>1192.0522313302022</c:v>
                </c:pt>
                <c:pt idx="50">
                  <c:v>1337.1266723236736</c:v>
                </c:pt>
                <c:pt idx="51">
                  <c:v>1468.9248380625188</c:v>
                </c:pt>
                <c:pt idx="52">
                  <c:v>1624.1312528838298</c:v>
                </c:pt>
                <c:pt idx="53">
                  <c:v>1825.409518858178</c:v>
                </c:pt>
                <c:pt idx="54">
                  <c:v>2047.3983619870371</c:v>
                </c:pt>
                <c:pt idx="55">
                  <c:v>2297.1677512827614</c:v>
                </c:pt>
                <c:pt idx="56">
                  <c:v>2568.1562502897114</c:v>
                </c:pt>
                <c:pt idx="57">
                  <c:v>2843.3143578450104</c:v>
                </c:pt>
                <c:pt idx="58">
                  <c:v>3106.554740966169</c:v>
                </c:pt>
                <c:pt idx="59">
                  <c:v>3396.9571706129186</c:v>
                </c:pt>
                <c:pt idx="60">
                  <c:v>3708.939177180358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91E3-4470-8489-3CA6578E01E0}"/>
            </c:ext>
          </c:extLst>
        </c:ser>
        <c:ser>
          <c:idx val="8"/>
          <c:order val="8"/>
          <c:tx>
            <c:strRef>
              <c:f>List1!$L$6</c:f>
              <c:strCache>
                <c:ptCount val="1"/>
                <c:pt idx="0">
                  <c:v>Malaysia </c:v>
                </c:pt>
              </c:strCache>
            </c:strRef>
          </c:tx>
          <c:marker>
            <c:symbol val="none"/>
          </c:marker>
          <c:cat>
            <c:numRef>
              <c:f>List1!$C$7:$C$67</c:f>
              <c:numCache>
                <c:formatCode>General</c:formatCode>
                <c:ptCount val="61"/>
                <c:pt idx="0">
                  <c:v>1950</c:v>
                </c:pt>
                <c:pt idx="1">
                  <c:v>1951</c:v>
                </c:pt>
                <c:pt idx="2">
                  <c:v>1952</c:v>
                </c:pt>
                <c:pt idx="3">
                  <c:v>1953</c:v>
                </c:pt>
                <c:pt idx="4">
                  <c:v>1954</c:v>
                </c:pt>
                <c:pt idx="5">
                  <c:v>1955</c:v>
                </c:pt>
                <c:pt idx="6">
                  <c:v>1956</c:v>
                </c:pt>
                <c:pt idx="7">
                  <c:v>1957</c:v>
                </c:pt>
                <c:pt idx="8">
                  <c:v>1958</c:v>
                </c:pt>
                <c:pt idx="9">
                  <c:v>1959</c:v>
                </c:pt>
                <c:pt idx="10">
                  <c:v>1960</c:v>
                </c:pt>
                <c:pt idx="11">
                  <c:v>1961</c:v>
                </c:pt>
                <c:pt idx="12">
                  <c:v>1962</c:v>
                </c:pt>
                <c:pt idx="13">
                  <c:v>1963</c:v>
                </c:pt>
                <c:pt idx="14">
                  <c:v>1964</c:v>
                </c:pt>
                <c:pt idx="15">
                  <c:v>1965</c:v>
                </c:pt>
                <c:pt idx="16">
                  <c:v>1966</c:v>
                </c:pt>
                <c:pt idx="17">
                  <c:v>1967</c:v>
                </c:pt>
                <c:pt idx="18">
                  <c:v>1968</c:v>
                </c:pt>
                <c:pt idx="19">
                  <c:v>1969</c:v>
                </c:pt>
                <c:pt idx="20">
                  <c:v>1970</c:v>
                </c:pt>
                <c:pt idx="21">
                  <c:v>1971</c:v>
                </c:pt>
                <c:pt idx="22">
                  <c:v>1972</c:v>
                </c:pt>
                <c:pt idx="23">
                  <c:v>1973</c:v>
                </c:pt>
                <c:pt idx="24">
                  <c:v>1974</c:v>
                </c:pt>
                <c:pt idx="25">
                  <c:v>1975</c:v>
                </c:pt>
                <c:pt idx="26">
                  <c:v>1976</c:v>
                </c:pt>
                <c:pt idx="27">
                  <c:v>1977</c:v>
                </c:pt>
                <c:pt idx="28">
                  <c:v>1978</c:v>
                </c:pt>
                <c:pt idx="29">
                  <c:v>1979</c:v>
                </c:pt>
                <c:pt idx="30">
                  <c:v>1980</c:v>
                </c:pt>
                <c:pt idx="31">
                  <c:v>1981</c:v>
                </c:pt>
                <c:pt idx="32">
                  <c:v>1982</c:v>
                </c:pt>
                <c:pt idx="33">
                  <c:v>1983</c:v>
                </c:pt>
                <c:pt idx="34">
                  <c:v>1984</c:v>
                </c:pt>
                <c:pt idx="35">
                  <c:v>1985</c:v>
                </c:pt>
                <c:pt idx="36">
                  <c:v>1986</c:v>
                </c:pt>
                <c:pt idx="37">
                  <c:v>1987</c:v>
                </c:pt>
                <c:pt idx="38">
                  <c:v>1988</c:v>
                </c:pt>
                <c:pt idx="39">
                  <c:v>1989</c:v>
                </c:pt>
                <c:pt idx="40">
                  <c:v>1990</c:v>
                </c:pt>
                <c:pt idx="41">
                  <c:v>1991</c:v>
                </c:pt>
                <c:pt idx="42">
                  <c:v>1992</c:v>
                </c:pt>
                <c:pt idx="43">
                  <c:v>1993</c:v>
                </c:pt>
                <c:pt idx="44">
                  <c:v>1994</c:v>
                </c:pt>
                <c:pt idx="45">
                  <c:v>1995</c:v>
                </c:pt>
                <c:pt idx="46">
                  <c:v>1996</c:v>
                </c:pt>
                <c:pt idx="47">
                  <c:v>1997</c:v>
                </c:pt>
                <c:pt idx="48">
                  <c:v>1998</c:v>
                </c:pt>
                <c:pt idx="49">
                  <c:v>1999</c:v>
                </c:pt>
                <c:pt idx="50">
                  <c:v>2000</c:v>
                </c:pt>
                <c:pt idx="51">
                  <c:v>2001</c:v>
                </c:pt>
                <c:pt idx="52">
                  <c:v>2002</c:v>
                </c:pt>
                <c:pt idx="53">
                  <c:v>2003</c:v>
                </c:pt>
                <c:pt idx="54">
                  <c:v>2004</c:v>
                </c:pt>
                <c:pt idx="55">
                  <c:v>2005</c:v>
                </c:pt>
                <c:pt idx="56">
                  <c:v>2006</c:v>
                </c:pt>
                <c:pt idx="57">
                  <c:v>2007</c:v>
                </c:pt>
                <c:pt idx="58">
                  <c:v>2008</c:v>
                </c:pt>
                <c:pt idx="59">
                  <c:v>2009</c:v>
                </c:pt>
                <c:pt idx="60">
                  <c:v>2010</c:v>
                </c:pt>
              </c:numCache>
            </c:numRef>
          </c:cat>
          <c:val>
            <c:numRef>
              <c:f>List1!$L$7:$L$67</c:f>
              <c:numCache>
                <c:formatCode>#,##0</c:formatCode>
                <c:ptCount val="61"/>
                <c:pt idx="0">
                  <c:v>1559.2653733820407</c:v>
                </c:pt>
                <c:pt idx="1">
                  <c:v>1440.0230695402911</c:v>
                </c:pt>
                <c:pt idx="2">
                  <c:v>1471.4646986283224</c:v>
                </c:pt>
                <c:pt idx="3">
                  <c:v>1439.9023689330925</c:v>
                </c:pt>
                <c:pt idx="4">
                  <c:v>1490.257059859244</c:v>
                </c:pt>
                <c:pt idx="5">
                  <c:v>1460.2583249905629</c:v>
                </c:pt>
                <c:pt idx="6">
                  <c:v>1505.386611075523</c:v>
                </c:pt>
                <c:pt idx="7">
                  <c:v>1454.5365271890569</c:v>
                </c:pt>
                <c:pt idx="8">
                  <c:v>1413.0176890833839</c:v>
                </c:pt>
                <c:pt idx="9">
                  <c:v>1467.3528629791851</c:v>
                </c:pt>
                <c:pt idx="10">
                  <c:v>1530.4040710480508</c:v>
                </c:pt>
                <c:pt idx="11">
                  <c:v>1592.2153436046653</c:v>
                </c:pt>
                <c:pt idx="12">
                  <c:v>1636.8032596839232</c:v>
                </c:pt>
                <c:pt idx="13">
                  <c:v>1669.2443343687364</c:v>
                </c:pt>
                <c:pt idx="14">
                  <c:v>1727.5937423117555</c:v>
                </c:pt>
                <c:pt idx="15">
                  <c:v>1804.0655272255824</c:v>
                </c:pt>
                <c:pt idx="16">
                  <c:v>1846.299365755056</c:v>
                </c:pt>
                <c:pt idx="17">
                  <c:v>1830.3518762116098</c:v>
                </c:pt>
                <c:pt idx="18">
                  <c:v>1942.1982510128646</c:v>
                </c:pt>
                <c:pt idx="19">
                  <c:v>2005.3828896064952</c:v>
                </c:pt>
                <c:pt idx="20">
                  <c:v>2079.1522367659818</c:v>
                </c:pt>
                <c:pt idx="21">
                  <c:v>2180.4917998595156</c:v>
                </c:pt>
                <c:pt idx="22">
                  <c:v>2289.4801381152165</c:v>
                </c:pt>
                <c:pt idx="23">
                  <c:v>2559.9678138394002</c:v>
                </c:pt>
                <c:pt idx="24">
                  <c:v>2688.2447068560168</c:v>
                </c:pt>
                <c:pt idx="25">
                  <c:v>2648.422395696919</c:v>
                </c:pt>
                <c:pt idx="26">
                  <c:v>2910.3160492029492</c:v>
                </c:pt>
                <c:pt idx="27">
                  <c:v>3076.0473356142575</c:v>
                </c:pt>
                <c:pt idx="28">
                  <c:v>3270.5333092819365</c:v>
                </c:pt>
                <c:pt idx="29">
                  <c:v>3456.5262732890983</c:v>
                </c:pt>
                <c:pt idx="30">
                  <c:v>3656.7649534100842</c:v>
                </c:pt>
                <c:pt idx="31">
                  <c:v>3823.8263234698416</c:v>
                </c:pt>
                <c:pt idx="32">
                  <c:v>3954.1117513331674</c:v>
                </c:pt>
                <c:pt idx="33">
                  <c:v>4095.8485896166981</c:v>
                </c:pt>
                <c:pt idx="34">
                  <c:v>4307.5343321174278</c:v>
                </c:pt>
                <c:pt idx="35">
                  <c:v>4156.6880401026447</c:v>
                </c:pt>
                <c:pt idx="36">
                  <c:v>4104.50717341571</c:v>
                </c:pt>
                <c:pt idx="37">
                  <c:v>4218.2628040543523</c:v>
                </c:pt>
                <c:pt idx="38">
                  <c:v>4481.5105861955944</c:v>
                </c:pt>
                <c:pt idx="39">
                  <c:v>4789.2554704142749</c:v>
                </c:pt>
                <c:pt idx="40">
                  <c:v>5130.6055934413598</c:v>
                </c:pt>
                <c:pt idx="41">
                  <c:v>5469.2478762744713</c:v>
                </c:pt>
                <c:pt idx="42">
                  <c:v>5801.760382618415</c:v>
                </c:pt>
                <c:pt idx="43">
                  <c:v>6218.8064497727755</c:v>
                </c:pt>
                <c:pt idx="44">
                  <c:v>6621.6224706024723</c:v>
                </c:pt>
                <c:pt idx="45">
                  <c:v>7092.2536947730059</c:v>
                </c:pt>
                <c:pt idx="46">
                  <c:v>7607.9914199241894</c:v>
                </c:pt>
                <c:pt idx="47">
                  <c:v>7955.1514625218051</c:v>
                </c:pt>
                <c:pt idx="48">
                  <c:v>7178.5280564405375</c:v>
                </c:pt>
                <c:pt idx="49">
                  <c:v>7424.5136214965751</c:v>
                </c:pt>
                <c:pt idx="50">
                  <c:v>7873.520022165475</c:v>
                </c:pt>
                <c:pt idx="51">
                  <c:v>7718.8755262015347</c:v>
                </c:pt>
                <c:pt idx="52">
                  <c:v>7952.3359642761607</c:v>
                </c:pt>
                <c:pt idx="53">
                  <c:v>8210.5285412956509</c:v>
                </c:pt>
                <c:pt idx="54">
                  <c:v>8562.6901211763761</c:v>
                </c:pt>
                <c:pt idx="55">
                  <c:v>8848.1540423369406</c:v>
                </c:pt>
                <c:pt idx="56">
                  <c:v>9179.6149388843078</c:v>
                </c:pt>
                <c:pt idx="57">
                  <c:v>9589.8069433552391</c:v>
                </c:pt>
                <c:pt idx="58">
                  <c:v>9880.32404226976</c:v>
                </c:pt>
                <c:pt idx="59">
                  <c:v>9571.1498820251581</c:v>
                </c:pt>
                <c:pt idx="60">
                  <c:v>10094.488817602836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91E3-4470-8489-3CA6578E01E0}"/>
            </c:ext>
          </c:extLst>
        </c:ser>
        <c:ser>
          <c:idx val="9"/>
          <c:order val="9"/>
          <c:tx>
            <c:strRef>
              <c:f>List1!$M$6</c:f>
              <c:strCache>
                <c:ptCount val="1"/>
                <c:pt idx="0">
                  <c:v>Cambodia </c:v>
                </c:pt>
              </c:strCache>
            </c:strRef>
          </c:tx>
          <c:marker>
            <c:symbol val="none"/>
          </c:marker>
          <c:cat>
            <c:numRef>
              <c:f>List1!$C$7:$C$67</c:f>
              <c:numCache>
                <c:formatCode>General</c:formatCode>
                <c:ptCount val="61"/>
                <c:pt idx="0">
                  <c:v>1950</c:v>
                </c:pt>
                <c:pt idx="1">
                  <c:v>1951</c:v>
                </c:pt>
                <c:pt idx="2">
                  <c:v>1952</c:v>
                </c:pt>
                <c:pt idx="3">
                  <c:v>1953</c:v>
                </c:pt>
                <c:pt idx="4">
                  <c:v>1954</c:v>
                </c:pt>
                <c:pt idx="5">
                  <c:v>1955</c:v>
                </c:pt>
                <c:pt idx="6">
                  <c:v>1956</c:v>
                </c:pt>
                <c:pt idx="7">
                  <c:v>1957</c:v>
                </c:pt>
                <c:pt idx="8">
                  <c:v>1958</c:v>
                </c:pt>
                <c:pt idx="9">
                  <c:v>1959</c:v>
                </c:pt>
                <c:pt idx="10">
                  <c:v>1960</c:v>
                </c:pt>
                <c:pt idx="11">
                  <c:v>1961</c:v>
                </c:pt>
                <c:pt idx="12">
                  <c:v>1962</c:v>
                </c:pt>
                <c:pt idx="13">
                  <c:v>1963</c:v>
                </c:pt>
                <c:pt idx="14">
                  <c:v>1964</c:v>
                </c:pt>
                <c:pt idx="15">
                  <c:v>1965</c:v>
                </c:pt>
                <c:pt idx="16">
                  <c:v>1966</c:v>
                </c:pt>
                <c:pt idx="17">
                  <c:v>1967</c:v>
                </c:pt>
                <c:pt idx="18">
                  <c:v>1968</c:v>
                </c:pt>
                <c:pt idx="19">
                  <c:v>1969</c:v>
                </c:pt>
                <c:pt idx="20">
                  <c:v>1970</c:v>
                </c:pt>
                <c:pt idx="21">
                  <c:v>1971</c:v>
                </c:pt>
                <c:pt idx="22">
                  <c:v>1972</c:v>
                </c:pt>
                <c:pt idx="23">
                  <c:v>1973</c:v>
                </c:pt>
                <c:pt idx="24">
                  <c:v>1974</c:v>
                </c:pt>
                <c:pt idx="25">
                  <c:v>1975</c:v>
                </c:pt>
                <c:pt idx="26">
                  <c:v>1976</c:v>
                </c:pt>
                <c:pt idx="27">
                  <c:v>1977</c:v>
                </c:pt>
                <c:pt idx="28">
                  <c:v>1978</c:v>
                </c:pt>
                <c:pt idx="29">
                  <c:v>1979</c:v>
                </c:pt>
                <c:pt idx="30">
                  <c:v>1980</c:v>
                </c:pt>
                <c:pt idx="31">
                  <c:v>1981</c:v>
                </c:pt>
                <c:pt idx="32">
                  <c:v>1982</c:v>
                </c:pt>
                <c:pt idx="33">
                  <c:v>1983</c:v>
                </c:pt>
                <c:pt idx="34">
                  <c:v>1984</c:v>
                </c:pt>
                <c:pt idx="35">
                  <c:v>1985</c:v>
                </c:pt>
                <c:pt idx="36">
                  <c:v>1986</c:v>
                </c:pt>
                <c:pt idx="37">
                  <c:v>1987</c:v>
                </c:pt>
                <c:pt idx="38">
                  <c:v>1988</c:v>
                </c:pt>
                <c:pt idx="39">
                  <c:v>1989</c:v>
                </c:pt>
                <c:pt idx="40">
                  <c:v>1990</c:v>
                </c:pt>
                <c:pt idx="41">
                  <c:v>1991</c:v>
                </c:pt>
                <c:pt idx="42">
                  <c:v>1992</c:v>
                </c:pt>
                <c:pt idx="43">
                  <c:v>1993</c:v>
                </c:pt>
                <c:pt idx="44">
                  <c:v>1994</c:v>
                </c:pt>
                <c:pt idx="45">
                  <c:v>1995</c:v>
                </c:pt>
                <c:pt idx="46">
                  <c:v>1996</c:v>
                </c:pt>
                <c:pt idx="47">
                  <c:v>1997</c:v>
                </c:pt>
                <c:pt idx="48">
                  <c:v>1998</c:v>
                </c:pt>
                <c:pt idx="49">
                  <c:v>1999</c:v>
                </c:pt>
                <c:pt idx="50">
                  <c:v>2000</c:v>
                </c:pt>
                <c:pt idx="51">
                  <c:v>2001</c:v>
                </c:pt>
                <c:pt idx="52">
                  <c:v>2002</c:v>
                </c:pt>
                <c:pt idx="53">
                  <c:v>2003</c:v>
                </c:pt>
                <c:pt idx="54">
                  <c:v>2004</c:v>
                </c:pt>
                <c:pt idx="55">
                  <c:v>2005</c:v>
                </c:pt>
                <c:pt idx="56">
                  <c:v>2006</c:v>
                </c:pt>
                <c:pt idx="57">
                  <c:v>2007</c:v>
                </c:pt>
                <c:pt idx="58">
                  <c:v>2008</c:v>
                </c:pt>
                <c:pt idx="59">
                  <c:v>2009</c:v>
                </c:pt>
                <c:pt idx="60">
                  <c:v>2010</c:v>
                </c:pt>
              </c:numCache>
            </c:numRef>
          </c:cat>
          <c:val>
            <c:numRef>
              <c:f>List1!$M$7:$M$67</c:f>
              <c:numCache>
                <c:formatCode>#,##0</c:formatCode>
                <c:ptCount val="61"/>
                <c:pt idx="0">
                  <c:v>481.97675328828922</c:v>
                </c:pt>
                <c:pt idx="1">
                  <c:v>486.34076596487785</c:v>
                </c:pt>
                <c:pt idx="2">
                  <c:v>504.4914223675475</c:v>
                </c:pt>
                <c:pt idx="3">
                  <c:v>497.37040350837435</c:v>
                </c:pt>
                <c:pt idx="4">
                  <c:v>541.84702866918713</c:v>
                </c:pt>
                <c:pt idx="5">
                  <c:v>517.74709896238653</c:v>
                </c:pt>
                <c:pt idx="6">
                  <c:v>571.58179426141908</c:v>
                </c:pt>
                <c:pt idx="7">
                  <c:v>594.26559068834865</c:v>
                </c:pt>
                <c:pt idx="8">
                  <c:v>607.87692852706778</c:v>
                </c:pt>
                <c:pt idx="9">
                  <c:v>649.78149626892468</c:v>
                </c:pt>
                <c:pt idx="10">
                  <c:v>670.51735369382504</c:v>
                </c:pt>
                <c:pt idx="11">
                  <c:v>646.50872617846778</c:v>
                </c:pt>
                <c:pt idx="12">
                  <c:v>680.35161307767635</c:v>
                </c:pt>
                <c:pt idx="13">
                  <c:v>711.70564711488191</c:v>
                </c:pt>
                <c:pt idx="14">
                  <c:v>673.87887700131216</c:v>
                </c:pt>
                <c:pt idx="15">
                  <c:v>687.32561270882934</c:v>
                </c:pt>
                <c:pt idx="16">
                  <c:v>699.67477806637567</c:v>
                </c:pt>
                <c:pt idx="17">
                  <c:v>716.61271478986339</c:v>
                </c:pt>
                <c:pt idx="18">
                  <c:v>729.92455486361587</c:v>
                </c:pt>
                <c:pt idx="19">
                  <c:v>722.09387575155006</c:v>
                </c:pt>
                <c:pt idx="20">
                  <c:v>646.99836702209438</c:v>
                </c:pt>
                <c:pt idx="21">
                  <c:v>615.29624294375265</c:v>
                </c:pt>
                <c:pt idx="22">
                  <c:v>577.14190632615157</c:v>
                </c:pt>
                <c:pt idx="23">
                  <c:v>777.36918786152205</c:v>
                </c:pt>
                <c:pt idx="24">
                  <c:v>657.92966210246311</c:v>
                </c:pt>
                <c:pt idx="25">
                  <c:v>579.60815178418386</c:v>
                </c:pt>
                <c:pt idx="26">
                  <c:v>643.40679609151823</c:v>
                </c:pt>
                <c:pt idx="27">
                  <c:v>717.44527691871554</c:v>
                </c:pt>
                <c:pt idx="28">
                  <c:v>810.38402804602572</c:v>
                </c:pt>
                <c:pt idx="29">
                  <c:v>830.60598149172858</c:v>
                </c:pt>
                <c:pt idx="30">
                  <c:v>828.2495073693882</c:v>
                </c:pt>
                <c:pt idx="31">
                  <c:v>815.52405259240322</c:v>
                </c:pt>
                <c:pt idx="32">
                  <c:v>852.49995818390369</c:v>
                </c:pt>
                <c:pt idx="33">
                  <c:v>885.56587459935133</c:v>
                </c:pt>
                <c:pt idx="34">
                  <c:v>925.68613586352478</c:v>
                </c:pt>
                <c:pt idx="35">
                  <c:v>965.72284751448456</c:v>
                </c:pt>
                <c:pt idx="36">
                  <c:v>989.95783210374589</c:v>
                </c:pt>
                <c:pt idx="37">
                  <c:v>935.44029954137284</c:v>
                </c:pt>
                <c:pt idx="38">
                  <c:v>924.42920667061662</c:v>
                </c:pt>
                <c:pt idx="39">
                  <c:v>913.35770950787287</c:v>
                </c:pt>
                <c:pt idx="40">
                  <c:v>881.26045393206959</c:v>
                </c:pt>
                <c:pt idx="41">
                  <c:v>914.98219049202555</c:v>
                </c:pt>
                <c:pt idx="42">
                  <c:v>937.12535493990356</c:v>
                </c:pt>
                <c:pt idx="43">
                  <c:v>931.32236481443579</c:v>
                </c:pt>
                <c:pt idx="44">
                  <c:v>984.57893044533114</c:v>
                </c:pt>
                <c:pt idx="45">
                  <c:v>1024.5435287356936</c:v>
                </c:pt>
                <c:pt idx="46">
                  <c:v>1055.8087852771016</c:v>
                </c:pt>
                <c:pt idx="47">
                  <c:v>1092.9035259587154</c:v>
                </c:pt>
                <c:pt idx="48">
                  <c:v>1125.7116959849602</c:v>
                </c:pt>
                <c:pt idx="49">
                  <c:v>1245.0785120524806</c:v>
                </c:pt>
                <c:pt idx="50">
                  <c:v>1328.5736663504015</c:v>
                </c:pt>
                <c:pt idx="51">
                  <c:v>1408.8788053936041</c:v>
                </c:pt>
                <c:pt idx="52">
                  <c:v>1485.1756415567152</c:v>
                </c:pt>
                <c:pt idx="53">
                  <c:v>1587.6189478666001</c:v>
                </c:pt>
                <c:pt idx="54">
                  <c:v>1726.5010529277815</c:v>
                </c:pt>
                <c:pt idx="55">
                  <c:v>1927.7004889625339</c:v>
                </c:pt>
                <c:pt idx="56">
                  <c:v>2103.4893254238195</c:v>
                </c:pt>
                <c:pt idx="57">
                  <c:v>2281.1353678604733</c:v>
                </c:pt>
                <c:pt idx="58">
                  <c:v>2392.2215470716424</c:v>
                </c:pt>
                <c:pt idx="59">
                  <c:v>2352.2918999705744</c:v>
                </c:pt>
                <c:pt idx="60">
                  <c:v>2449.8889256478069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9-91E3-4470-8489-3CA6578E01E0}"/>
            </c:ext>
          </c:extLst>
        </c:ser>
        <c:ser>
          <c:idx val="10"/>
          <c:order val="10"/>
          <c:tx>
            <c:strRef>
              <c:f>List1!$N$6</c:f>
              <c:strCache>
                <c:ptCount val="1"/>
                <c:pt idx="0">
                  <c:v>Laos</c:v>
                </c:pt>
              </c:strCache>
            </c:strRef>
          </c:tx>
          <c:marker>
            <c:symbol val="none"/>
          </c:marker>
          <c:cat>
            <c:numRef>
              <c:f>List1!$C$7:$C$67</c:f>
              <c:numCache>
                <c:formatCode>General</c:formatCode>
                <c:ptCount val="61"/>
                <c:pt idx="0">
                  <c:v>1950</c:v>
                </c:pt>
                <c:pt idx="1">
                  <c:v>1951</c:v>
                </c:pt>
                <c:pt idx="2">
                  <c:v>1952</c:v>
                </c:pt>
                <c:pt idx="3">
                  <c:v>1953</c:v>
                </c:pt>
                <c:pt idx="4">
                  <c:v>1954</c:v>
                </c:pt>
                <c:pt idx="5">
                  <c:v>1955</c:v>
                </c:pt>
                <c:pt idx="6">
                  <c:v>1956</c:v>
                </c:pt>
                <c:pt idx="7">
                  <c:v>1957</c:v>
                </c:pt>
                <c:pt idx="8">
                  <c:v>1958</c:v>
                </c:pt>
                <c:pt idx="9">
                  <c:v>1959</c:v>
                </c:pt>
                <c:pt idx="10">
                  <c:v>1960</c:v>
                </c:pt>
                <c:pt idx="11">
                  <c:v>1961</c:v>
                </c:pt>
                <c:pt idx="12">
                  <c:v>1962</c:v>
                </c:pt>
                <c:pt idx="13">
                  <c:v>1963</c:v>
                </c:pt>
                <c:pt idx="14">
                  <c:v>1964</c:v>
                </c:pt>
                <c:pt idx="15">
                  <c:v>1965</c:v>
                </c:pt>
                <c:pt idx="16">
                  <c:v>1966</c:v>
                </c:pt>
                <c:pt idx="17">
                  <c:v>1967</c:v>
                </c:pt>
                <c:pt idx="18">
                  <c:v>1968</c:v>
                </c:pt>
                <c:pt idx="19">
                  <c:v>1969</c:v>
                </c:pt>
                <c:pt idx="20">
                  <c:v>1970</c:v>
                </c:pt>
                <c:pt idx="21">
                  <c:v>1971</c:v>
                </c:pt>
                <c:pt idx="22">
                  <c:v>1972</c:v>
                </c:pt>
                <c:pt idx="23">
                  <c:v>1973</c:v>
                </c:pt>
                <c:pt idx="24">
                  <c:v>1974</c:v>
                </c:pt>
                <c:pt idx="25">
                  <c:v>1975</c:v>
                </c:pt>
                <c:pt idx="26">
                  <c:v>1976</c:v>
                </c:pt>
                <c:pt idx="27">
                  <c:v>1977</c:v>
                </c:pt>
                <c:pt idx="28">
                  <c:v>1978</c:v>
                </c:pt>
                <c:pt idx="29">
                  <c:v>1979</c:v>
                </c:pt>
                <c:pt idx="30">
                  <c:v>1980</c:v>
                </c:pt>
                <c:pt idx="31">
                  <c:v>1981</c:v>
                </c:pt>
                <c:pt idx="32">
                  <c:v>1982</c:v>
                </c:pt>
                <c:pt idx="33">
                  <c:v>1983</c:v>
                </c:pt>
                <c:pt idx="34">
                  <c:v>1984</c:v>
                </c:pt>
                <c:pt idx="35">
                  <c:v>1985</c:v>
                </c:pt>
                <c:pt idx="36">
                  <c:v>1986</c:v>
                </c:pt>
                <c:pt idx="37">
                  <c:v>1987</c:v>
                </c:pt>
                <c:pt idx="38">
                  <c:v>1988</c:v>
                </c:pt>
                <c:pt idx="39">
                  <c:v>1989</c:v>
                </c:pt>
                <c:pt idx="40">
                  <c:v>1990</c:v>
                </c:pt>
                <c:pt idx="41">
                  <c:v>1991</c:v>
                </c:pt>
                <c:pt idx="42">
                  <c:v>1992</c:v>
                </c:pt>
                <c:pt idx="43">
                  <c:v>1993</c:v>
                </c:pt>
                <c:pt idx="44">
                  <c:v>1994</c:v>
                </c:pt>
                <c:pt idx="45">
                  <c:v>1995</c:v>
                </c:pt>
                <c:pt idx="46">
                  <c:v>1996</c:v>
                </c:pt>
                <c:pt idx="47">
                  <c:v>1997</c:v>
                </c:pt>
                <c:pt idx="48">
                  <c:v>1998</c:v>
                </c:pt>
                <c:pt idx="49">
                  <c:v>1999</c:v>
                </c:pt>
                <c:pt idx="50">
                  <c:v>2000</c:v>
                </c:pt>
                <c:pt idx="51">
                  <c:v>2001</c:v>
                </c:pt>
                <c:pt idx="52">
                  <c:v>2002</c:v>
                </c:pt>
                <c:pt idx="53">
                  <c:v>2003</c:v>
                </c:pt>
                <c:pt idx="54">
                  <c:v>2004</c:v>
                </c:pt>
                <c:pt idx="55">
                  <c:v>2005</c:v>
                </c:pt>
                <c:pt idx="56">
                  <c:v>2006</c:v>
                </c:pt>
                <c:pt idx="57">
                  <c:v>2007</c:v>
                </c:pt>
                <c:pt idx="58">
                  <c:v>2008</c:v>
                </c:pt>
                <c:pt idx="59">
                  <c:v>2009</c:v>
                </c:pt>
                <c:pt idx="60">
                  <c:v>2010</c:v>
                </c:pt>
              </c:numCache>
            </c:numRef>
          </c:cat>
          <c:val>
            <c:numRef>
              <c:f>List1!$N$7:$N$67</c:f>
              <c:numCache>
                <c:formatCode>#,##0</c:formatCode>
                <c:ptCount val="61"/>
                <c:pt idx="0">
                  <c:v>612.94263365967049</c:v>
                </c:pt>
                <c:pt idx="1">
                  <c:v>620.56991433323867</c:v>
                </c:pt>
                <c:pt idx="2">
                  <c:v>627.91605441871013</c:v>
                </c:pt>
                <c:pt idx="3">
                  <c:v>634.94068040383638</c:v>
                </c:pt>
                <c:pt idx="4">
                  <c:v>641.65237770036902</c:v>
                </c:pt>
                <c:pt idx="5">
                  <c:v>648.51186507101613</c:v>
                </c:pt>
                <c:pt idx="6">
                  <c:v>654.52679787382544</c:v>
                </c:pt>
                <c:pt idx="7">
                  <c:v>660.63004994196979</c:v>
                </c:pt>
                <c:pt idx="8">
                  <c:v>666.96008090280009</c:v>
                </c:pt>
                <c:pt idx="9">
                  <c:v>672.7787354148337</c:v>
                </c:pt>
                <c:pt idx="10">
                  <c:v>678.97452329969497</c:v>
                </c:pt>
                <c:pt idx="11">
                  <c:v>685.51428197148311</c:v>
                </c:pt>
                <c:pt idx="12">
                  <c:v>691.95161070727659</c:v>
                </c:pt>
                <c:pt idx="13">
                  <c:v>698.28286634142455</c:v>
                </c:pt>
                <c:pt idx="14">
                  <c:v>705.30142282223267</c:v>
                </c:pt>
                <c:pt idx="15">
                  <c:v>711.78538851943961</c:v>
                </c:pt>
                <c:pt idx="16">
                  <c:v>718.90341839911707</c:v>
                </c:pt>
                <c:pt idx="17">
                  <c:v>725.85901731179365</c:v>
                </c:pt>
                <c:pt idx="18">
                  <c:v>732.99764165976171</c:v>
                </c:pt>
                <c:pt idx="19">
                  <c:v>740.2742567205097</c:v>
                </c:pt>
                <c:pt idx="20">
                  <c:v>747.66657375025966</c:v>
                </c:pt>
                <c:pt idx="21">
                  <c:v>755.15436760212151</c:v>
                </c:pt>
                <c:pt idx="22">
                  <c:v>762.71681009633312</c:v>
                </c:pt>
                <c:pt idx="23">
                  <c:v>770.10804639017226</c:v>
                </c:pt>
                <c:pt idx="24">
                  <c:v>777.07314091799401</c:v>
                </c:pt>
                <c:pt idx="25">
                  <c:v>783.58352962464551</c:v>
                </c:pt>
                <c:pt idx="26">
                  <c:v>804.27671149706316</c:v>
                </c:pt>
                <c:pt idx="27">
                  <c:v>820.67208461930227</c:v>
                </c:pt>
                <c:pt idx="28">
                  <c:v>835.65905603164788</c:v>
                </c:pt>
                <c:pt idx="29">
                  <c:v>856.17564881009025</c:v>
                </c:pt>
                <c:pt idx="30">
                  <c:v>876.05852010182321</c:v>
                </c:pt>
                <c:pt idx="31">
                  <c:v>891.22553400112315</c:v>
                </c:pt>
                <c:pt idx="32">
                  <c:v>898.81553350242564</c:v>
                </c:pt>
                <c:pt idx="33">
                  <c:v>904.44448195875032</c:v>
                </c:pt>
                <c:pt idx="34">
                  <c:v>910.89399016860762</c:v>
                </c:pt>
                <c:pt idx="35">
                  <c:v>918.46999687463176</c:v>
                </c:pt>
                <c:pt idx="36">
                  <c:v>920.57752615857066</c:v>
                </c:pt>
                <c:pt idx="37">
                  <c:v>922.64440741806095</c:v>
                </c:pt>
                <c:pt idx="38">
                  <c:v>924.90132878244685</c:v>
                </c:pt>
                <c:pt idx="39">
                  <c:v>927.06411619399012</c:v>
                </c:pt>
                <c:pt idx="40">
                  <c:v>929.11639890444064</c:v>
                </c:pt>
                <c:pt idx="41">
                  <c:v>930.81231212300486</c:v>
                </c:pt>
                <c:pt idx="42">
                  <c:v>953.03672974370375</c:v>
                </c:pt>
                <c:pt idx="43">
                  <c:v>1020.2526926245379</c:v>
                </c:pt>
                <c:pt idx="44">
                  <c:v>1053.5187079157583</c:v>
                </c:pt>
                <c:pt idx="45">
                  <c:v>1079.2147773598485</c:v>
                </c:pt>
                <c:pt idx="46">
                  <c:v>1077.2389370276896</c:v>
                </c:pt>
                <c:pt idx="47">
                  <c:v>1105.3988811072504</c:v>
                </c:pt>
                <c:pt idx="48">
                  <c:v>1110.3656824713687</c:v>
                </c:pt>
                <c:pt idx="49">
                  <c:v>1166.9264291771519</c:v>
                </c:pt>
                <c:pt idx="50">
                  <c:v>1203.223219461549</c:v>
                </c:pt>
                <c:pt idx="51">
                  <c:v>1240.5360776527325</c:v>
                </c:pt>
                <c:pt idx="52">
                  <c:v>1280.9897043113672</c:v>
                </c:pt>
                <c:pt idx="53">
                  <c:v>1322.2900442367659</c:v>
                </c:pt>
                <c:pt idx="54">
                  <c:v>1372.9135413835957</c:v>
                </c:pt>
                <c:pt idx="55">
                  <c:v>1435.2256125444155</c:v>
                </c:pt>
                <c:pt idx="56">
                  <c:v>1518.7295055131672</c:v>
                </c:pt>
                <c:pt idx="57">
                  <c:v>1594.1433898017144</c:v>
                </c:pt>
                <c:pt idx="58">
                  <c:v>1669.1790711960434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A-91E3-4470-8489-3CA6578E01E0}"/>
            </c:ext>
          </c:extLst>
        </c:ser>
        <c:ser>
          <c:idx val="11"/>
          <c:order val="11"/>
          <c:tx>
            <c:strRef>
              <c:f>List1!$O$6</c:f>
              <c:strCache>
                <c:ptCount val="1"/>
                <c:pt idx="0">
                  <c:v>North Korea </c:v>
                </c:pt>
              </c:strCache>
            </c:strRef>
          </c:tx>
          <c:marker>
            <c:symbol val="none"/>
          </c:marker>
          <c:cat>
            <c:numRef>
              <c:f>List1!$C$7:$C$67</c:f>
              <c:numCache>
                <c:formatCode>General</c:formatCode>
                <c:ptCount val="61"/>
                <c:pt idx="0">
                  <c:v>1950</c:v>
                </c:pt>
                <c:pt idx="1">
                  <c:v>1951</c:v>
                </c:pt>
                <c:pt idx="2">
                  <c:v>1952</c:v>
                </c:pt>
                <c:pt idx="3">
                  <c:v>1953</c:v>
                </c:pt>
                <c:pt idx="4">
                  <c:v>1954</c:v>
                </c:pt>
                <c:pt idx="5">
                  <c:v>1955</c:v>
                </c:pt>
                <c:pt idx="6">
                  <c:v>1956</c:v>
                </c:pt>
                <c:pt idx="7">
                  <c:v>1957</c:v>
                </c:pt>
                <c:pt idx="8">
                  <c:v>1958</c:v>
                </c:pt>
                <c:pt idx="9">
                  <c:v>1959</c:v>
                </c:pt>
                <c:pt idx="10">
                  <c:v>1960</c:v>
                </c:pt>
                <c:pt idx="11">
                  <c:v>1961</c:v>
                </c:pt>
                <c:pt idx="12">
                  <c:v>1962</c:v>
                </c:pt>
                <c:pt idx="13">
                  <c:v>1963</c:v>
                </c:pt>
                <c:pt idx="14">
                  <c:v>1964</c:v>
                </c:pt>
                <c:pt idx="15">
                  <c:v>1965</c:v>
                </c:pt>
                <c:pt idx="16">
                  <c:v>1966</c:v>
                </c:pt>
                <c:pt idx="17">
                  <c:v>1967</c:v>
                </c:pt>
                <c:pt idx="18">
                  <c:v>1968</c:v>
                </c:pt>
                <c:pt idx="19">
                  <c:v>1969</c:v>
                </c:pt>
                <c:pt idx="20">
                  <c:v>1970</c:v>
                </c:pt>
                <c:pt idx="21">
                  <c:v>1971</c:v>
                </c:pt>
                <c:pt idx="22">
                  <c:v>1972</c:v>
                </c:pt>
                <c:pt idx="23">
                  <c:v>1973</c:v>
                </c:pt>
                <c:pt idx="24">
                  <c:v>1974</c:v>
                </c:pt>
                <c:pt idx="25">
                  <c:v>1975</c:v>
                </c:pt>
                <c:pt idx="26">
                  <c:v>1976</c:v>
                </c:pt>
                <c:pt idx="27">
                  <c:v>1977</c:v>
                </c:pt>
                <c:pt idx="28">
                  <c:v>1978</c:v>
                </c:pt>
                <c:pt idx="29">
                  <c:v>1979</c:v>
                </c:pt>
                <c:pt idx="30">
                  <c:v>1980</c:v>
                </c:pt>
                <c:pt idx="31">
                  <c:v>1981</c:v>
                </c:pt>
                <c:pt idx="32">
                  <c:v>1982</c:v>
                </c:pt>
                <c:pt idx="33">
                  <c:v>1983</c:v>
                </c:pt>
                <c:pt idx="34">
                  <c:v>1984</c:v>
                </c:pt>
                <c:pt idx="35">
                  <c:v>1985</c:v>
                </c:pt>
                <c:pt idx="36">
                  <c:v>1986</c:v>
                </c:pt>
                <c:pt idx="37">
                  <c:v>1987</c:v>
                </c:pt>
                <c:pt idx="38">
                  <c:v>1988</c:v>
                </c:pt>
                <c:pt idx="39">
                  <c:v>1989</c:v>
                </c:pt>
                <c:pt idx="40">
                  <c:v>1990</c:v>
                </c:pt>
                <c:pt idx="41">
                  <c:v>1991</c:v>
                </c:pt>
                <c:pt idx="42">
                  <c:v>1992</c:v>
                </c:pt>
                <c:pt idx="43">
                  <c:v>1993</c:v>
                </c:pt>
                <c:pt idx="44">
                  <c:v>1994</c:v>
                </c:pt>
                <c:pt idx="45">
                  <c:v>1995</c:v>
                </c:pt>
                <c:pt idx="46">
                  <c:v>1996</c:v>
                </c:pt>
                <c:pt idx="47">
                  <c:v>1997</c:v>
                </c:pt>
                <c:pt idx="48">
                  <c:v>1998</c:v>
                </c:pt>
                <c:pt idx="49">
                  <c:v>1999</c:v>
                </c:pt>
                <c:pt idx="50">
                  <c:v>2000</c:v>
                </c:pt>
                <c:pt idx="51">
                  <c:v>2001</c:v>
                </c:pt>
                <c:pt idx="52">
                  <c:v>2002</c:v>
                </c:pt>
                <c:pt idx="53">
                  <c:v>2003</c:v>
                </c:pt>
                <c:pt idx="54">
                  <c:v>2004</c:v>
                </c:pt>
                <c:pt idx="55">
                  <c:v>2005</c:v>
                </c:pt>
                <c:pt idx="56">
                  <c:v>2006</c:v>
                </c:pt>
                <c:pt idx="57">
                  <c:v>2007</c:v>
                </c:pt>
                <c:pt idx="58">
                  <c:v>2008</c:v>
                </c:pt>
                <c:pt idx="59">
                  <c:v>2009</c:v>
                </c:pt>
                <c:pt idx="60">
                  <c:v>2010</c:v>
                </c:pt>
              </c:numCache>
            </c:numRef>
          </c:cat>
          <c:val>
            <c:numRef>
              <c:f>List1!$O$7:$O$67</c:f>
              <c:numCache>
                <c:formatCode>#,##0</c:formatCode>
                <c:ptCount val="61"/>
                <c:pt idx="0">
                  <c:v>853.85708584183112</c:v>
                </c:pt>
                <c:pt idx="1">
                  <c:v>708.9837717369121</c:v>
                </c:pt>
                <c:pt idx="2">
                  <c:v>752.91963623435061</c:v>
                </c:pt>
                <c:pt idx="3">
                  <c:v>965.98166429736193</c:v>
                </c:pt>
                <c:pt idx="4">
                  <c:v>1012.9721803050816</c:v>
                </c:pt>
                <c:pt idx="5">
                  <c:v>1053.9144675327939</c:v>
                </c:pt>
                <c:pt idx="6">
                  <c:v>1036.0102416260227</c:v>
                </c:pt>
                <c:pt idx="7">
                  <c:v>1086.9818148898657</c:v>
                </c:pt>
                <c:pt idx="8">
                  <c:v>1111.9066845473653</c:v>
                </c:pt>
                <c:pt idx="9">
                  <c:v>1119.9351034408264</c:v>
                </c:pt>
                <c:pt idx="10">
                  <c:v>1104.9942796843197</c:v>
                </c:pt>
                <c:pt idx="11">
                  <c:v>1123.9908773851007</c:v>
                </c:pt>
                <c:pt idx="12">
                  <c:v>1121.9607723164308</c:v>
                </c:pt>
                <c:pt idx="13">
                  <c:v>1186.0469141102203</c:v>
                </c:pt>
                <c:pt idx="14">
                  <c:v>1253.0483687079861</c:v>
                </c:pt>
                <c:pt idx="15">
                  <c:v>1294.9972579254547</c:v>
                </c:pt>
                <c:pt idx="16">
                  <c:v>1414.9933043707169</c:v>
                </c:pt>
                <c:pt idx="17">
                  <c:v>1482.99807030335</c:v>
                </c:pt>
                <c:pt idx="18">
                  <c:v>1632.9653223674559</c:v>
                </c:pt>
                <c:pt idx="19">
                  <c:v>1838.9759290589188</c:v>
                </c:pt>
                <c:pt idx="20">
                  <c:v>1954.0103143337267</c:v>
                </c:pt>
                <c:pt idx="21">
                  <c:v>2522.1066346601597</c:v>
                </c:pt>
                <c:pt idx="22">
                  <c:v>2560.9487051865267</c:v>
                </c:pt>
                <c:pt idx="23">
                  <c:v>2824.3107732559097</c:v>
                </c:pt>
                <c:pt idx="24">
                  <c:v>2840.892963400102</c:v>
                </c:pt>
                <c:pt idx="25">
                  <c:v>2840.9673427035277</c:v>
                </c:pt>
                <c:pt idx="26">
                  <c:v>2840.9216429727171</c:v>
                </c:pt>
                <c:pt idx="27">
                  <c:v>2840.9244045445971</c:v>
                </c:pt>
                <c:pt idx="28">
                  <c:v>2841.0295475155017</c:v>
                </c:pt>
                <c:pt idx="29">
                  <c:v>2840.9249484420993</c:v>
                </c:pt>
                <c:pt idx="30">
                  <c:v>2841.0694495719376</c:v>
                </c:pt>
                <c:pt idx="31">
                  <c:v>2841.0019139429755</c:v>
                </c:pt>
                <c:pt idx="32">
                  <c:v>2841.0794084471254</c:v>
                </c:pt>
                <c:pt idx="33">
                  <c:v>2840.999464783717</c:v>
                </c:pt>
                <c:pt idx="34">
                  <c:v>2841.0090129698833</c:v>
                </c:pt>
                <c:pt idx="35">
                  <c:v>2840.9613547010999</c:v>
                </c:pt>
                <c:pt idx="36">
                  <c:v>2840.9174142734755</c:v>
                </c:pt>
                <c:pt idx="37">
                  <c:v>2841.0565927858393</c:v>
                </c:pt>
                <c:pt idx="38">
                  <c:v>2840.9787528777988</c:v>
                </c:pt>
                <c:pt idx="39">
                  <c:v>2841.0328978545717</c:v>
                </c:pt>
                <c:pt idx="40">
                  <c:v>2841.0654799804147</c:v>
                </c:pt>
                <c:pt idx="41">
                  <c:v>2841.0075965496144</c:v>
                </c:pt>
                <c:pt idx="42">
                  <c:v>2577.8587853293179</c:v>
                </c:pt>
                <c:pt idx="43">
                  <c:v>2541.3034174010663</c:v>
                </c:pt>
                <c:pt idx="44">
                  <c:v>1850.4411465196065</c:v>
                </c:pt>
                <c:pt idx="45">
                  <c:v>1521.2237366814559</c:v>
                </c:pt>
                <c:pt idx="46">
                  <c:v>1253.8668144530286</c:v>
                </c:pt>
                <c:pt idx="47">
                  <c:v>1175.9882290327082</c:v>
                </c:pt>
                <c:pt idx="48">
                  <c:v>1185.1053432735673</c:v>
                </c:pt>
                <c:pt idx="49">
                  <c:v>1199.4073761800255</c:v>
                </c:pt>
                <c:pt idx="50">
                  <c:v>1190.3054302100552</c:v>
                </c:pt>
                <c:pt idx="51">
                  <c:v>1177.4978714551021</c:v>
                </c:pt>
                <c:pt idx="52">
                  <c:v>1165.7075103066784</c:v>
                </c:pt>
                <c:pt idx="53">
                  <c:v>1155.7985376020401</c:v>
                </c:pt>
                <c:pt idx="54">
                  <c:v>1147.61269128144</c:v>
                </c:pt>
                <c:pt idx="55">
                  <c:v>1140.1636357804703</c:v>
                </c:pt>
                <c:pt idx="56">
                  <c:v>1133.3736768388483</c:v>
                </c:pt>
                <c:pt idx="57">
                  <c:v>1127.1824295996414</c:v>
                </c:pt>
                <c:pt idx="58">
                  <c:v>1121.6313225761608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B-91E3-4470-8489-3CA6578E01E0}"/>
            </c:ext>
          </c:extLst>
        </c:ser>
        <c:ser>
          <c:idx val="12"/>
          <c:order val="12"/>
          <c:tx>
            <c:strRef>
              <c:f>List1!$P$6</c:f>
              <c:strCache>
                <c:ptCount val="1"/>
                <c:pt idx="0">
                  <c:v>Vietnam</c:v>
                </c:pt>
              </c:strCache>
            </c:strRef>
          </c:tx>
          <c:marker>
            <c:symbol val="none"/>
          </c:marker>
          <c:cat>
            <c:numRef>
              <c:f>List1!$C$7:$C$67</c:f>
              <c:numCache>
                <c:formatCode>General</c:formatCode>
                <c:ptCount val="61"/>
                <c:pt idx="0">
                  <c:v>1950</c:v>
                </c:pt>
                <c:pt idx="1">
                  <c:v>1951</c:v>
                </c:pt>
                <c:pt idx="2">
                  <c:v>1952</c:v>
                </c:pt>
                <c:pt idx="3">
                  <c:v>1953</c:v>
                </c:pt>
                <c:pt idx="4">
                  <c:v>1954</c:v>
                </c:pt>
                <c:pt idx="5">
                  <c:v>1955</c:v>
                </c:pt>
                <c:pt idx="6">
                  <c:v>1956</c:v>
                </c:pt>
                <c:pt idx="7">
                  <c:v>1957</c:v>
                </c:pt>
                <c:pt idx="8">
                  <c:v>1958</c:v>
                </c:pt>
                <c:pt idx="9">
                  <c:v>1959</c:v>
                </c:pt>
                <c:pt idx="10">
                  <c:v>1960</c:v>
                </c:pt>
                <c:pt idx="11">
                  <c:v>1961</c:v>
                </c:pt>
                <c:pt idx="12">
                  <c:v>1962</c:v>
                </c:pt>
                <c:pt idx="13">
                  <c:v>1963</c:v>
                </c:pt>
                <c:pt idx="14">
                  <c:v>1964</c:v>
                </c:pt>
                <c:pt idx="15">
                  <c:v>1965</c:v>
                </c:pt>
                <c:pt idx="16">
                  <c:v>1966</c:v>
                </c:pt>
                <c:pt idx="17">
                  <c:v>1967</c:v>
                </c:pt>
                <c:pt idx="18">
                  <c:v>1968</c:v>
                </c:pt>
                <c:pt idx="19">
                  <c:v>1969</c:v>
                </c:pt>
                <c:pt idx="20">
                  <c:v>1970</c:v>
                </c:pt>
                <c:pt idx="21">
                  <c:v>1971</c:v>
                </c:pt>
                <c:pt idx="22">
                  <c:v>1972</c:v>
                </c:pt>
                <c:pt idx="23">
                  <c:v>1973</c:v>
                </c:pt>
                <c:pt idx="24">
                  <c:v>1974</c:v>
                </c:pt>
                <c:pt idx="25">
                  <c:v>1975</c:v>
                </c:pt>
                <c:pt idx="26">
                  <c:v>1976</c:v>
                </c:pt>
                <c:pt idx="27">
                  <c:v>1977</c:v>
                </c:pt>
                <c:pt idx="28">
                  <c:v>1978</c:v>
                </c:pt>
                <c:pt idx="29">
                  <c:v>1979</c:v>
                </c:pt>
                <c:pt idx="30">
                  <c:v>1980</c:v>
                </c:pt>
                <c:pt idx="31">
                  <c:v>1981</c:v>
                </c:pt>
                <c:pt idx="32">
                  <c:v>1982</c:v>
                </c:pt>
                <c:pt idx="33">
                  <c:v>1983</c:v>
                </c:pt>
                <c:pt idx="34">
                  <c:v>1984</c:v>
                </c:pt>
                <c:pt idx="35">
                  <c:v>1985</c:v>
                </c:pt>
                <c:pt idx="36">
                  <c:v>1986</c:v>
                </c:pt>
                <c:pt idx="37">
                  <c:v>1987</c:v>
                </c:pt>
                <c:pt idx="38">
                  <c:v>1988</c:v>
                </c:pt>
                <c:pt idx="39">
                  <c:v>1989</c:v>
                </c:pt>
                <c:pt idx="40">
                  <c:v>1990</c:v>
                </c:pt>
                <c:pt idx="41">
                  <c:v>1991</c:v>
                </c:pt>
                <c:pt idx="42">
                  <c:v>1992</c:v>
                </c:pt>
                <c:pt idx="43">
                  <c:v>1993</c:v>
                </c:pt>
                <c:pt idx="44">
                  <c:v>1994</c:v>
                </c:pt>
                <c:pt idx="45">
                  <c:v>1995</c:v>
                </c:pt>
                <c:pt idx="46">
                  <c:v>1996</c:v>
                </c:pt>
                <c:pt idx="47">
                  <c:v>1997</c:v>
                </c:pt>
                <c:pt idx="48">
                  <c:v>1998</c:v>
                </c:pt>
                <c:pt idx="49">
                  <c:v>1999</c:v>
                </c:pt>
                <c:pt idx="50">
                  <c:v>2000</c:v>
                </c:pt>
                <c:pt idx="51">
                  <c:v>2001</c:v>
                </c:pt>
                <c:pt idx="52">
                  <c:v>2002</c:v>
                </c:pt>
                <c:pt idx="53">
                  <c:v>2003</c:v>
                </c:pt>
                <c:pt idx="54">
                  <c:v>2004</c:v>
                </c:pt>
                <c:pt idx="55">
                  <c:v>2005</c:v>
                </c:pt>
                <c:pt idx="56">
                  <c:v>2006</c:v>
                </c:pt>
                <c:pt idx="57">
                  <c:v>2007</c:v>
                </c:pt>
                <c:pt idx="58">
                  <c:v>2008</c:v>
                </c:pt>
                <c:pt idx="59">
                  <c:v>2009</c:v>
                </c:pt>
                <c:pt idx="60">
                  <c:v>2010</c:v>
                </c:pt>
              </c:numCache>
            </c:numRef>
          </c:cat>
          <c:val>
            <c:numRef>
              <c:f>List1!$P$7:$P$67</c:f>
              <c:numCache>
                <c:formatCode>#,##0</c:formatCode>
                <c:ptCount val="61"/>
                <c:pt idx="0">
                  <c:v>658.07579442502777</c:v>
                </c:pt>
                <c:pt idx="1">
                  <c:v>676.33116570067034</c:v>
                </c:pt>
                <c:pt idx="2">
                  <c:v>693.75973236243806</c:v>
                </c:pt>
                <c:pt idx="3">
                  <c:v>712.24117083258272</c:v>
                </c:pt>
                <c:pt idx="4">
                  <c:v>732.08306629023195</c:v>
                </c:pt>
                <c:pt idx="5">
                  <c:v>750.08842542465925</c:v>
                </c:pt>
                <c:pt idx="6">
                  <c:v>763.61001320034643</c:v>
                </c:pt>
                <c:pt idx="7">
                  <c:v>775.41826842817591</c:v>
                </c:pt>
                <c:pt idx="8">
                  <c:v>784.94875868474662</c:v>
                </c:pt>
                <c:pt idx="9">
                  <c:v>791.61351817373736</c:v>
                </c:pt>
                <c:pt idx="10">
                  <c:v>799.1146907271044</c:v>
                </c:pt>
                <c:pt idx="11">
                  <c:v>812.01523227308269</c:v>
                </c:pt>
                <c:pt idx="12">
                  <c:v>885.21943630248904</c:v>
                </c:pt>
                <c:pt idx="13">
                  <c:v>882.30249088641449</c:v>
                </c:pt>
                <c:pt idx="14">
                  <c:v>895.36977314528917</c:v>
                </c:pt>
                <c:pt idx="15">
                  <c:v>876.74261855101611</c:v>
                </c:pt>
                <c:pt idx="16">
                  <c:v>859.20574005194783</c:v>
                </c:pt>
                <c:pt idx="17">
                  <c:v>730.51555205756347</c:v>
                </c:pt>
                <c:pt idx="18">
                  <c:v>699.28243634750083</c:v>
                </c:pt>
                <c:pt idx="19">
                  <c:v>739.05805555948734</c:v>
                </c:pt>
                <c:pt idx="20">
                  <c:v>735.02684897242796</c:v>
                </c:pt>
                <c:pt idx="21">
                  <c:v>754.08639437748559</c:v>
                </c:pt>
                <c:pt idx="22">
                  <c:v>802.03759425537294</c:v>
                </c:pt>
                <c:pt idx="23">
                  <c:v>836.05005508073907</c:v>
                </c:pt>
                <c:pt idx="24">
                  <c:v>783.41582218951123</c:v>
                </c:pt>
                <c:pt idx="25">
                  <c:v>709.92934050185147</c:v>
                </c:pt>
                <c:pt idx="26">
                  <c:v>809.34765592591282</c:v>
                </c:pt>
                <c:pt idx="27">
                  <c:v>818.13044992366054</c:v>
                </c:pt>
                <c:pt idx="28">
                  <c:v>805.64851317955959</c:v>
                </c:pt>
                <c:pt idx="29">
                  <c:v>795.03008698927454</c:v>
                </c:pt>
                <c:pt idx="30">
                  <c:v>757.1599563192558</c:v>
                </c:pt>
                <c:pt idx="31">
                  <c:v>766.86606738684156</c:v>
                </c:pt>
                <c:pt idx="32">
                  <c:v>810.90544024287203</c:v>
                </c:pt>
                <c:pt idx="33">
                  <c:v>836.43898871214776</c:v>
                </c:pt>
                <c:pt idx="34">
                  <c:v>890.96634493969236</c:v>
                </c:pt>
                <c:pt idx="35">
                  <c:v>923.25124754821979</c:v>
                </c:pt>
                <c:pt idx="36">
                  <c:v>928.64846329480167</c:v>
                </c:pt>
                <c:pt idx="37">
                  <c:v>941.11574685907578</c:v>
                </c:pt>
                <c:pt idx="38">
                  <c:v>976.22932594763984</c:v>
                </c:pt>
                <c:pt idx="39">
                  <c:v>996.1517102542565</c:v>
                </c:pt>
                <c:pt idx="40">
                  <c:v>1024.9142795993623</c:v>
                </c:pt>
                <c:pt idx="41">
                  <c:v>1062.6454924431312</c:v>
                </c:pt>
                <c:pt idx="42">
                  <c:v>1132.9522003402312</c:v>
                </c:pt>
                <c:pt idx="43">
                  <c:v>1202.0490186606005</c:v>
                </c:pt>
                <c:pt idx="44">
                  <c:v>1285.256937040399</c:v>
                </c:pt>
                <c:pt idx="45">
                  <c:v>1384.5240174246519</c:v>
                </c:pt>
                <c:pt idx="46">
                  <c:v>1490.3442475227398</c:v>
                </c:pt>
                <c:pt idx="47">
                  <c:v>1588.3858541203699</c:v>
                </c:pt>
                <c:pt idx="48">
                  <c:v>1656.9760824106088</c:v>
                </c:pt>
                <c:pt idx="49">
                  <c:v>1713.0973372986957</c:v>
                </c:pt>
                <c:pt idx="50">
                  <c:v>1805.4272523881436</c:v>
                </c:pt>
                <c:pt idx="51">
                  <c:v>1905.0886852744557</c:v>
                </c:pt>
                <c:pt idx="52">
                  <c:v>2013.6543446682206</c:v>
                </c:pt>
                <c:pt idx="53">
                  <c:v>2134.1961075073114</c:v>
                </c:pt>
                <c:pt idx="54">
                  <c:v>2271.3040906574047</c:v>
                </c:pt>
                <c:pt idx="55">
                  <c:v>2431.7515197298467</c:v>
                </c:pt>
                <c:pt idx="56">
                  <c:v>2599.6544633743929</c:v>
                </c:pt>
                <c:pt idx="57">
                  <c:v>2785.3273852060224</c:v>
                </c:pt>
                <c:pt idx="58">
                  <c:v>2925.9473471858441</c:v>
                </c:pt>
                <c:pt idx="59">
                  <c:v>3046.268472274026</c:v>
                </c:pt>
                <c:pt idx="60">
                  <c:v>3216.8119282334651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C-91E3-4470-8489-3CA6578E01E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81204840"/>
        <c:axId val="281201704"/>
      </c:lineChart>
      <c:catAx>
        <c:axId val="2812048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81201704"/>
        <c:crosses val="autoZero"/>
        <c:auto val="1"/>
        <c:lblAlgn val="ctr"/>
        <c:lblOffset val="100"/>
        <c:noMultiLvlLbl val="0"/>
      </c:catAx>
      <c:valAx>
        <c:axId val="281201704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crossAx val="28120484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4281634377780412"/>
          <c:y val="2.5336914319461584E-2"/>
          <c:w val="0.1486834496292482"/>
          <c:h val="0.93540209713540601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>
                <a:gd name="T0" fmla="*/ 5758 w 5740"/>
                <a:gd name="T1" fmla="*/ 1632 h 4316"/>
                <a:gd name="T2" fmla="*/ 0 w 5740"/>
                <a:gd name="T3" fmla="*/ 1632 h 4316"/>
                <a:gd name="T4" fmla="*/ 0 w 5740"/>
                <a:gd name="T5" fmla="*/ 0 h 4316"/>
                <a:gd name="T6" fmla="*/ 5758 w 5740"/>
                <a:gd name="T7" fmla="*/ 0 h 4316"/>
                <a:gd name="T8" fmla="*/ 5758 w 5740"/>
                <a:gd name="T9" fmla="*/ 1632 h 4316"/>
                <a:gd name="T10" fmla="*/ 5758 w 5740"/>
                <a:gd name="T11" fmla="*/ 1632 h 43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57" name="Oval 5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cs-CZ"/>
              </a:p>
            </p:txBody>
          </p:sp>
          <p:sp>
            <p:nvSpPr>
              <p:cNvPr id="58" name="Oval 6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cs-CZ"/>
              </a:p>
            </p:txBody>
          </p:sp>
          <p:sp>
            <p:nvSpPr>
              <p:cNvPr id="59" name="Oval 7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cs-CZ"/>
              </a:p>
            </p:txBody>
          </p:sp>
          <p:sp>
            <p:nvSpPr>
              <p:cNvPr id="60" name="Oval 8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cs-CZ"/>
              </a:p>
            </p:txBody>
          </p:sp>
          <p:sp>
            <p:nvSpPr>
              <p:cNvPr id="61" name="Oval 9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cs-CZ"/>
              </a:p>
            </p:txBody>
          </p:sp>
          <p:sp>
            <p:nvSpPr>
              <p:cNvPr id="62" name="Freeform 10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>
                  <a:gd name="T0" fmla="*/ 376 w 382"/>
                  <a:gd name="T1" fmla="*/ 12 h 161"/>
                  <a:gd name="T2" fmla="*/ 257 w 382"/>
                  <a:gd name="T3" fmla="*/ 24 h 161"/>
                  <a:gd name="T4" fmla="*/ 149 w 382"/>
                  <a:gd name="T5" fmla="*/ 54 h 161"/>
                  <a:gd name="T6" fmla="*/ 101 w 382"/>
                  <a:gd name="T7" fmla="*/ 77 h 161"/>
                  <a:gd name="T8" fmla="*/ 59 w 382"/>
                  <a:gd name="T9" fmla="*/ 101 h 161"/>
                  <a:gd name="T10" fmla="*/ 24 w 382"/>
                  <a:gd name="T11" fmla="*/ 131 h 161"/>
                  <a:gd name="T12" fmla="*/ 0 w 382"/>
                  <a:gd name="T13" fmla="*/ 161 h 161"/>
                  <a:gd name="T14" fmla="*/ 0 w 382"/>
                  <a:gd name="T15" fmla="*/ 137 h 161"/>
                  <a:gd name="T16" fmla="*/ 29 w 382"/>
                  <a:gd name="T17" fmla="*/ 107 h 161"/>
                  <a:gd name="T18" fmla="*/ 65 w 382"/>
                  <a:gd name="T19" fmla="*/ 83 h 161"/>
                  <a:gd name="T20" fmla="*/ 155 w 382"/>
                  <a:gd name="T21" fmla="*/ 36 h 161"/>
                  <a:gd name="T22" fmla="*/ 257 w 382"/>
                  <a:gd name="T23" fmla="*/ 12 h 161"/>
                  <a:gd name="T24" fmla="*/ 376 w 382"/>
                  <a:gd name="T25" fmla="*/ 0 h 161"/>
                  <a:gd name="T26" fmla="*/ 376 w 382"/>
                  <a:gd name="T27" fmla="*/ 0 h 161"/>
                  <a:gd name="T28" fmla="*/ 382 w 382"/>
                  <a:gd name="T29" fmla="*/ 0 h 161"/>
                  <a:gd name="T30" fmla="*/ 382 w 382"/>
                  <a:gd name="T31" fmla="*/ 12 h 161"/>
                  <a:gd name="T32" fmla="*/ 376 w 382"/>
                  <a:gd name="T33" fmla="*/ 12 h 161"/>
                  <a:gd name="T34" fmla="*/ 376 w 382"/>
                  <a:gd name="T35" fmla="*/ 12 h 161"/>
                  <a:gd name="T36" fmla="*/ 376 w 382"/>
                  <a:gd name="T37" fmla="*/ 12 h 1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cs-CZ"/>
              </a:p>
            </p:txBody>
          </p:sp>
          <p:sp>
            <p:nvSpPr>
              <p:cNvPr id="63" name="Freeform 11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>
                  <a:gd name="T0" fmla="*/ 257 w 443"/>
                  <a:gd name="T1" fmla="*/ 54 h 66"/>
                  <a:gd name="T2" fmla="*/ 353 w 443"/>
                  <a:gd name="T3" fmla="*/ 48 h 66"/>
                  <a:gd name="T4" fmla="*/ 443 w 443"/>
                  <a:gd name="T5" fmla="*/ 24 h 66"/>
                  <a:gd name="T6" fmla="*/ 443 w 443"/>
                  <a:gd name="T7" fmla="*/ 36 h 66"/>
                  <a:gd name="T8" fmla="*/ 353 w 443"/>
                  <a:gd name="T9" fmla="*/ 60 h 66"/>
                  <a:gd name="T10" fmla="*/ 257 w 443"/>
                  <a:gd name="T11" fmla="*/ 66 h 66"/>
                  <a:gd name="T12" fmla="*/ 186 w 443"/>
                  <a:gd name="T13" fmla="*/ 60 h 66"/>
                  <a:gd name="T14" fmla="*/ 120 w 443"/>
                  <a:gd name="T15" fmla="*/ 48 h 66"/>
                  <a:gd name="T16" fmla="*/ 60 w 443"/>
                  <a:gd name="T17" fmla="*/ 36 h 66"/>
                  <a:gd name="T18" fmla="*/ 0 w 443"/>
                  <a:gd name="T19" fmla="*/ 12 h 66"/>
                  <a:gd name="T20" fmla="*/ 0 w 443"/>
                  <a:gd name="T21" fmla="*/ 0 h 66"/>
                  <a:gd name="T22" fmla="*/ 54 w 443"/>
                  <a:gd name="T23" fmla="*/ 24 h 66"/>
                  <a:gd name="T24" fmla="*/ 120 w 443"/>
                  <a:gd name="T25" fmla="*/ 36 h 66"/>
                  <a:gd name="T26" fmla="*/ 186 w 443"/>
                  <a:gd name="T27" fmla="*/ 48 h 66"/>
                  <a:gd name="T28" fmla="*/ 257 w 443"/>
                  <a:gd name="T29" fmla="*/ 54 h 66"/>
                  <a:gd name="T30" fmla="*/ 257 w 443"/>
                  <a:gd name="T31" fmla="*/ 54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cs-CZ"/>
              </a:p>
            </p:txBody>
          </p:sp>
          <p:sp>
            <p:nvSpPr>
              <p:cNvPr id="64" name="Freeform 12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>
                  <a:gd name="T0" fmla="*/ 12 w 89"/>
                  <a:gd name="T1" fmla="*/ 66 h 216"/>
                  <a:gd name="T2" fmla="*/ 18 w 89"/>
                  <a:gd name="T3" fmla="*/ 108 h 216"/>
                  <a:gd name="T4" fmla="*/ 36 w 89"/>
                  <a:gd name="T5" fmla="*/ 144 h 216"/>
                  <a:gd name="T6" fmla="*/ 60 w 89"/>
                  <a:gd name="T7" fmla="*/ 180 h 216"/>
                  <a:gd name="T8" fmla="*/ 89 w 89"/>
                  <a:gd name="T9" fmla="*/ 216 h 216"/>
                  <a:gd name="T10" fmla="*/ 72 w 89"/>
                  <a:gd name="T11" fmla="*/ 216 h 216"/>
                  <a:gd name="T12" fmla="*/ 42 w 89"/>
                  <a:gd name="T13" fmla="*/ 180 h 216"/>
                  <a:gd name="T14" fmla="*/ 18 w 89"/>
                  <a:gd name="T15" fmla="*/ 144 h 216"/>
                  <a:gd name="T16" fmla="*/ 6 w 89"/>
                  <a:gd name="T17" fmla="*/ 108 h 216"/>
                  <a:gd name="T18" fmla="*/ 0 w 89"/>
                  <a:gd name="T19" fmla="*/ 66 h 216"/>
                  <a:gd name="T20" fmla="*/ 0 w 89"/>
                  <a:gd name="T21" fmla="*/ 30 h 216"/>
                  <a:gd name="T22" fmla="*/ 12 w 89"/>
                  <a:gd name="T23" fmla="*/ 0 h 216"/>
                  <a:gd name="T24" fmla="*/ 30 w 89"/>
                  <a:gd name="T25" fmla="*/ 0 h 216"/>
                  <a:gd name="T26" fmla="*/ 18 w 89"/>
                  <a:gd name="T27" fmla="*/ 30 h 216"/>
                  <a:gd name="T28" fmla="*/ 12 w 89"/>
                  <a:gd name="T29" fmla="*/ 66 h 216"/>
                  <a:gd name="T30" fmla="*/ 12 w 89"/>
                  <a:gd name="T31" fmla="*/ 66 h 2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cs-CZ"/>
              </a:p>
            </p:txBody>
          </p:sp>
          <p:sp>
            <p:nvSpPr>
              <p:cNvPr id="65" name="Freeform 13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>
                  <a:gd name="T0" fmla="*/ 382 w 747"/>
                  <a:gd name="T1" fmla="*/ 443 h 461"/>
                  <a:gd name="T2" fmla="*/ 311 w 747"/>
                  <a:gd name="T3" fmla="*/ 437 h 461"/>
                  <a:gd name="T4" fmla="*/ 245 w 747"/>
                  <a:gd name="T5" fmla="*/ 425 h 461"/>
                  <a:gd name="T6" fmla="*/ 185 w 747"/>
                  <a:gd name="T7" fmla="*/ 407 h 461"/>
                  <a:gd name="T8" fmla="*/ 131 w 747"/>
                  <a:gd name="T9" fmla="*/ 383 h 461"/>
                  <a:gd name="T10" fmla="*/ 83 w 747"/>
                  <a:gd name="T11" fmla="*/ 347 h 461"/>
                  <a:gd name="T12" fmla="*/ 53 w 747"/>
                  <a:gd name="T13" fmla="*/ 311 h 461"/>
                  <a:gd name="T14" fmla="*/ 30 w 747"/>
                  <a:gd name="T15" fmla="*/ 269 h 461"/>
                  <a:gd name="T16" fmla="*/ 24 w 747"/>
                  <a:gd name="T17" fmla="*/ 227 h 461"/>
                  <a:gd name="T18" fmla="*/ 30 w 747"/>
                  <a:gd name="T19" fmla="*/ 185 h 461"/>
                  <a:gd name="T20" fmla="*/ 53 w 747"/>
                  <a:gd name="T21" fmla="*/ 143 h 461"/>
                  <a:gd name="T22" fmla="*/ 83 w 747"/>
                  <a:gd name="T23" fmla="*/ 107 h 461"/>
                  <a:gd name="T24" fmla="*/ 131 w 747"/>
                  <a:gd name="T25" fmla="*/ 77 h 461"/>
                  <a:gd name="T26" fmla="*/ 185 w 747"/>
                  <a:gd name="T27" fmla="*/ 47 h 461"/>
                  <a:gd name="T28" fmla="*/ 245 w 747"/>
                  <a:gd name="T29" fmla="*/ 30 h 461"/>
                  <a:gd name="T30" fmla="*/ 311 w 747"/>
                  <a:gd name="T31" fmla="*/ 18 h 461"/>
                  <a:gd name="T32" fmla="*/ 382 w 747"/>
                  <a:gd name="T33" fmla="*/ 12 h 461"/>
                  <a:gd name="T34" fmla="*/ 478 w 747"/>
                  <a:gd name="T35" fmla="*/ 18 h 461"/>
                  <a:gd name="T36" fmla="*/ 562 w 747"/>
                  <a:gd name="T37" fmla="*/ 41 h 461"/>
                  <a:gd name="T38" fmla="*/ 562 w 747"/>
                  <a:gd name="T39" fmla="*/ 36 h 461"/>
                  <a:gd name="T40" fmla="*/ 562 w 747"/>
                  <a:gd name="T41" fmla="*/ 30 h 461"/>
                  <a:gd name="T42" fmla="*/ 478 w 747"/>
                  <a:gd name="T43" fmla="*/ 6 h 461"/>
                  <a:gd name="T44" fmla="*/ 382 w 747"/>
                  <a:gd name="T45" fmla="*/ 0 h 461"/>
                  <a:gd name="T46" fmla="*/ 305 w 747"/>
                  <a:gd name="T47" fmla="*/ 6 h 461"/>
                  <a:gd name="T48" fmla="*/ 233 w 747"/>
                  <a:gd name="T49" fmla="*/ 18 h 461"/>
                  <a:gd name="T50" fmla="*/ 167 w 747"/>
                  <a:gd name="T51" fmla="*/ 41 h 461"/>
                  <a:gd name="T52" fmla="*/ 113 w 747"/>
                  <a:gd name="T53" fmla="*/ 65 h 461"/>
                  <a:gd name="T54" fmla="*/ 65 w 747"/>
                  <a:gd name="T55" fmla="*/ 101 h 461"/>
                  <a:gd name="T56" fmla="*/ 30 w 747"/>
                  <a:gd name="T57" fmla="*/ 137 h 461"/>
                  <a:gd name="T58" fmla="*/ 6 w 747"/>
                  <a:gd name="T59" fmla="*/ 179 h 461"/>
                  <a:gd name="T60" fmla="*/ 0 w 747"/>
                  <a:gd name="T61" fmla="*/ 227 h 461"/>
                  <a:gd name="T62" fmla="*/ 6 w 747"/>
                  <a:gd name="T63" fmla="*/ 275 h 461"/>
                  <a:gd name="T64" fmla="*/ 30 w 747"/>
                  <a:gd name="T65" fmla="*/ 317 h 461"/>
                  <a:gd name="T66" fmla="*/ 65 w 747"/>
                  <a:gd name="T67" fmla="*/ 359 h 461"/>
                  <a:gd name="T68" fmla="*/ 113 w 747"/>
                  <a:gd name="T69" fmla="*/ 395 h 461"/>
                  <a:gd name="T70" fmla="*/ 167 w 747"/>
                  <a:gd name="T71" fmla="*/ 419 h 461"/>
                  <a:gd name="T72" fmla="*/ 233 w 747"/>
                  <a:gd name="T73" fmla="*/ 443 h 461"/>
                  <a:gd name="T74" fmla="*/ 305 w 747"/>
                  <a:gd name="T75" fmla="*/ 455 h 461"/>
                  <a:gd name="T76" fmla="*/ 382 w 747"/>
                  <a:gd name="T77" fmla="*/ 461 h 461"/>
                  <a:gd name="T78" fmla="*/ 448 w 747"/>
                  <a:gd name="T79" fmla="*/ 455 h 461"/>
                  <a:gd name="T80" fmla="*/ 508 w 747"/>
                  <a:gd name="T81" fmla="*/ 449 h 461"/>
                  <a:gd name="T82" fmla="*/ 609 w 747"/>
                  <a:gd name="T83" fmla="*/ 413 h 461"/>
                  <a:gd name="T84" fmla="*/ 657 w 747"/>
                  <a:gd name="T85" fmla="*/ 389 h 461"/>
                  <a:gd name="T86" fmla="*/ 693 w 747"/>
                  <a:gd name="T87" fmla="*/ 359 h 461"/>
                  <a:gd name="T88" fmla="*/ 723 w 747"/>
                  <a:gd name="T89" fmla="*/ 329 h 461"/>
                  <a:gd name="T90" fmla="*/ 747 w 747"/>
                  <a:gd name="T91" fmla="*/ 293 h 461"/>
                  <a:gd name="T92" fmla="*/ 741 w 747"/>
                  <a:gd name="T93" fmla="*/ 287 h 461"/>
                  <a:gd name="T94" fmla="*/ 729 w 747"/>
                  <a:gd name="T95" fmla="*/ 281 h 461"/>
                  <a:gd name="T96" fmla="*/ 711 w 747"/>
                  <a:gd name="T97" fmla="*/ 317 h 461"/>
                  <a:gd name="T98" fmla="*/ 681 w 747"/>
                  <a:gd name="T99" fmla="*/ 347 h 461"/>
                  <a:gd name="T100" fmla="*/ 645 w 747"/>
                  <a:gd name="T101" fmla="*/ 377 h 461"/>
                  <a:gd name="T102" fmla="*/ 604 w 747"/>
                  <a:gd name="T103" fmla="*/ 401 h 461"/>
                  <a:gd name="T104" fmla="*/ 502 w 747"/>
                  <a:gd name="T105" fmla="*/ 431 h 461"/>
                  <a:gd name="T106" fmla="*/ 442 w 747"/>
                  <a:gd name="T107" fmla="*/ 443 h 461"/>
                  <a:gd name="T108" fmla="*/ 382 w 747"/>
                  <a:gd name="T109" fmla="*/ 443 h 461"/>
                  <a:gd name="T110" fmla="*/ 382 w 747"/>
                  <a:gd name="T111" fmla="*/ 443 h 4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cs-CZ"/>
              </a:p>
            </p:txBody>
          </p:sp>
          <p:sp>
            <p:nvSpPr>
              <p:cNvPr id="66" name="Freeform 14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>
                  <a:gd name="T0" fmla="*/ 0 w 96"/>
                  <a:gd name="T1" fmla="*/ 0 h 30"/>
                  <a:gd name="T2" fmla="*/ 0 w 96"/>
                  <a:gd name="T3" fmla="*/ 12 h 30"/>
                  <a:gd name="T4" fmla="*/ 48 w 96"/>
                  <a:gd name="T5" fmla="*/ 18 h 30"/>
                  <a:gd name="T6" fmla="*/ 96 w 96"/>
                  <a:gd name="T7" fmla="*/ 30 h 30"/>
                  <a:gd name="T8" fmla="*/ 96 w 96"/>
                  <a:gd name="T9" fmla="*/ 24 h 30"/>
                  <a:gd name="T10" fmla="*/ 96 w 96"/>
                  <a:gd name="T11" fmla="*/ 18 h 30"/>
                  <a:gd name="T12" fmla="*/ 48 w 96"/>
                  <a:gd name="T13" fmla="*/ 12 h 30"/>
                  <a:gd name="T14" fmla="*/ 0 w 96"/>
                  <a:gd name="T15" fmla="*/ 0 h 30"/>
                  <a:gd name="T16" fmla="*/ 0 w 96"/>
                  <a:gd name="T17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cs-CZ"/>
              </a:p>
            </p:txBody>
          </p:sp>
          <p:sp>
            <p:nvSpPr>
              <p:cNvPr id="67" name="Oval 15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cs-CZ"/>
              </a:p>
            </p:txBody>
          </p:sp>
        </p:grpSp>
        <p:grpSp>
          <p:nvGrpSpPr>
            <p:cNvPr id="7" name="Group 16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39" name="Oval 17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cs-CZ"/>
              </a:p>
            </p:txBody>
          </p:sp>
          <p:sp>
            <p:nvSpPr>
              <p:cNvPr id="40" name="Oval 18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cs-CZ"/>
              </a:p>
            </p:txBody>
          </p:sp>
          <p:sp>
            <p:nvSpPr>
              <p:cNvPr id="41" name="Oval 19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cs-CZ"/>
              </a:p>
            </p:txBody>
          </p:sp>
          <p:sp>
            <p:nvSpPr>
              <p:cNvPr id="42" name="Oval 20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cs-CZ"/>
              </a:p>
            </p:txBody>
          </p:sp>
          <p:sp>
            <p:nvSpPr>
              <p:cNvPr id="43" name="Oval 21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cs-CZ"/>
              </a:p>
            </p:txBody>
          </p:sp>
          <p:sp>
            <p:nvSpPr>
              <p:cNvPr id="44" name="Oval 22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cs-CZ"/>
              </a:p>
            </p:txBody>
          </p:sp>
          <p:sp>
            <p:nvSpPr>
              <p:cNvPr id="45" name="Oval 23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cs-CZ"/>
              </a:p>
            </p:txBody>
          </p:sp>
          <p:sp>
            <p:nvSpPr>
              <p:cNvPr id="46" name="Oval 24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cs-CZ"/>
              </a:p>
            </p:txBody>
          </p:sp>
          <p:sp>
            <p:nvSpPr>
              <p:cNvPr id="47" name="Freeform 25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>
                  <a:gd name="T0" fmla="*/ 6 w 448"/>
                  <a:gd name="T1" fmla="*/ 6 h 186"/>
                  <a:gd name="T2" fmla="*/ 78 w 448"/>
                  <a:gd name="T3" fmla="*/ 12 h 186"/>
                  <a:gd name="T4" fmla="*/ 150 w 448"/>
                  <a:gd name="T5" fmla="*/ 18 h 186"/>
                  <a:gd name="T6" fmla="*/ 215 w 448"/>
                  <a:gd name="T7" fmla="*/ 36 h 186"/>
                  <a:gd name="T8" fmla="*/ 275 w 448"/>
                  <a:gd name="T9" fmla="*/ 60 h 186"/>
                  <a:gd name="T10" fmla="*/ 329 w 448"/>
                  <a:gd name="T11" fmla="*/ 84 h 186"/>
                  <a:gd name="T12" fmla="*/ 377 w 448"/>
                  <a:gd name="T13" fmla="*/ 114 h 186"/>
                  <a:gd name="T14" fmla="*/ 419 w 448"/>
                  <a:gd name="T15" fmla="*/ 150 h 186"/>
                  <a:gd name="T16" fmla="*/ 448 w 448"/>
                  <a:gd name="T17" fmla="*/ 186 h 186"/>
                  <a:gd name="T18" fmla="*/ 448 w 448"/>
                  <a:gd name="T19" fmla="*/ 162 h 186"/>
                  <a:gd name="T20" fmla="*/ 413 w 448"/>
                  <a:gd name="T21" fmla="*/ 126 h 186"/>
                  <a:gd name="T22" fmla="*/ 371 w 448"/>
                  <a:gd name="T23" fmla="*/ 96 h 186"/>
                  <a:gd name="T24" fmla="*/ 323 w 448"/>
                  <a:gd name="T25" fmla="*/ 66 h 186"/>
                  <a:gd name="T26" fmla="*/ 269 w 448"/>
                  <a:gd name="T27" fmla="*/ 48 h 186"/>
                  <a:gd name="T28" fmla="*/ 144 w 448"/>
                  <a:gd name="T29" fmla="*/ 12 h 186"/>
                  <a:gd name="T30" fmla="*/ 78 w 448"/>
                  <a:gd name="T31" fmla="*/ 6 h 186"/>
                  <a:gd name="T32" fmla="*/ 6 w 448"/>
                  <a:gd name="T33" fmla="*/ 0 h 186"/>
                  <a:gd name="T34" fmla="*/ 0 w 448"/>
                  <a:gd name="T35" fmla="*/ 0 h 186"/>
                  <a:gd name="T36" fmla="*/ 0 w 448"/>
                  <a:gd name="T37" fmla="*/ 0 h 186"/>
                  <a:gd name="T38" fmla="*/ 0 w 448"/>
                  <a:gd name="T39" fmla="*/ 6 h 186"/>
                  <a:gd name="T40" fmla="*/ 0 w 448"/>
                  <a:gd name="T41" fmla="*/ 6 h 186"/>
                  <a:gd name="T42" fmla="*/ 6 w 448"/>
                  <a:gd name="T43" fmla="*/ 6 h 186"/>
                  <a:gd name="T44" fmla="*/ 6 w 448"/>
                  <a:gd name="T45" fmla="*/ 6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cs-CZ"/>
              </a:p>
            </p:txBody>
          </p:sp>
          <p:sp>
            <p:nvSpPr>
              <p:cNvPr id="48" name="Freeform 26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>
                  <a:gd name="T0" fmla="*/ 23 w 890"/>
                  <a:gd name="T1" fmla="*/ 276 h 462"/>
                  <a:gd name="T2" fmla="*/ 29 w 890"/>
                  <a:gd name="T3" fmla="*/ 222 h 462"/>
                  <a:gd name="T4" fmla="*/ 59 w 890"/>
                  <a:gd name="T5" fmla="*/ 174 h 462"/>
                  <a:gd name="T6" fmla="*/ 95 w 890"/>
                  <a:gd name="T7" fmla="*/ 132 h 462"/>
                  <a:gd name="T8" fmla="*/ 149 w 890"/>
                  <a:gd name="T9" fmla="*/ 96 h 462"/>
                  <a:gd name="T10" fmla="*/ 209 w 890"/>
                  <a:gd name="T11" fmla="*/ 60 h 462"/>
                  <a:gd name="T12" fmla="*/ 281 w 890"/>
                  <a:gd name="T13" fmla="*/ 36 h 462"/>
                  <a:gd name="T14" fmla="*/ 364 w 890"/>
                  <a:gd name="T15" fmla="*/ 24 h 462"/>
                  <a:gd name="T16" fmla="*/ 448 w 890"/>
                  <a:gd name="T17" fmla="*/ 18 h 462"/>
                  <a:gd name="T18" fmla="*/ 532 w 890"/>
                  <a:gd name="T19" fmla="*/ 24 h 462"/>
                  <a:gd name="T20" fmla="*/ 609 w 890"/>
                  <a:gd name="T21" fmla="*/ 36 h 462"/>
                  <a:gd name="T22" fmla="*/ 681 w 890"/>
                  <a:gd name="T23" fmla="*/ 60 h 462"/>
                  <a:gd name="T24" fmla="*/ 741 w 890"/>
                  <a:gd name="T25" fmla="*/ 96 h 462"/>
                  <a:gd name="T26" fmla="*/ 795 w 890"/>
                  <a:gd name="T27" fmla="*/ 132 h 462"/>
                  <a:gd name="T28" fmla="*/ 831 w 890"/>
                  <a:gd name="T29" fmla="*/ 174 h 462"/>
                  <a:gd name="T30" fmla="*/ 861 w 890"/>
                  <a:gd name="T31" fmla="*/ 222 h 462"/>
                  <a:gd name="T32" fmla="*/ 867 w 890"/>
                  <a:gd name="T33" fmla="*/ 276 h 462"/>
                  <a:gd name="T34" fmla="*/ 855 w 890"/>
                  <a:gd name="T35" fmla="*/ 330 h 462"/>
                  <a:gd name="T36" fmla="*/ 831 w 890"/>
                  <a:gd name="T37" fmla="*/ 378 h 462"/>
                  <a:gd name="T38" fmla="*/ 783 w 890"/>
                  <a:gd name="T39" fmla="*/ 426 h 462"/>
                  <a:gd name="T40" fmla="*/ 723 w 890"/>
                  <a:gd name="T41" fmla="*/ 462 h 462"/>
                  <a:gd name="T42" fmla="*/ 765 w 890"/>
                  <a:gd name="T43" fmla="*/ 462 h 462"/>
                  <a:gd name="T44" fmla="*/ 819 w 890"/>
                  <a:gd name="T45" fmla="*/ 426 h 462"/>
                  <a:gd name="T46" fmla="*/ 855 w 890"/>
                  <a:gd name="T47" fmla="*/ 378 h 462"/>
                  <a:gd name="T48" fmla="*/ 884 w 890"/>
                  <a:gd name="T49" fmla="*/ 330 h 462"/>
                  <a:gd name="T50" fmla="*/ 890 w 890"/>
                  <a:gd name="T51" fmla="*/ 276 h 462"/>
                  <a:gd name="T52" fmla="*/ 884 w 890"/>
                  <a:gd name="T53" fmla="*/ 222 h 462"/>
                  <a:gd name="T54" fmla="*/ 855 w 890"/>
                  <a:gd name="T55" fmla="*/ 168 h 462"/>
                  <a:gd name="T56" fmla="*/ 813 w 890"/>
                  <a:gd name="T57" fmla="*/ 120 h 462"/>
                  <a:gd name="T58" fmla="*/ 759 w 890"/>
                  <a:gd name="T59" fmla="*/ 84 h 462"/>
                  <a:gd name="T60" fmla="*/ 693 w 890"/>
                  <a:gd name="T61" fmla="*/ 48 h 462"/>
                  <a:gd name="T62" fmla="*/ 621 w 890"/>
                  <a:gd name="T63" fmla="*/ 24 h 462"/>
                  <a:gd name="T64" fmla="*/ 538 w 890"/>
                  <a:gd name="T65" fmla="*/ 6 h 462"/>
                  <a:gd name="T66" fmla="*/ 448 w 890"/>
                  <a:gd name="T67" fmla="*/ 0 h 462"/>
                  <a:gd name="T68" fmla="*/ 358 w 890"/>
                  <a:gd name="T69" fmla="*/ 6 h 462"/>
                  <a:gd name="T70" fmla="*/ 275 w 890"/>
                  <a:gd name="T71" fmla="*/ 24 h 462"/>
                  <a:gd name="T72" fmla="*/ 197 w 890"/>
                  <a:gd name="T73" fmla="*/ 48 h 462"/>
                  <a:gd name="T74" fmla="*/ 131 w 890"/>
                  <a:gd name="T75" fmla="*/ 84 h 462"/>
                  <a:gd name="T76" fmla="*/ 77 w 890"/>
                  <a:gd name="T77" fmla="*/ 120 h 462"/>
                  <a:gd name="T78" fmla="*/ 35 w 890"/>
                  <a:gd name="T79" fmla="*/ 168 h 462"/>
                  <a:gd name="T80" fmla="*/ 12 w 890"/>
                  <a:gd name="T81" fmla="*/ 222 h 462"/>
                  <a:gd name="T82" fmla="*/ 0 w 890"/>
                  <a:gd name="T83" fmla="*/ 276 h 462"/>
                  <a:gd name="T84" fmla="*/ 6 w 890"/>
                  <a:gd name="T85" fmla="*/ 330 h 462"/>
                  <a:gd name="T86" fmla="*/ 35 w 890"/>
                  <a:gd name="T87" fmla="*/ 378 h 462"/>
                  <a:gd name="T88" fmla="*/ 71 w 890"/>
                  <a:gd name="T89" fmla="*/ 426 h 462"/>
                  <a:gd name="T90" fmla="*/ 125 w 890"/>
                  <a:gd name="T91" fmla="*/ 462 h 462"/>
                  <a:gd name="T92" fmla="*/ 167 w 890"/>
                  <a:gd name="T93" fmla="*/ 462 h 462"/>
                  <a:gd name="T94" fmla="*/ 107 w 890"/>
                  <a:gd name="T95" fmla="*/ 426 h 462"/>
                  <a:gd name="T96" fmla="*/ 59 w 890"/>
                  <a:gd name="T97" fmla="*/ 378 h 462"/>
                  <a:gd name="T98" fmla="*/ 35 w 890"/>
                  <a:gd name="T99" fmla="*/ 330 h 462"/>
                  <a:gd name="T100" fmla="*/ 23 w 890"/>
                  <a:gd name="T101" fmla="*/ 276 h 462"/>
                  <a:gd name="T102" fmla="*/ 23 w 890"/>
                  <a:gd name="T103" fmla="*/ 276 h 4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cs-CZ"/>
              </a:p>
            </p:txBody>
          </p:sp>
          <p:sp>
            <p:nvSpPr>
              <p:cNvPr id="49" name="Freeform 27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>
                  <a:gd name="T0" fmla="*/ 18 w 406"/>
                  <a:gd name="T1" fmla="*/ 300 h 486"/>
                  <a:gd name="T2" fmla="*/ 24 w 406"/>
                  <a:gd name="T3" fmla="*/ 246 h 486"/>
                  <a:gd name="T4" fmla="*/ 48 w 406"/>
                  <a:gd name="T5" fmla="*/ 198 h 486"/>
                  <a:gd name="T6" fmla="*/ 83 w 406"/>
                  <a:gd name="T7" fmla="*/ 150 h 486"/>
                  <a:gd name="T8" fmla="*/ 131 w 406"/>
                  <a:gd name="T9" fmla="*/ 108 h 486"/>
                  <a:gd name="T10" fmla="*/ 185 w 406"/>
                  <a:gd name="T11" fmla="*/ 72 h 486"/>
                  <a:gd name="T12" fmla="*/ 251 w 406"/>
                  <a:gd name="T13" fmla="*/ 42 h 486"/>
                  <a:gd name="T14" fmla="*/ 329 w 406"/>
                  <a:gd name="T15" fmla="*/ 24 h 486"/>
                  <a:gd name="T16" fmla="*/ 406 w 406"/>
                  <a:gd name="T17" fmla="*/ 6 h 486"/>
                  <a:gd name="T18" fmla="*/ 406 w 406"/>
                  <a:gd name="T19" fmla="*/ 0 h 486"/>
                  <a:gd name="T20" fmla="*/ 323 w 406"/>
                  <a:gd name="T21" fmla="*/ 12 h 486"/>
                  <a:gd name="T22" fmla="*/ 245 w 406"/>
                  <a:gd name="T23" fmla="*/ 36 h 486"/>
                  <a:gd name="T24" fmla="*/ 179 w 406"/>
                  <a:gd name="T25" fmla="*/ 66 h 486"/>
                  <a:gd name="T26" fmla="*/ 119 w 406"/>
                  <a:gd name="T27" fmla="*/ 102 h 486"/>
                  <a:gd name="T28" fmla="*/ 72 w 406"/>
                  <a:gd name="T29" fmla="*/ 144 h 486"/>
                  <a:gd name="T30" fmla="*/ 30 w 406"/>
                  <a:gd name="T31" fmla="*/ 192 h 486"/>
                  <a:gd name="T32" fmla="*/ 6 w 406"/>
                  <a:gd name="T33" fmla="*/ 246 h 486"/>
                  <a:gd name="T34" fmla="*/ 0 w 406"/>
                  <a:gd name="T35" fmla="*/ 300 h 486"/>
                  <a:gd name="T36" fmla="*/ 6 w 406"/>
                  <a:gd name="T37" fmla="*/ 348 h 486"/>
                  <a:gd name="T38" fmla="*/ 30 w 406"/>
                  <a:gd name="T39" fmla="*/ 396 h 486"/>
                  <a:gd name="T40" fmla="*/ 66 w 406"/>
                  <a:gd name="T41" fmla="*/ 444 h 486"/>
                  <a:gd name="T42" fmla="*/ 107 w 406"/>
                  <a:gd name="T43" fmla="*/ 486 h 486"/>
                  <a:gd name="T44" fmla="*/ 131 w 406"/>
                  <a:gd name="T45" fmla="*/ 486 h 486"/>
                  <a:gd name="T46" fmla="*/ 83 w 406"/>
                  <a:gd name="T47" fmla="*/ 450 h 486"/>
                  <a:gd name="T48" fmla="*/ 48 w 406"/>
                  <a:gd name="T49" fmla="*/ 402 h 486"/>
                  <a:gd name="T50" fmla="*/ 24 w 406"/>
                  <a:gd name="T51" fmla="*/ 354 h 486"/>
                  <a:gd name="T52" fmla="*/ 18 w 406"/>
                  <a:gd name="T53" fmla="*/ 300 h 486"/>
                  <a:gd name="T54" fmla="*/ 18 w 406"/>
                  <a:gd name="T55" fmla="*/ 300 h 4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cs-CZ"/>
              </a:p>
            </p:txBody>
          </p:sp>
          <p:sp>
            <p:nvSpPr>
              <p:cNvPr id="50" name="Freeform 28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>
                  <a:gd name="T0" fmla="*/ 89 w 107"/>
                  <a:gd name="T1" fmla="*/ 84 h 252"/>
                  <a:gd name="T2" fmla="*/ 83 w 107"/>
                  <a:gd name="T3" fmla="*/ 132 h 252"/>
                  <a:gd name="T4" fmla="*/ 65 w 107"/>
                  <a:gd name="T5" fmla="*/ 174 h 252"/>
                  <a:gd name="T6" fmla="*/ 36 w 107"/>
                  <a:gd name="T7" fmla="*/ 216 h 252"/>
                  <a:gd name="T8" fmla="*/ 0 w 107"/>
                  <a:gd name="T9" fmla="*/ 252 h 252"/>
                  <a:gd name="T10" fmla="*/ 18 w 107"/>
                  <a:gd name="T11" fmla="*/ 252 h 252"/>
                  <a:gd name="T12" fmla="*/ 53 w 107"/>
                  <a:gd name="T13" fmla="*/ 216 h 252"/>
                  <a:gd name="T14" fmla="*/ 83 w 107"/>
                  <a:gd name="T15" fmla="*/ 174 h 252"/>
                  <a:gd name="T16" fmla="*/ 101 w 107"/>
                  <a:gd name="T17" fmla="*/ 132 h 252"/>
                  <a:gd name="T18" fmla="*/ 107 w 107"/>
                  <a:gd name="T19" fmla="*/ 84 h 252"/>
                  <a:gd name="T20" fmla="*/ 101 w 107"/>
                  <a:gd name="T21" fmla="*/ 42 h 252"/>
                  <a:gd name="T22" fmla="*/ 89 w 107"/>
                  <a:gd name="T23" fmla="*/ 0 h 252"/>
                  <a:gd name="T24" fmla="*/ 65 w 107"/>
                  <a:gd name="T25" fmla="*/ 0 h 252"/>
                  <a:gd name="T26" fmla="*/ 83 w 107"/>
                  <a:gd name="T27" fmla="*/ 42 h 252"/>
                  <a:gd name="T28" fmla="*/ 89 w 107"/>
                  <a:gd name="T29" fmla="*/ 84 h 252"/>
                  <a:gd name="T30" fmla="*/ 89 w 107"/>
                  <a:gd name="T31" fmla="*/ 84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cs-CZ"/>
              </a:p>
            </p:txBody>
          </p:sp>
          <p:sp>
            <p:nvSpPr>
              <p:cNvPr id="51" name="Freeform 29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>
                  <a:gd name="T0" fmla="*/ 518 w 835"/>
                  <a:gd name="T1" fmla="*/ 18 h 150"/>
                  <a:gd name="T2" fmla="*/ 597 w 835"/>
                  <a:gd name="T3" fmla="*/ 24 h 150"/>
                  <a:gd name="T4" fmla="*/ 682 w 835"/>
                  <a:gd name="T5" fmla="*/ 30 h 150"/>
                  <a:gd name="T6" fmla="*/ 755 w 835"/>
                  <a:gd name="T7" fmla="*/ 42 h 150"/>
                  <a:gd name="T8" fmla="*/ 828 w 835"/>
                  <a:gd name="T9" fmla="*/ 60 h 150"/>
                  <a:gd name="T10" fmla="*/ 835 w 835"/>
                  <a:gd name="T11" fmla="*/ 42 h 150"/>
                  <a:gd name="T12" fmla="*/ 761 w 835"/>
                  <a:gd name="T13" fmla="*/ 24 h 150"/>
                  <a:gd name="T14" fmla="*/ 688 w 835"/>
                  <a:gd name="T15" fmla="*/ 12 h 150"/>
                  <a:gd name="T16" fmla="*/ 603 w 835"/>
                  <a:gd name="T17" fmla="*/ 6 h 150"/>
                  <a:gd name="T18" fmla="*/ 518 w 835"/>
                  <a:gd name="T19" fmla="*/ 0 h 150"/>
                  <a:gd name="T20" fmla="*/ 372 w 835"/>
                  <a:gd name="T21" fmla="*/ 12 h 150"/>
                  <a:gd name="T22" fmla="*/ 232 w 835"/>
                  <a:gd name="T23" fmla="*/ 36 h 150"/>
                  <a:gd name="T24" fmla="*/ 110 w 835"/>
                  <a:gd name="T25" fmla="*/ 78 h 150"/>
                  <a:gd name="T26" fmla="*/ 0 w 835"/>
                  <a:gd name="T27" fmla="*/ 132 h 150"/>
                  <a:gd name="T28" fmla="*/ 19 w 835"/>
                  <a:gd name="T29" fmla="*/ 150 h 150"/>
                  <a:gd name="T30" fmla="*/ 122 w 835"/>
                  <a:gd name="T31" fmla="*/ 96 h 150"/>
                  <a:gd name="T32" fmla="*/ 244 w 835"/>
                  <a:gd name="T33" fmla="*/ 54 h 150"/>
                  <a:gd name="T34" fmla="*/ 378 w 835"/>
                  <a:gd name="T35" fmla="*/ 30 h 150"/>
                  <a:gd name="T36" fmla="*/ 518 w 835"/>
                  <a:gd name="T37" fmla="*/ 18 h 150"/>
                  <a:gd name="T38" fmla="*/ 518 w 835"/>
                  <a:gd name="T39" fmla="*/ 18 h 150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52" name="Freeform 30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>
                  <a:gd name="T0" fmla="*/ 31 w 171"/>
                  <a:gd name="T1" fmla="*/ 263 h 461"/>
                  <a:gd name="T2" fmla="*/ 43 w 171"/>
                  <a:gd name="T3" fmla="*/ 191 h 461"/>
                  <a:gd name="T4" fmla="*/ 67 w 171"/>
                  <a:gd name="T5" fmla="*/ 131 h 461"/>
                  <a:gd name="T6" fmla="*/ 116 w 171"/>
                  <a:gd name="T7" fmla="*/ 72 h 461"/>
                  <a:gd name="T8" fmla="*/ 171 w 171"/>
                  <a:gd name="T9" fmla="*/ 18 h 461"/>
                  <a:gd name="T10" fmla="*/ 153 w 171"/>
                  <a:gd name="T11" fmla="*/ 0 h 461"/>
                  <a:gd name="T12" fmla="*/ 86 w 171"/>
                  <a:gd name="T13" fmla="*/ 60 h 461"/>
                  <a:gd name="T14" fmla="*/ 43 w 171"/>
                  <a:gd name="T15" fmla="*/ 120 h 461"/>
                  <a:gd name="T16" fmla="*/ 13 w 171"/>
                  <a:gd name="T17" fmla="*/ 191 h 461"/>
                  <a:gd name="T18" fmla="*/ 0 w 171"/>
                  <a:gd name="T19" fmla="*/ 263 h 461"/>
                  <a:gd name="T20" fmla="*/ 6 w 171"/>
                  <a:gd name="T21" fmla="*/ 317 h 461"/>
                  <a:gd name="T22" fmla="*/ 25 w 171"/>
                  <a:gd name="T23" fmla="*/ 365 h 461"/>
                  <a:gd name="T24" fmla="*/ 49 w 171"/>
                  <a:gd name="T25" fmla="*/ 413 h 461"/>
                  <a:gd name="T26" fmla="*/ 86 w 171"/>
                  <a:gd name="T27" fmla="*/ 461 h 461"/>
                  <a:gd name="T28" fmla="*/ 122 w 171"/>
                  <a:gd name="T29" fmla="*/ 461 h 461"/>
                  <a:gd name="T30" fmla="*/ 86 w 171"/>
                  <a:gd name="T31" fmla="*/ 413 h 461"/>
                  <a:gd name="T32" fmla="*/ 55 w 171"/>
                  <a:gd name="T33" fmla="*/ 365 h 461"/>
                  <a:gd name="T34" fmla="*/ 37 w 171"/>
                  <a:gd name="T35" fmla="*/ 317 h 461"/>
                  <a:gd name="T36" fmla="*/ 31 w 171"/>
                  <a:gd name="T37" fmla="*/ 263 h 461"/>
                  <a:gd name="T38" fmla="*/ 31 w 171"/>
                  <a:gd name="T39" fmla="*/ 263 h 461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53" name="Freeform 31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>
                  <a:gd name="T0" fmla="*/ 360 w 360"/>
                  <a:gd name="T1" fmla="*/ 365 h 563"/>
                  <a:gd name="T2" fmla="*/ 353 w 360"/>
                  <a:gd name="T3" fmla="*/ 305 h 563"/>
                  <a:gd name="T4" fmla="*/ 335 w 360"/>
                  <a:gd name="T5" fmla="*/ 251 h 563"/>
                  <a:gd name="T6" fmla="*/ 305 w 360"/>
                  <a:gd name="T7" fmla="*/ 204 h 563"/>
                  <a:gd name="T8" fmla="*/ 262 w 360"/>
                  <a:gd name="T9" fmla="*/ 156 h 563"/>
                  <a:gd name="T10" fmla="*/ 213 w 360"/>
                  <a:gd name="T11" fmla="*/ 108 h 563"/>
                  <a:gd name="T12" fmla="*/ 159 w 360"/>
                  <a:gd name="T13" fmla="*/ 66 h 563"/>
                  <a:gd name="T14" fmla="*/ 92 w 360"/>
                  <a:gd name="T15" fmla="*/ 30 h 563"/>
                  <a:gd name="T16" fmla="*/ 19 w 360"/>
                  <a:gd name="T17" fmla="*/ 0 h 563"/>
                  <a:gd name="T18" fmla="*/ 0 w 360"/>
                  <a:gd name="T19" fmla="*/ 12 h 563"/>
                  <a:gd name="T20" fmla="*/ 67 w 360"/>
                  <a:gd name="T21" fmla="*/ 42 h 563"/>
                  <a:gd name="T22" fmla="*/ 134 w 360"/>
                  <a:gd name="T23" fmla="*/ 78 h 563"/>
                  <a:gd name="T24" fmla="*/ 189 w 360"/>
                  <a:gd name="T25" fmla="*/ 114 h 563"/>
                  <a:gd name="T26" fmla="*/ 238 w 360"/>
                  <a:gd name="T27" fmla="*/ 162 h 563"/>
                  <a:gd name="T28" fmla="*/ 274 w 360"/>
                  <a:gd name="T29" fmla="*/ 210 h 563"/>
                  <a:gd name="T30" fmla="*/ 299 w 360"/>
                  <a:gd name="T31" fmla="*/ 257 h 563"/>
                  <a:gd name="T32" fmla="*/ 317 w 360"/>
                  <a:gd name="T33" fmla="*/ 311 h 563"/>
                  <a:gd name="T34" fmla="*/ 323 w 360"/>
                  <a:gd name="T35" fmla="*/ 365 h 563"/>
                  <a:gd name="T36" fmla="*/ 317 w 360"/>
                  <a:gd name="T37" fmla="*/ 419 h 563"/>
                  <a:gd name="T38" fmla="*/ 299 w 360"/>
                  <a:gd name="T39" fmla="*/ 467 h 563"/>
                  <a:gd name="T40" fmla="*/ 274 w 360"/>
                  <a:gd name="T41" fmla="*/ 515 h 563"/>
                  <a:gd name="T42" fmla="*/ 238 w 360"/>
                  <a:gd name="T43" fmla="*/ 563 h 563"/>
                  <a:gd name="T44" fmla="*/ 268 w 360"/>
                  <a:gd name="T45" fmla="*/ 563 h 563"/>
                  <a:gd name="T46" fmla="*/ 311 w 360"/>
                  <a:gd name="T47" fmla="*/ 515 h 563"/>
                  <a:gd name="T48" fmla="*/ 335 w 360"/>
                  <a:gd name="T49" fmla="*/ 467 h 563"/>
                  <a:gd name="T50" fmla="*/ 353 w 360"/>
                  <a:gd name="T51" fmla="*/ 419 h 563"/>
                  <a:gd name="T52" fmla="*/ 360 w 360"/>
                  <a:gd name="T53" fmla="*/ 365 h 563"/>
                  <a:gd name="T54" fmla="*/ 360 w 360"/>
                  <a:gd name="T55" fmla="*/ 365 h 5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cs-CZ"/>
              </a:p>
            </p:txBody>
          </p:sp>
          <p:sp>
            <p:nvSpPr>
              <p:cNvPr id="54" name="Freeform 32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>
                  <a:gd name="T0" fmla="*/ 1053 w 1078"/>
                  <a:gd name="T1" fmla="*/ 425 h 425"/>
                  <a:gd name="T2" fmla="*/ 1078 w 1078"/>
                  <a:gd name="T3" fmla="*/ 419 h 425"/>
                  <a:gd name="T4" fmla="*/ 1066 w 1078"/>
                  <a:gd name="T5" fmla="*/ 377 h 425"/>
                  <a:gd name="T6" fmla="*/ 1047 w 1078"/>
                  <a:gd name="T7" fmla="*/ 336 h 425"/>
                  <a:gd name="T8" fmla="*/ 986 w 1078"/>
                  <a:gd name="T9" fmla="*/ 252 h 425"/>
                  <a:gd name="T10" fmla="*/ 907 w 1078"/>
                  <a:gd name="T11" fmla="*/ 180 h 425"/>
                  <a:gd name="T12" fmla="*/ 810 w 1078"/>
                  <a:gd name="T13" fmla="*/ 120 h 425"/>
                  <a:gd name="T14" fmla="*/ 694 w 1078"/>
                  <a:gd name="T15" fmla="*/ 72 h 425"/>
                  <a:gd name="T16" fmla="*/ 560 w 1078"/>
                  <a:gd name="T17" fmla="*/ 30 h 425"/>
                  <a:gd name="T18" fmla="*/ 420 w 1078"/>
                  <a:gd name="T19" fmla="*/ 6 h 425"/>
                  <a:gd name="T20" fmla="*/ 268 w 1078"/>
                  <a:gd name="T21" fmla="*/ 0 h 425"/>
                  <a:gd name="T22" fmla="*/ 134 w 1078"/>
                  <a:gd name="T23" fmla="*/ 6 h 425"/>
                  <a:gd name="T24" fmla="*/ 0 w 1078"/>
                  <a:gd name="T25" fmla="*/ 24 h 425"/>
                  <a:gd name="T26" fmla="*/ 12 w 1078"/>
                  <a:gd name="T27" fmla="*/ 36 h 425"/>
                  <a:gd name="T28" fmla="*/ 134 w 1078"/>
                  <a:gd name="T29" fmla="*/ 18 h 425"/>
                  <a:gd name="T30" fmla="*/ 268 w 1078"/>
                  <a:gd name="T31" fmla="*/ 12 h 425"/>
                  <a:gd name="T32" fmla="*/ 420 w 1078"/>
                  <a:gd name="T33" fmla="*/ 18 h 425"/>
                  <a:gd name="T34" fmla="*/ 554 w 1078"/>
                  <a:gd name="T35" fmla="*/ 42 h 425"/>
                  <a:gd name="T36" fmla="*/ 682 w 1078"/>
                  <a:gd name="T37" fmla="*/ 84 h 425"/>
                  <a:gd name="T38" fmla="*/ 798 w 1078"/>
                  <a:gd name="T39" fmla="*/ 132 h 425"/>
                  <a:gd name="T40" fmla="*/ 895 w 1078"/>
                  <a:gd name="T41" fmla="*/ 192 h 425"/>
                  <a:gd name="T42" fmla="*/ 968 w 1078"/>
                  <a:gd name="T43" fmla="*/ 264 h 425"/>
                  <a:gd name="T44" fmla="*/ 999 w 1078"/>
                  <a:gd name="T45" fmla="*/ 300 h 425"/>
                  <a:gd name="T46" fmla="*/ 1023 w 1078"/>
                  <a:gd name="T47" fmla="*/ 342 h 425"/>
                  <a:gd name="T48" fmla="*/ 1041 w 1078"/>
                  <a:gd name="T49" fmla="*/ 383 h 425"/>
                  <a:gd name="T50" fmla="*/ 1053 w 1078"/>
                  <a:gd name="T51" fmla="*/ 425 h 425"/>
                  <a:gd name="T52" fmla="*/ 1053 w 1078"/>
                  <a:gd name="T53" fmla="*/ 425 h 4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cs-CZ"/>
              </a:p>
            </p:txBody>
          </p:sp>
          <p:sp>
            <p:nvSpPr>
              <p:cNvPr id="55" name="Freeform 33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>
                  <a:gd name="T0" fmla="*/ 0 w 98"/>
                  <a:gd name="T1" fmla="*/ 234 h 234"/>
                  <a:gd name="T2" fmla="*/ 25 w 98"/>
                  <a:gd name="T3" fmla="*/ 234 h 234"/>
                  <a:gd name="T4" fmla="*/ 55 w 98"/>
                  <a:gd name="T5" fmla="*/ 186 h 234"/>
                  <a:gd name="T6" fmla="*/ 80 w 98"/>
                  <a:gd name="T7" fmla="*/ 138 h 234"/>
                  <a:gd name="T8" fmla="*/ 92 w 98"/>
                  <a:gd name="T9" fmla="*/ 90 h 234"/>
                  <a:gd name="T10" fmla="*/ 98 w 98"/>
                  <a:gd name="T11" fmla="*/ 36 h 234"/>
                  <a:gd name="T12" fmla="*/ 98 w 98"/>
                  <a:gd name="T13" fmla="*/ 0 h 234"/>
                  <a:gd name="T14" fmla="*/ 74 w 98"/>
                  <a:gd name="T15" fmla="*/ 0 h 234"/>
                  <a:gd name="T16" fmla="*/ 74 w 98"/>
                  <a:gd name="T17" fmla="*/ 36 h 234"/>
                  <a:gd name="T18" fmla="*/ 67 w 98"/>
                  <a:gd name="T19" fmla="*/ 90 h 234"/>
                  <a:gd name="T20" fmla="*/ 55 w 98"/>
                  <a:gd name="T21" fmla="*/ 138 h 234"/>
                  <a:gd name="T22" fmla="*/ 31 w 98"/>
                  <a:gd name="T23" fmla="*/ 186 h 234"/>
                  <a:gd name="T24" fmla="*/ 0 w 98"/>
                  <a:gd name="T25" fmla="*/ 234 h 234"/>
                  <a:gd name="T26" fmla="*/ 0 w 98"/>
                  <a:gd name="T27" fmla="*/ 234 h 2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cs-CZ"/>
              </a:p>
            </p:txBody>
          </p:sp>
          <p:sp>
            <p:nvSpPr>
              <p:cNvPr id="56" name="Freeform 34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>
                  <a:gd name="T0" fmla="*/ 18 w 481"/>
                  <a:gd name="T1" fmla="*/ 443 h 641"/>
                  <a:gd name="T2" fmla="*/ 24 w 481"/>
                  <a:gd name="T3" fmla="*/ 371 h 641"/>
                  <a:gd name="T4" fmla="*/ 55 w 481"/>
                  <a:gd name="T5" fmla="*/ 305 h 641"/>
                  <a:gd name="T6" fmla="*/ 91 w 481"/>
                  <a:gd name="T7" fmla="*/ 246 h 641"/>
                  <a:gd name="T8" fmla="*/ 146 w 481"/>
                  <a:gd name="T9" fmla="*/ 186 h 641"/>
                  <a:gd name="T10" fmla="*/ 213 w 481"/>
                  <a:gd name="T11" fmla="*/ 132 h 641"/>
                  <a:gd name="T12" fmla="*/ 292 w 481"/>
                  <a:gd name="T13" fmla="*/ 84 h 641"/>
                  <a:gd name="T14" fmla="*/ 384 w 481"/>
                  <a:gd name="T15" fmla="*/ 48 h 641"/>
                  <a:gd name="T16" fmla="*/ 481 w 481"/>
                  <a:gd name="T17" fmla="*/ 12 h 641"/>
                  <a:gd name="T18" fmla="*/ 457 w 481"/>
                  <a:gd name="T19" fmla="*/ 0 h 641"/>
                  <a:gd name="T20" fmla="*/ 359 w 481"/>
                  <a:gd name="T21" fmla="*/ 36 h 641"/>
                  <a:gd name="T22" fmla="*/ 274 w 481"/>
                  <a:gd name="T23" fmla="*/ 78 h 641"/>
                  <a:gd name="T24" fmla="*/ 195 w 481"/>
                  <a:gd name="T25" fmla="*/ 126 h 641"/>
                  <a:gd name="T26" fmla="*/ 128 w 481"/>
                  <a:gd name="T27" fmla="*/ 180 h 641"/>
                  <a:gd name="T28" fmla="*/ 73 w 481"/>
                  <a:gd name="T29" fmla="*/ 240 h 641"/>
                  <a:gd name="T30" fmla="*/ 37 w 481"/>
                  <a:gd name="T31" fmla="*/ 305 h 641"/>
                  <a:gd name="T32" fmla="*/ 6 w 481"/>
                  <a:gd name="T33" fmla="*/ 371 h 641"/>
                  <a:gd name="T34" fmla="*/ 0 w 481"/>
                  <a:gd name="T35" fmla="*/ 443 h 641"/>
                  <a:gd name="T36" fmla="*/ 6 w 481"/>
                  <a:gd name="T37" fmla="*/ 497 h 641"/>
                  <a:gd name="T38" fmla="*/ 18 w 481"/>
                  <a:gd name="T39" fmla="*/ 545 h 641"/>
                  <a:gd name="T40" fmla="*/ 43 w 481"/>
                  <a:gd name="T41" fmla="*/ 593 h 641"/>
                  <a:gd name="T42" fmla="*/ 73 w 481"/>
                  <a:gd name="T43" fmla="*/ 641 h 641"/>
                  <a:gd name="T44" fmla="*/ 97 w 481"/>
                  <a:gd name="T45" fmla="*/ 641 h 641"/>
                  <a:gd name="T46" fmla="*/ 67 w 481"/>
                  <a:gd name="T47" fmla="*/ 593 h 641"/>
                  <a:gd name="T48" fmla="*/ 43 w 481"/>
                  <a:gd name="T49" fmla="*/ 545 h 641"/>
                  <a:gd name="T50" fmla="*/ 24 w 481"/>
                  <a:gd name="T51" fmla="*/ 497 h 641"/>
                  <a:gd name="T52" fmla="*/ 18 w 481"/>
                  <a:gd name="T53" fmla="*/ 443 h 641"/>
                  <a:gd name="T54" fmla="*/ 18 w 481"/>
                  <a:gd name="T55" fmla="*/ 443 h 641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grpSp>
          <p:nvGrpSpPr>
            <p:cNvPr id="8" name="Group 35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22" name="Freeform 36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>
                  <a:gd name="T0" fmla="*/ 484 w 1201"/>
                  <a:gd name="T1" fmla="*/ 6 h 731"/>
                  <a:gd name="T2" fmla="*/ 263 w 1201"/>
                  <a:gd name="T3" fmla="*/ 60 h 731"/>
                  <a:gd name="T4" fmla="*/ 101 w 1201"/>
                  <a:gd name="T5" fmla="*/ 162 h 731"/>
                  <a:gd name="T6" fmla="*/ 12 w 1201"/>
                  <a:gd name="T7" fmla="*/ 294 h 731"/>
                  <a:gd name="T8" fmla="*/ 0 w 1201"/>
                  <a:gd name="T9" fmla="*/ 366 h 731"/>
                  <a:gd name="T10" fmla="*/ 12 w 1201"/>
                  <a:gd name="T11" fmla="*/ 437 h 731"/>
                  <a:gd name="T12" fmla="*/ 101 w 1201"/>
                  <a:gd name="T13" fmla="*/ 569 h 731"/>
                  <a:gd name="T14" fmla="*/ 263 w 1201"/>
                  <a:gd name="T15" fmla="*/ 671 h 731"/>
                  <a:gd name="T16" fmla="*/ 484 w 1201"/>
                  <a:gd name="T17" fmla="*/ 725 h 731"/>
                  <a:gd name="T18" fmla="*/ 723 w 1201"/>
                  <a:gd name="T19" fmla="*/ 725 h 731"/>
                  <a:gd name="T20" fmla="*/ 938 w 1201"/>
                  <a:gd name="T21" fmla="*/ 671 h 731"/>
                  <a:gd name="T22" fmla="*/ 1100 w 1201"/>
                  <a:gd name="T23" fmla="*/ 569 h 731"/>
                  <a:gd name="T24" fmla="*/ 1189 w 1201"/>
                  <a:gd name="T25" fmla="*/ 437 h 731"/>
                  <a:gd name="T26" fmla="*/ 1201 w 1201"/>
                  <a:gd name="T27" fmla="*/ 366 h 731"/>
                  <a:gd name="T28" fmla="*/ 1189 w 1201"/>
                  <a:gd name="T29" fmla="*/ 294 h 731"/>
                  <a:gd name="T30" fmla="*/ 1100 w 1201"/>
                  <a:gd name="T31" fmla="*/ 162 h 731"/>
                  <a:gd name="T32" fmla="*/ 938 w 1201"/>
                  <a:gd name="T33" fmla="*/ 60 h 731"/>
                  <a:gd name="T34" fmla="*/ 723 w 1201"/>
                  <a:gd name="T35" fmla="*/ 6 h 731"/>
                  <a:gd name="T36" fmla="*/ 604 w 1201"/>
                  <a:gd name="T37" fmla="*/ 0 h 731"/>
                  <a:gd name="T38" fmla="*/ 490 w 1201"/>
                  <a:gd name="T39" fmla="*/ 701 h 731"/>
                  <a:gd name="T40" fmla="*/ 287 w 1201"/>
                  <a:gd name="T41" fmla="*/ 647 h 731"/>
                  <a:gd name="T42" fmla="*/ 131 w 1201"/>
                  <a:gd name="T43" fmla="*/ 557 h 731"/>
                  <a:gd name="T44" fmla="*/ 48 w 1201"/>
                  <a:gd name="T45" fmla="*/ 437 h 731"/>
                  <a:gd name="T46" fmla="*/ 36 w 1201"/>
                  <a:gd name="T47" fmla="*/ 366 h 731"/>
                  <a:gd name="T48" fmla="*/ 48 w 1201"/>
                  <a:gd name="T49" fmla="*/ 300 h 731"/>
                  <a:gd name="T50" fmla="*/ 131 w 1201"/>
                  <a:gd name="T51" fmla="*/ 174 h 731"/>
                  <a:gd name="T52" fmla="*/ 287 w 1201"/>
                  <a:gd name="T53" fmla="*/ 84 h 731"/>
                  <a:gd name="T54" fmla="*/ 490 w 1201"/>
                  <a:gd name="T55" fmla="*/ 30 h 731"/>
                  <a:gd name="T56" fmla="*/ 717 w 1201"/>
                  <a:gd name="T57" fmla="*/ 30 h 731"/>
                  <a:gd name="T58" fmla="*/ 920 w 1201"/>
                  <a:gd name="T59" fmla="*/ 84 h 731"/>
                  <a:gd name="T60" fmla="*/ 1070 w 1201"/>
                  <a:gd name="T61" fmla="*/ 174 h 731"/>
                  <a:gd name="T62" fmla="*/ 1153 w 1201"/>
                  <a:gd name="T63" fmla="*/ 300 h 731"/>
                  <a:gd name="T64" fmla="*/ 1153 w 1201"/>
                  <a:gd name="T65" fmla="*/ 437 h 731"/>
                  <a:gd name="T66" fmla="*/ 1070 w 1201"/>
                  <a:gd name="T67" fmla="*/ 557 h 731"/>
                  <a:gd name="T68" fmla="*/ 920 w 1201"/>
                  <a:gd name="T69" fmla="*/ 647 h 731"/>
                  <a:gd name="T70" fmla="*/ 717 w 1201"/>
                  <a:gd name="T71" fmla="*/ 701 h 731"/>
                  <a:gd name="T72" fmla="*/ 604 w 1201"/>
                  <a:gd name="T73" fmla="*/ 707 h 7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cs-CZ"/>
              </a:p>
            </p:txBody>
          </p:sp>
          <p:sp>
            <p:nvSpPr>
              <p:cNvPr id="23" name="Freeform 37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>
                  <a:gd name="T0" fmla="*/ 24 w 544"/>
                  <a:gd name="T1" fmla="*/ 402 h 737"/>
                  <a:gd name="T2" fmla="*/ 36 w 544"/>
                  <a:gd name="T3" fmla="*/ 330 h 737"/>
                  <a:gd name="T4" fmla="*/ 66 w 544"/>
                  <a:gd name="T5" fmla="*/ 264 h 737"/>
                  <a:gd name="T6" fmla="*/ 108 w 544"/>
                  <a:gd name="T7" fmla="*/ 204 h 737"/>
                  <a:gd name="T8" fmla="*/ 173 w 544"/>
                  <a:gd name="T9" fmla="*/ 150 h 737"/>
                  <a:gd name="T10" fmla="*/ 251 w 544"/>
                  <a:gd name="T11" fmla="*/ 102 h 737"/>
                  <a:gd name="T12" fmla="*/ 335 w 544"/>
                  <a:gd name="T13" fmla="*/ 60 h 737"/>
                  <a:gd name="T14" fmla="*/ 436 w 544"/>
                  <a:gd name="T15" fmla="*/ 30 h 737"/>
                  <a:gd name="T16" fmla="*/ 544 w 544"/>
                  <a:gd name="T17" fmla="*/ 12 h 737"/>
                  <a:gd name="T18" fmla="*/ 544 w 544"/>
                  <a:gd name="T19" fmla="*/ 0 h 737"/>
                  <a:gd name="T20" fmla="*/ 430 w 544"/>
                  <a:gd name="T21" fmla="*/ 18 h 737"/>
                  <a:gd name="T22" fmla="*/ 329 w 544"/>
                  <a:gd name="T23" fmla="*/ 48 h 737"/>
                  <a:gd name="T24" fmla="*/ 233 w 544"/>
                  <a:gd name="T25" fmla="*/ 90 h 737"/>
                  <a:gd name="T26" fmla="*/ 155 w 544"/>
                  <a:gd name="T27" fmla="*/ 138 h 737"/>
                  <a:gd name="T28" fmla="*/ 90 w 544"/>
                  <a:gd name="T29" fmla="*/ 198 h 737"/>
                  <a:gd name="T30" fmla="*/ 42 w 544"/>
                  <a:gd name="T31" fmla="*/ 258 h 737"/>
                  <a:gd name="T32" fmla="*/ 12 w 544"/>
                  <a:gd name="T33" fmla="*/ 330 h 737"/>
                  <a:gd name="T34" fmla="*/ 0 w 544"/>
                  <a:gd name="T35" fmla="*/ 402 h 737"/>
                  <a:gd name="T36" fmla="*/ 6 w 544"/>
                  <a:gd name="T37" fmla="*/ 455 h 737"/>
                  <a:gd name="T38" fmla="*/ 18 w 544"/>
                  <a:gd name="T39" fmla="*/ 503 h 737"/>
                  <a:gd name="T40" fmla="*/ 42 w 544"/>
                  <a:gd name="T41" fmla="*/ 545 h 737"/>
                  <a:gd name="T42" fmla="*/ 78 w 544"/>
                  <a:gd name="T43" fmla="*/ 593 h 737"/>
                  <a:gd name="T44" fmla="*/ 114 w 544"/>
                  <a:gd name="T45" fmla="*/ 635 h 737"/>
                  <a:gd name="T46" fmla="*/ 161 w 544"/>
                  <a:gd name="T47" fmla="*/ 671 h 737"/>
                  <a:gd name="T48" fmla="*/ 221 w 544"/>
                  <a:gd name="T49" fmla="*/ 707 h 737"/>
                  <a:gd name="T50" fmla="*/ 281 w 544"/>
                  <a:gd name="T51" fmla="*/ 737 h 737"/>
                  <a:gd name="T52" fmla="*/ 323 w 544"/>
                  <a:gd name="T53" fmla="*/ 737 h 737"/>
                  <a:gd name="T54" fmla="*/ 257 w 544"/>
                  <a:gd name="T55" fmla="*/ 707 h 737"/>
                  <a:gd name="T56" fmla="*/ 203 w 544"/>
                  <a:gd name="T57" fmla="*/ 671 h 737"/>
                  <a:gd name="T58" fmla="*/ 149 w 544"/>
                  <a:gd name="T59" fmla="*/ 635 h 737"/>
                  <a:gd name="T60" fmla="*/ 108 w 544"/>
                  <a:gd name="T61" fmla="*/ 593 h 737"/>
                  <a:gd name="T62" fmla="*/ 72 w 544"/>
                  <a:gd name="T63" fmla="*/ 551 h 737"/>
                  <a:gd name="T64" fmla="*/ 48 w 544"/>
                  <a:gd name="T65" fmla="*/ 503 h 737"/>
                  <a:gd name="T66" fmla="*/ 30 w 544"/>
                  <a:gd name="T67" fmla="*/ 455 h 737"/>
                  <a:gd name="T68" fmla="*/ 24 w 544"/>
                  <a:gd name="T69" fmla="*/ 402 h 737"/>
                  <a:gd name="T70" fmla="*/ 24 w 544"/>
                  <a:gd name="T71" fmla="*/ 402 h 7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cs-CZ"/>
              </a:p>
            </p:txBody>
          </p:sp>
          <p:sp>
            <p:nvSpPr>
              <p:cNvPr id="24" name="Freeform 38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>
                  <a:gd name="T0" fmla="*/ 12 w 609"/>
                  <a:gd name="T1" fmla="*/ 12 h 252"/>
                  <a:gd name="T2" fmla="*/ 113 w 609"/>
                  <a:gd name="T3" fmla="*/ 18 h 252"/>
                  <a:gd name="T4" fmla="*/ 203 w 609"/>
                  <a:gd name="T5" fmla="*/ 30 h 252"/>
                  <a:gd name="T6" fmla="*/ 292 w 609"/>
                  <a:gd name="T7" fmla="*/ 48 h 252"/>
                  <a:gd name="T8" fmla="*/ 376 w 609"/>
                  <a:gd name="T9" fmla="*/ 78 h 252"/>
                  <a:gd name="T10" fmla="*/ 448 w 609"/>
                  <a:gd name="T11" fmla="*/ 114 h 252"/>
                  <a:gd name="T12" fmla="*/ 514 w 609"/>
                  <a:gd name="T13" fmla="*/ 156 h 252"/>
                  <a:gd name="T14" fmla="*/ 567 w 609"/>
                  <a:gd name="T15" fmla="*/ 198 h 252"/>
                  <a:gd name="T16" fmla="*/ 609 w 609"/>
                  <a:gd name="T17" fmla="*/ 252 h 252"/>
                  <a:gd name="T18" fmla="*/ 609 w 609"/>
                  <a:gd name="T19" fmla="*/ 216 h 252"/>
                  <a:gd name="T20" fmla="*/ 561 w 609"/>
                  <a:gd name="T21" fmla="*/ 168 h 252"/>
                  <a:gd name="T22" fmla="*/ 502 w 609"/>
                  <a:gd name="T23" fmla="*/ 126 h 252"/>
                  <a:gd name="T24" fmla="*/ 436 w 609"/>
                  <a:gd name="T25" fmla="*/ 90 h 252"/>
                  <a:gd name="T26" fmla="*/ 364 w 609"/>
                  <a:gd name="T27" fmla="*/ 60 h 252"/>
                  <a:gd name="T28" fmla="*/ 286 w 609"/>
                  <a:gd name="T29" fmla="*/ 36 h 252"/>
                  <a:gd name="T30" fmla="*/ 197 w 609"/>
                  <a:gd name="T31" fmla="*/ 18 h 252"/>
                  <a:gd name="T32" fmla="*/ 107 w 609"/>
                  <a:gd name="T33" fmla="*/ 6 h 252"/>
                  <a:gd name="T34" fmla="*/ 12 w 609"/>
                  <a:gd name="T35" fmla="*/ 0 h 252"/>
                  <a:gd name="T36" fmla="*/ 6 w 609"/>
                  <a:gd name="T37" fmla="*/ 0 h 252"/>
                  <a:gd name="T38" fmla="*/ 0 w 609"/>
                  <a:gd name="T39" fmla="*/ 0 h 252"/>
                  <a:gd name="T40" fmla="*/ 0 w 609"/>
                  <a:gd name="T41" fmla="*/ 12 h 252"/>
                  <a:gd name="T42" fmla="*/ 6 w 609"/>
                  <a:gd name="T43" fmla="*/ 12 h 252"/>
                  <a:gd name="T44" fmla="*/ 12 w 609"/>
                  <a:gd name="T45" fmla="*/ 12 h 252"/>
                  <a:gd name="T46" fmla="*/ 12 w 609"/>
                  <a:gd name="T47" fmla="*/ 12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cs-CZ"/>
              </a:p>
            </p:txBody>
          </p:sp>
          <p:sp>
            <p:nvSpPr>
              <p:cNvPr id="25" name="Freeform 39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>
                  <a:gd name="T0" fmla="*/ 72 w 72"/>
                  <a:gd name="T1" fmla="*/ 0 h 54"/>
                  <a:gd name="T2" fmla="*/ 36 w 72"/>
                  <a:gd name="T3" fmla="*/ 30 h 54"/>
                  <a:gd name="T4" fmla="*/ 0 w 72"/>
                  <a:gd name="T5" fmla="*/ 54 h 54"/>
                  <a:gd name="T6" fmla="*/ 36 w 72"/>
                  <a:gd name="T7" fmla="*/ 54 h 54"/>
                  <a:gd name="T8" fmla="*/ 54 w 72"/>
                  <a:gd name="T9" fmla="*/ 42 h 54"/>
                  <a:gd name="T10" fmla="*/ 72 w 72"/>
                  <a:gd name="T11" fmla="*/ 24 h 54"/>
                  <a:gd name="T12" fmla="*/ 72 w 72"/>
                  <a:gd name="T13" fmla="*/ 24 h 54"/>
                  <a:gd name="T14" fmla="*/ 72 w 72"/>
                  <a:gd name="T15" fmla="*/ 0 h 54"/>
                  <a:gd name="T16" fmla="*/ 72 w 72"/>
                  <a:gd name="T17" fmla="*/ 0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cs-CZ"/>
              </a:p>
            </p:txBody>
          </p:sp>
          <p:sp>
            <p:nvSpPr>
              <p:cNvPr id="26" name="Freeform 40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>
                  <a:gd name="T0" fmla="*/ 299 w 705"/>
                  <a:gd name="T1" fmla="*/ 90 h 108"/>
                  <a:gd name="T2" fmla="*/ 221 w 705"/>
                  <a:gd name="T3" fmla="*/ 90 h 108"/>
                  <a:gd name="T4" fmla="*/ 143 w 705"/>
                  <a:gd name="T5" fmla="*/ 78 h 108"/>
                  <a:gd name="T6" fmla="*/ 0 w 705"/>
                  <a:gd name="T7" fmla="*/ 48 h 108"/>
                  <a:gd name="T8" fmla="*/ 0 w 705"/>
                  <a:gd name="T9" fmla="*/ 66 h 108"/>
                  <a:gd name="T10" fmla="*/ 143 w 705"/>
                  <a:gd name="T11" fmla="*/ 96 h 108"/>
                  <a:gd name="T12" fmla="*/ 221 w 705"/>
                  <a:gd name="T13" fmla="*/ 108 h 108"/>
                  <a:gd name="T14" fmla="*/ 299 w 705"/>
                  <a:gd name="T15" fmla="*/ 108 h 108"/>
                  <a:gd name="T16" fmla="*/ 412 w 705"/>
                  <a:gd name="T17" fmla="*/ 102 h 108"/>
                  <a:gd name="T18" fmla="*/ 520 w 705"/>
                  <a:gd name="T19" fmla="*/ 84 h 108"/>
                  <a:gd name="T20" fmla="*/ 615 w 705"/>
                  <a:gd name="T21" fmla="*/ 60 h 108"/>
                  <a:gd name="T22" fmla="*/ 705 w 705"/>
                  <a:gd name="T23" fmla="*/ 24 h 108"/>
                  <a:gd name="T24" fmla="*/ 705 w 705"/>
                  <a:gd name="T25" fmla="*/ 0 h 108"/>
                  <a:gd name="T26" fmla="*/ 615 w 705"/>
                  <a:gd name="T27" fmla="*/ 42 h 108"/>
                  <a:gd name="T28" fmla="*/ 520 w 705"/>
                  <a:gd name="T29" fmla="*/ 66 h 108"/>
                  <a:gd name="T30" fmla="*/ 412 w 705"/>
                  <a:gd name="T31" fmla="*/ 84 h 108"/>
                  <a:gd name="T32" fmla="*/ 299 w 705"/>
                  <a:gd name="T33" fmla="*/ 90 h 108"/>
                  <a:gd name="T34" fmla="*/ 299 w 705"/>
                  <a:gd name="T35" fmla="*/ 9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cs-CZ"/>
              </a:p>
            </p:txBody>
          </p:sp>
          <p:sp>
            <p:nvSpPr>
              <p:cNvPr id="27" name="Freeform 41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>
                  <a:gd name="T0" fmla="*/ 119 w 143"/>
                  <a:gd name="T1" fmla="*/ 114 h 341"/>
                  <a:gd name="T2" fmla="*/ 113 w 143"/>
                  <a:gd name="T3" fmla="*/ 173 h 341"/>
                  <a:gd name="T4" fmla="*/ 89 w 143"/>
                  <a:gd name="T5" fmla="*/ 239 h 341"/>
                  <a:gd name="T6" fmla="*/ 47 w 143"/>
                  <a:gd name="T7" fmla="*/ 293 h 341"/>
                  <a:gd name="T8" fmla="*/ 0 w 143"/>
                  <a:gd name="T9" fmla="*/ 341 h 341"/>
                  <a:gd name="T10" fmla="*/ 29 w 143"/>
                  <a:gd name="T11" fmla="*/ 341 h 341"/>
                  <a:gd name="T12" fmla="*/ 77 w 143"/>
                  <a:gd name="T13" fmla="*/ 287 h 341"/>
                  <a:gd name="T14" fmla="*/ 113 w 143"/>
                  <a:gd name="T15" fmla="*/ 233 h 341"/>
                  <a:gd name="T16" fmla="*/ 137 w 143"/>
                  <a:gd name="T17" fmla="*/ 173 h 341"/>
                  <a:gd name="T18" fmla="*/ 143 w 143"/>
                  <a:gd name="T19" fmla="*/ 114 h 341"/>
                  <a:gd name="T20" fmla="*/ 137 w 143"/>
                  <a:gd name="T21" fmla="*/ 60 h 341"/>
                  <a:gd name="T22" fmla="*/ 119 w 143"/>
                  <a:gd name="T23" fmla="*/ 0 h 341"/>
                  <a:gd name="T24" fmla="*/ 89 w 143"/>
                  <a:gd name="T25" fmla="*/ 0 h 341"/>
                  <a:gd name="T26" fmla="*/ 113 w 143"/>
                  <a:gd name="T27" fmla="*/ 60 h 341"/>
                  <a:gd name="T28" fmla="*/ 119 w 143"/>
                  <a:gd name="T29" fmla="*/ 114 h 341"/>
                  <a:gd name="T30" fmla="*/ 119 w 143"/>
                  <a:gd name="T31" fmla="*/ 114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cs-CZ"/>
              </a:p>
            </p:txBody>
          </p:sp>
          <p:sp>
            <p:nvSpPr>
              <p:cNvPr id="28" name="Freeform 42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>
                  <a:gd name="T0" fmla="*/ 59 w 83"/>
                  <a:gd name="T1" fmla="*/ 90 h 90"/>
                  <a:gd name="T2" fmla="*/ 83 w 83"/>
                  <a:gd name="T3" fmla="*/ 84 h 90"/>
                  <a:gd name="T4" fmla="*/ 71 w 83"/>
                  <a:gd name="T5" fmla="*/ 60 h 90"/>
                  <a:gd name="T6" fmla="*/ 53 w 83"/>
                  <a:gd name="T7" fmla="*/ 42 h 90"/>
                  <a:gd name="T8" fmla="*/ 6 w 83"/>
                  <a:gd name="T9" fmla="*/ 0 h 90"/>
                  <a:gd name="T10" fmla="*/ 0 w 83"/>
                  <a:gd name="T11" fmla="*/ 18 h 90"/>
                  <a:gd name="T12" fmla="*/ 35 w 83"/>
                  <a:gd name="T13" fmla="*/ 48 h 90"/>
                  <a:gd name="T14" fmla="*/ 59 w 83"/>
                  <a:gd name="T15" fmla="*/ 90 h 90"/>
                  <a:gd name="T16" fmla="*/ 59 w 83"/>
                  <a:gd name="T17" fmla="*/ 90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cs-CZ"/>
              </a:p>
            </p:txBody>
          </p:sp>
          <p:sp>
            <p:nvSpPr>
              <p:cNvPr id="29" name="Freeform 43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>
                  <a:gd name="T0" fmla="*/ 693 w 717"/>
                  <a:gd name="T1" fmla="*/ 216 h 431"/>
                  <a:gd name="T2" fmla="*/ 687 w 717"/>
                  <a:gd name="T3" fmla="*/ 257 h 431"/>
                  <a:gd name="T4" fmla="*/ 669 w 717"/>
                  <a:gd name="T5" fmla="*/ 293 h 431"/>
                  <a:gd name="T6" fmla="*/ 633 w 717"/>
                  <a:gd name="T7" fmla="*/ 329 h 431"/>
                  <a:gd name="T8" fmla="*/ 598 w 717"/>
                  <a:gd name="T9" fmla="*/ 359 h 431"/>
                  <a:gd name="T10" fmla="*/ 544 w 717"/>
                  <a:gd name="T11" fmla="*/ 383 h 431"/>
                  <a:gd name="T12" fmla="*/ 490 w 717"/>
                  <a:gd name="T13" fmla="*/ 401 h 431"/>
                  <a:gd name="T14" fmla="*/ 424 w 717"/>
                  <a:gd name="T15" fmla="*/ 413 h 431"/>
                  <a:gd name="T16" fmla="*/ 359 w 717"/>
                  <a:gd name="T17" fmla="*/ 419 h 431"/>
                  <a:gd name="T18" fmla="*/ 293 w 717"/>
                  <a:gd name="T19" fmla="*/ 413 h 431"/>
                  <a:gd name="T20" fmla="*/ 227 w 717"/>
                  <a:gd name="T21" fmla="*/ 401 h 431"/>
                  <a:gd name="T22" fmla="*/ 173 w 717"/>
                  <a:gd name="T23" fmla="*/ 383 h 431"/>
                  <a:gd name="T24" fmla="*/ 119 w 717"/>
                  <a:gd name="T25" fmla="*/ 359 h 431"/>
                  <a:gd name="T26" fmla="*/ 84 w 717"/>
                  <a:gd name="T27" fmla="*/ 329 h 431"/>
                  <a:gd name="T28" fmla="*/ 48 w 717"/>
                  <a:gd name="T29" fmla="*/ 293 h 431"/>
                  <a:gd name="T30" fmla="*/ 30 w 717"/>
                  <a:gd name="T31" fmla="*/ 257 h 431"/>
                  <a:gd name="T32" fmla="*/ 24 w 717"/>
                  <a:gd name="T33" fmla="*/ 216 h 431"/>
                  <a:gd name="T34" fmla="*/ 30 w 717"/>
                  <a:gd name="T35" fmla="*/ 174 h 431"/>
                  <a:gd name="T36" fmla="*/ 48 w 717"/>
                  <a:gd name="T37" fmla="*/ 138 h 431"/>
                  <a:gd name="T38" fmla="*/ 84 w 717"/>
                  <a:gd name="T39" fmla="*/ 102 h 431"/>
                  <a:gd name="T40" fmla="*/ 119 w 717"/>
                  <a:gd name="T41" fmla="*/ 72 h 431"/>
                  <a:gd name="T42" fmla="*/ 173 w 717"/>
                  <a:gd name="T43" fmla="*/ 48 h 431"/>
                  <a:gd name="T44" fmla="*/ 227 w 717"/>
                  <a:gd name="T45" fmla="*/ 30 h 431"/>
                  <a:gd name="T46" fmla="*/ 293 w 717"/>
                  <a:gd name="T47" fmla="*/ 18 h 431"/>
                  <a:gd name="T48" fmla="*/ 359 w 717"/>
                  <a:gd name="T49" fmla="*/ 12 h 431"/>
                  <a:gd name="T50" fmla="*/ 418 w 717"/>
                  <a:gd name="T51" fmla="*/ 18 h 431"/>
                  <a:gd name="T52" fmla="*/ 478 w 717"/>
                  <a:gd name="T53" fmla="*/ 30 h 431"/>
                  <a:gd name="T54" fmla="*/ 532 w 717"/>
                  <a:gd name="T55" fmla="*/ 48 h 431"/>
                  <a:gd name="T56" fmla="*/ 580 w 717"/>
                  <a:gd name="T57" fmla="*/ 66 h 431"/>
                  <a:gd name="T58" fmla="*/ 586 w 717"/>
                  <a:gd name="T59" fmla="*/ 48 h 431"/>
                  <a:gd name="T60" fmla="*/ 478 w 717"/>
                  <a:gd name="T61" fmla="*/ 12 h 431"/>
                  <a:gd name="T62" fmla="*/ 418 w 717"/>
                  <a:gd name="T63" fmla="*/ 6 h 431"/>
                  <a:gd name="T64" fmla="*/ 359 w 717"/>
                  <a:gd name="T65" fmla="*/ 0 h 431"/>
                  <a:gd name="T66" fmla="*/ 287 w 717"/>
                  <a:gd name="T67" fmla="*/ 6 h 431"/>
                  <a:gd name="T68" fmla="*/ 221 w 717"/>
                  <a:gd name="T69" fmla="*/ 18 h 431"/>
                  <a:gd name="T70" fmla="*/ 161 w 717"/>
                  <a:gd name="T71" fmla="*/ 36 h 431"/>
                  <a:gd name="T72" fmla="*/ 107 w 717"/>
                  <a:gd name="T73" fmla="*/ 66 h 431"/>
                  <a:gd name="T74" fmla="*/ 60 w 717"/>
                  <a:gd name="T75" fmla="*/ 96 h 431"/>
                  <a:gd name="T76" fmla="*/ 30 w 717"/>
                  <a:gd name="T77" fmla="*/ 132 h 431"/>
                  <a:gd name="T78" fmla="*/ 6 w 717"/>
                  <a:gd name="T79" fmla="*/ 174 h 431"/>
                  <a:gd name="T80" fmla="*/ 0 w 717"/>
                  <a:gd name="T81" fmla="*/ 216 h 431"/>
                  <a:gd name="T82" fmla="*/ 6 w 717"/>
                  <a:gd name="T83" fmla="*/ 257 h 431"/>
                  <a:gd name="T84" fmla="*/ 30 w 717"/>
                  <a:gd name="T85" fmla="*/ 299 h 431"/>
                  <a:gd name="T86" fmla="*/ 60 w 717"/>
                  <a:gd name="T87" fmla="*/ 335 h 431"/>
                  <a:gd name="T88" fmla="*/ 107 w 717"/>
                  <a:gd name="T89" fmla="*/ 371 h 431"/>
                  <a:gd name="T90" fmla="*/ 161 w 717"/>
                  <a:gd name="T91" fmla="*/ 395 h 431"/>
                  <a:gd name="T92" fmla="*/ 221 w 717"/>
                  <a:gd name="T93" fmla="*/ 413 h 431"/>
                  <a:gd name="T94" fmla="*/ 287 w 717"/>
                  <a:gd name="T95" fmla="*/ 425 h 431"/>
                  <a:gd name="T96" fmla="*/ 359 w 717"/>
                  <a:gd name="T97" fmla="*/ 431 h 431"/>
                  <a:gd name="T98" fmla="*/ 430 w 717"/>
                  <a:gd name="T99" fmla="*/ 425 h 431"/>
                  <a:gd name="T100" fmla="*/ 496 w 717"/>
                  <a:gd name="T101" fmla="*/ 413 h 431"/>
                  <a:gd name="T102" fmla="*/ 562 w 717"/>
                  <a:gd name="T103" fmla="*/ 395 h 431"/>
                  <a:gd name="T104" fmla="*/ 610 w 717"/>
                  <a:gd name="T105" fmla="*/ 371 h 431"/>
                  <a:gd name="T106" fmla="*/ 657 w 717"/>
                  <a:gd name="T107" fmla="*/ 335 h 431"/>
                  <a:gd name="T108" fmla="*/ 687 w 717"/>
                  <a:gd name="T109" fmla="*/ 299 h 431"/>
                  <a:gd name="T110" fmla="*/ 711 w 717"/>
                  <a:gd name="T111" fmla="*/ 257 h 431"/>
                  <a:gd name="T112" fmla="*/ 717 w 717"/>
                  <a:gd name="T113" fmla="*/ 216 h 431"/>
                  <a:gd name="T114" fmla="*/ 717 w 717"/>
                  <a:gd name="T115" fmla="*/ 204 h 431"/>
                  <a:gd name="T116" fmla="*/ 711 w 717"/>
                  <a:gd name="T117" fmla="*/ 192 h 431"/>
                  <a:gd name="T118" fmla="*/ 687 w 717"/>
                  <a:gd name="T119" fmla="*/ 198 h 431"/>
                  <a:gd name="T120" fmla="*/ 693 w 717"/>
                  <a:gd name="T121" fmla="*/ 210 h 431"/>
                  <a:gd name="T122" fmla="*/ 693 w 717"/>
                  <a:gd name="T123" fmla="*/ 216 h 431"/>
                  <a:gd name="T124" fmla="*/ 693 w 717"/>
                  <a:gd name="T125" fmla="*/ 216 h 431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60000 65536"/>
                  <a:gd name="T187" fmla="*/ 0 60000 65536"/>
                  <a:gd name="T188" fmla="*/ 0 60000 65536"/>
                </a:gdLst>
                <a:ahLst/>
                <a:cxnLst>
                  <a:cxn ang="T126">
                    <a:pos x="T0" y="T1"/>
                  </a:cxn>
                  <a:cxn ang="T127">
                    <a:pos x="T2" y="T3"/>
                  </a:cxn>
                  <a:cxn ang="T128">
                    <a:pos x="T4" y="T5"/>
                  </a:cxn>
                  <a:cxn ang="T129">
                    <a:pos x="T6" y="T7"/>
                  </a:cxn>
                  <a:cxn ang="T130">
                    <a:pos x="T8" y="T9"/>
                  </a:cxn>
                  <a:cxn ang="T131">
                    <a:pos x="T10" y="T11"/>
                  </a:cxn>
                  <a:cxn ang="T132">
                    <a:pos x="T12" y="T13"/>
                  </a:cxn>
                  <a:cxn ang="T133">
                    <a:pos x="T14" y="T15"/>
                  </a:cxn>
                  <a:cxn ang="T134">
                    <a:pos x="T16" y="T17"/>
                  </a:cxn>
                  <a:cxn ang="T135">
                    <a:pos x="T18" y="T19"/>
                  </a:cxn>
                  <a:cxn ang="T136">
                    <a:pos x="T20" y="T21"/>
                  </a:cxn>
                  <a:cxn ang="T137">
                    <a:pos x="T22" y="T23"/>
                  </a:cxn>
                  <a:cxn ang="T138">
                    <a:pos x="T24" y="T25"/>
                  </a:cxn>
                  <a:cxn ang="T139">
                    <a:pos x="T26" y="T27"/>
                  </a:cxn>
                  <a:cxn ang="T140">
                    <a:pos x="T28" y="T29"/>
                  </a:cxn>
                  <a:cxn ang="T141">
                    <a:pos x="T30" y="T31"/>
                  </a:cxn>
                  <a:cxn ang="T142">
                    <a:pos x="T32" y="T33"/>
                  </a:cxn>
                  <a:cxn ang="T143">
                    <a:pos x="T34" y="T35"/>
                  </a:cxn>
                  <a:cxn ang="T144">
                    <a:pos x="T36" y="T37"/>
                  </a:cxn>
                  <a:cxn ang="T145">
                    <a:pos x="T38" y="T39"/>
                  </a:cxn>
                  <a:cxn ang="T146">
                    <a:pos x="T40" y="T41"/>
                  </a:cxn>
                  <a:cxn ang="T147">
                    <a:pos x="T42" y="T43"/>
                  </a:cxn>
                  <a:cxn ang="T148">
                    <a:pos x="T44" y="T45"/>
                  </a:cxn>
                  <a:cxn ang="T149">
                    <a:pos x="T46" y="T47"/>
                  </a:cxn>
                  <a:cxn ang="T150">
                    <a:pos x="T48" y="T49"/>
                  </a:cxn>
                  <a:cxn ang="T151">
                    <a:pos x="T50" y="T51"/>
                  </a:cxn>
                  <a:cxn ang="T152">
                    <a:pos x="T52" y="T53"/>
                  </a:cxn>
                  <a:cxn ang="T153">
                    <a:pos x="T54" y="T55"/>
                  </a:cxn>
                  <a:cxn ang="T154">
                    <a:pos x="T56" y="T57"/>
                  </a:cxn>
                  <a:cxn ang="T155">
                    <a:pos x="T58" y="T59"/>
                  </a:cxn>
                  <a:cxn ang="T156">
                    <a:pos x="T60" y="T61"/>
                  </a:cxn>
                  <a:cxn ang="T157">
                    <a:pos x="T62" y="T63"/>
                  </a:cxn>
                  <a:cxn ang="T158">
                    <a:pos x="T64" y="T65"/>
                  </a:cxn>
                  <a:cxn ang="T159">
                    <a:pos x="T66" y="T67"/>
                  </a:cxn>
                  <a:cxn ang="T160">
                    <a:pos x="T68" y="T69"/>
                  </a:cxn>
                  <a:cxn ang="T161">
                    <a:pos x="T70" y="T71"/>
                  </a:cxn>
                  <a:cxn ang="T162">
                    <a:pos x="T72" y="T73"/>
                  </a:cxn>
                  <a:cxn ang="T163">
                    <a:pos x="T74" y="T75"/>
                  </a:cxn>
                  <a:cxn ang="T164">
                    <a:pos x="T76" y="T77"/>
                  </a:cxn>
                  <a:cxn ang="T165">
                    <a:pos x="T78" y="T79"/>
                  </a:cxn>
                  <a:cxn ang="T166">
                    <a:pos x="T80" y="T81"/>
                  </a:cxn>
                  <a:cxn ang="T167">
                    <a:pos x="T82" y="T83"/>
                  </a:cxn>
                  <a:cxn ang="T168">
                    <a:pos x="T84" y="T85"/>
                  </a:cxn>
                  <a:cxn ang="T169">
                    <a:pos x="T86" y="T87"/>
                  </a:cxn>
                  <a:cxn ang="T170">
                    <a:pos x="T88" y="T89"/>
                  </a:cxn>
                  <a:cxn ang="T171">
                    <a:pos x="T90" y="T91"/>
                  </a:cxn>
                  <a:cxn ang="T172">
                    <a:pos x="T92" y="T93"/>
                  </a:cxn>
                  <a:cxn ang="T173">
                    <a:pos x="T94" y="T95"/>
                  </a:cxn>
                  <a:cxn ang="T174">
                    <a:pos x="T96" y="T97"/>
                  </a:cxn>
                  <a:cxn ang="T175">
                    <a:pos x="T98" y="T99"/>
                  </a:cxn>
                  <a:cxn ang="T176">
                    <a:pos x="T100" y="T101"/>
                  </a:cxn>
                  <a:cxn ang="T177">
                    <a:pos x="T102" y="T103"/>
                  </a:cxn>
                  <a:cxn ang="T178">
                    <a:pos x="T104" y="T105"/>
                  </a:cxn>
                  <a:cxn ang="T179">
                    <a:pos x="T106" y="T107"/>
                  </a:cxn>
                  <a:cxn ang="T180">
                    <a:pos x="T108" y="T109"/>
                  </a:cxn>
                  <a:cxn ang="T181">
                    <a:pos x="T110" y="T111"/>
                  </a:cxn>
                  <a:cxn ang="T182">
                    <a:pos x="T112" y="T113"/>
                  </a:cxn>
                  <a:cxn ang="T183">
                    <a:pos x="T114" y="T115"/>
                  </a:cxn>
                  <a:cxn ang="T184">
                    <a:pos x="T116" y="T117"/>
                  </a:cxn>
                  <a:cxn ang="T185">
                    <a:pos x="T118" y="T119"/>
                  </a:cxn>
                  <a:cxn ang="T186">
                    <a:pos x="T120" y="T121"/>
                  </a:cxn>
                  <a:cxn ang="T187">
                    <a:pos x="T122" y="T123"/>
                  </a:cxn>
                  <a:cxn ang="T188">
                    <a:pos x="T124" y="T125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0" name="Freeform 44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>
                  <a:gd name="T0" fmla="*/ 616 w 909"/>
                  <a:gd name="T1" fmla="*/ 0 h 533"/>
                  <a:gd name="T2" fmla="*/ 616 w 909"/>
                  <a:gd name="T3" fmla="*/ 18 h 533"/>
                  <a:gd name="T4" fmla="*/ 724 w 909"/>
                  <a:gd name="T5" fmla="*/ 60 h 533"/>
                  <a:gd name="T6" fmla="*/ 765 w 909"/>
                  <a:gd name="T7" fmla="*/ 84 h 533"/>
                  <a:gd name="T8" fmla="*/ 807 w 909"/>
                  <a:gd name="T9" fmla="*/ 114 h 533"/>
                  <a:gd name="T10" fmla="*/ 837 w 909"/>
                  <a:gd name="T11" fmla="*/ 144 h 533"/>
                  <a:gd name="T12" fmla="*/ 861 w 909"/>
                  <a:gd name="T13" fmla="*/ 180 h 533"/>
                  <a:gd name="T14" fmla="*/ 873 w 909"/>
                  <a:gd name="T15" fmla="*/ 216 h 533"/>
                  <a:gd name="T16" fmla="*/ 879 w 909"/>
                  <a:gd name="T17" fmla="*/ 258 h 533"/>
                  <a:gd name="T18" fmla="*/ 873 w 909"/>
                  <a:gd name="T19" fmla="*/ 311 h 533"/>
                  <a:gd name="T20" fmla="*/ 843 w 909"/>
                  <a:gd name="T21" fmla="*/ 359 h 533"/>
                  <a:gd name="T22" fmla="*/ 807 w 909"/>
                  <a:gd name="T23" fmla="*/ 401 h 533"/>
                  <a:gd name="T24" fmla="*/ 753 w 909"/>
                  <a:gd name="T25" fmla="*/ 443 h 533"/>
                  <a:gd name="T26" fmla="*/ 694 w 909"/>
                  <a:gd name="T27" fmla="*/ 473 h 533"/>
                  <a:gd name="T28" fmla="*/ 622 w 909"/>
                  <a:gd name="T29" fmla="*/ 497 h 533"/>
                  <a:gd name="T30" fmla="*/ 538 w 909"/>
                  <a:gd name="T31" fmla="*/ 509 h 533"/>
                  <a:gd name="T32" fmla="*/ 455 w 909"/>
                  <a:gd name="T33" fmla="*/ 515 h 533"/>
                  <a:gd name="T34" fmla="*/ 371 w 909"/>
                  <a:gd name="T35" fmla="*/ 509 h 533"/>
                  <a:gd name="T36" fmla="*/ 287 w 909"/>
                  <a:gd name="T37" fmla="*/ 497 h 533"/>
                  <a:gd name="T38" fmla="*/ 215 w 909"/>
                  <a:gd name="T39" fmla="*/ 473 h 533"/>
                  <a:gd name="T40" fmla="*/ 156 w 909"/>
                  <a:gd name="T41" fmla="*/ 443 h 533"/>
                  <a:gd name="T42" fmla="*/ 102 w 909"/>
                  <a:gd name="T43" fmla="*/ 401 h 533"/>
                  <a:gd name="T44" fmla="*/ 66 w 909"/>
                  <a:gd name="T45" fmla="*/ 359 h 533"/>
                  <a:gd name="T46" fmla="*/ 36 w 909"/>
                  <a:gd name="T47" fmla="*/ 311 h 533"/>
                  <a:gd name="T48" fmla="*/ 30 w 909"/>
                  <a:gd name="T49" fmla="*/ 258 h 533"/>
                  <a:gd name="T50" fmla="*/ 36 w 909"/>
                  <a:gd name="T51" fmla="*/ 222 h 533"/>
                  <a:gd name="T52" fmla="*/ 48 w 909"/>
                  <a:gd name="T53" fmla="*/ 186 h 533"/>
                  <a:gd name="T54" fmla="*/ 66 w 909"/>
                  <a:gd name="T55" fmla="*/ 156 h 533"/>
                  <a:gd name="T56" fmla="*/ 90 w 909"/>
                  <a:gd name="T57" fmla="*/ 126 h 533"/>
                  <a:gd name="T58" fmla="*/ 66 w 909"/>
                  <a:gd name="T59" fmla="*/ 114 h 533"/>
                  <a:gd name="T60" fmla="*/ 36 w 909"/>
                  <a:gd name="T61" fmla="*/ 144 h 533"/>
                  <a:gd name="T62" fmla="*/ 18 w 909"/>
                  <a:gd name="T63" fmla="*/ 180 h 533"/>
                  <a:gd name="T64" fmla="*/ 6 w 909"/>
                  <a:gd name="T65" fmla="*/ 216 h 533"/>
                  <a:gd name="T66" fmla="*/ 0 w 909"/>
                  <a:gd name="T67" fmla="*/ 258 h 533"/>
                  <a:gd name="T68" fmla="*/ 12 w 909"/>
                  <a:gd name="T69" fmla="*/ 311 h 533"/>
                  <a:gd name="T70" fmla="*/ 36 w 909"/>
                  <a:gd name="T71" fmla="*/ 365 h 533"/>
                  <a:gd name="T72" fmla="*/ 78 w 909"/>
                  <a:gd name="T73" fmla="*/ 413 h 533"/>
                  <a:gd name="T74" fmla="*/ 132 w 909"/>
                  <a:gd name="T75" fmla="*/ 449 h 533"/>
                  <a:gd name="T76" fmla="*/ 203 w 909"/>
                  <a:gd name="T77" fmla="*/ 485 h 533"/>
                  <a:gd name="T78" fmla="*/ 275 w 909"/>
                  <a:gd name="T79" fmla="*/ 509 h 533"/>
                  <a:gd name="T80" fmla="*/ 365 w 909"/>
                  <a:gd name="T81" fmla="*/ 527 h 533"/>
                  <a:gd name="T82" fmla="*/ 455 w 909"/>
                  <a:gd name="T83" fmla="*/ 533 h 533"/>
                  <a:gd name="T84" fmla="*/ 544 w 909"/>
                  <a:gd name="T85" fmla="*/ 527 h 533"/>
                  <a:gd name="T86" fmla="*/ 634 w 909"/>
                  <a:gd name="T87" fmla="*/ 509 h 533"/>
                  <a:gd name="T88" fmla="*/ 712 w 909"/>
                  <a:gd name="T89" fmla="*/ 485 h 533"/>
                  <a:gd name="T90" fmla="*/ 777 w 909"/>
                  <a:gd name="T91" fmla="*/ 449 h 533"/>
                  <a:gd name="T92" fmla="*/ 831 w 909"/>
                  <a:gd name="T93" fmla="*/ 413 h 533"/>
                  <a:gd name="T94" fmla="*/ 873 w 909"/>
                  <a:gd name="T95" fmla="*/ 365 h 533"/>
                  <a:gd name="T96" fmla="*/ 897 w 909"/>
                  <a:gd name="T97" fmla="*/ 311 h 533"/>
                  <a:gd name="T98" fmla="*/ 909 w 909"/>
                  <a:gd name="T99" fmla="*/ 258 h 533"/>
                  <a:gd name="T100" fmla="*/ 903 w 909"/>
                  <a:gd name="T101" fmla="*/ 216 h 533"/>
                  <a:gd name="T102" fmla="*/ 885 w 909"/>
                  <a:gd name="T103" fmla="*/ 174 h 533"/>
                  <a:gd name="T104" fmla="*/ 861 w 909"/>
                  <a:gd name="T105" fmla="*/ 132 h 533"/>
                  <a:gd name="T106" fmla="*/ 825 w 909"/>
                  <a:gd name="T107" fmla="*/ 102 h 533"/>
                  <a:gd name="T108" fmla="*/ 783 w 909"/>
                  <a:gd name="T109" fmla="*/ 66 h 533"/>
                  <a:gd name="T110" fmla="*/ 735 w 909"/>
                  <a:gd name="T111" fmla="*/ 42 h 533"/>
                  <a:gd name="T112" fmla="*/ 616 w 909"/>
                  <a:gd name="T113" fmla="*/ 0 h 533"/>
                  <a:gd name="T114" fmla="*/ 616 w 909"/>
                  <a:gd name="T115" fmla="*/ 0 h 5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cs-CZ"/>
              </a:p>
            </p:txBody>
          </p:sp>
          <p:sp>
            <p:nvSpPr>
              <p:cNvPr id="31" name="Freeform 45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>
                  <a:gd name="T0" fmla="*/ 240 w 365"/>
                  <a:gd name="T1" fmla="*/ 18 h 66"/>
                  <a:gd name="T2" fmla="*/ 299 w 365"/>
                  <a:gd name="T3" fmla="*/ 24 h 66"/>
                  <a:gd name="T4" fmla="*/ 359 w 365"/>
                  <a:gd name="T5" fmla="*/ 30 h 66"/>
                  <a:gd name="T6" fmla="*/ 365 w 365"/>
                  <a:gd name="T7" fmla="*/ 12 h 66"/>
                  <a:gd name="T8" fmla="*/ 305 w 365"/>
                  <a:gd name="T9" fmla="*/ 6 h 66"/>
                  <a:gd name="T10" fmla="*/ 240 w 365"/>
                  <a:gd name="T11" fmla="*/ 0 h 66"/>
                  <a:gd name="T12" fmla="*/ 174 w 365"/>
                  <a:gd name="T13" fmla="*/ 6 h 66"/>
                  <a:gd name="T14" fmla="*/ 114 w 365"/>
                  <a:gd name="T15" fmla="*/ 12 h 66"/>
                  <a:gd name="T16" fmla="*/ 0 w 365"/>
                  <a:gd name="T17" fmla="*/ 42 h 66"/>
                  <a:gd name="T18" fmla="*/ 0 w 365"/>
                  <a:gd name="T19" fmla="*/ 66 h 66"/>
                  <a:gd name="T20" fmla="*/ 54 w 365"/>
                  <a:gd name="T21" fmla="*/ 48 h 66"/>
                  <a:gd name="T22" fmla="*/ 114 w 365"/>
                  <a:gd name="T23" fmla="*/ 30 h 66"/>
                  <a:gd name="T24" fmla="*/ 174 w 365"/>
                  <a:gd name="T25" fmla="*/ 24 h 66"/>
                  <a:gd name="T26" fmla="*/ 240 w 365"/>
                  <a:gd name="T27" fmla="*/ 18 h 66"/>
                  <a:gd name="T28" fmla="*/ 240 w 365"/>
                  <a:gd name="T29" fmla="*/ 18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cs-CZ"/>
              </a:p>
            </p:txBody>
          </p:sp>
          <p:sp>
            <p:nvSpPr>
              <p:cNvPr id="32" name="Freeform 46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>
                  <a:gd name="T0" fmla="*/ 66 w 66"/>
                  <a:gd name="T1" fmla="*/ 18 h 48"/>
                  <a:gd name="T2" fmla="*/ 48 w 66"/>
                  <a:gd name="T3" fmla="*/ 0 h 48"/>
                  <a:gd name="T4" fmla="*/ 24 w 66"/>
                  <a:gd name="T5" fmla="*/ 12 h 48"/>
                  <a:gd name="T6" fmla="*/ 0 w 66"/>
                  <a:gd name="T7" fmla="*/ 30 h 48"/>
                  <a:gd name="T8" fmla="*/ 12 w 66"/>
                  <a:gd name="T9" fmla="*/ 48 h 48"/>
                  <a:gd name="T10" fmla="*/ 42 w 66"/>
                  <a:gd name="T11" fmla="*/ 30 h 48"/>
                  <a:gd name="T12" fmla="*/ 66 w 66"/>
                  <a:gd name="T13" fmla="*/ 18 h 48"/>
                  <a:gd name="T14" fmla="*/ 66 w 66"/>
                  <a:gd name="T15" fmla="*/ 18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cs-CZ"/>
              </a:p>
            </p:txBody>
          </p:sp>
          <p:sp>
            <p:nvSpPr>
              <p:cNvPr id="33" name="Oval 47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cs-CZ"/>
              </a:p>
            </p:txBody>
          </p:sp>
          <p:sp>
            <p:nvSpPr>
              <p:cNvPr id="34" name="Oval 48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cs-CZ"/>
              </a:p>
            </p:txBody>
          </p:sp>
          <p:sp>
            <p:nvSpPr>
              <p:cNvPr id="35" name="Oval 49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cs-CZ"/>
              </a:p>
            </p:txBody>
          </p:sp>
          <p:sp>
            <p:nvSpPr>
              <p:cNvPr id="36" name="Oval 50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cs-CZ"/>
              </a:p>
            </p:txBody>
          </p:sp>
          <p:sp>
            <p:nvSpPr>
              <p:cNvPr id="37" name="Oval 51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cs-CZ"/>
              </a:p>
            </p:txBody>
          </p:sp>
          <p:sp>
            <p:nvSpPr>
              <p:cNvPr id="38" name="Oval 52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cs-CZ"/>
              </a:p>
            </p:txBody>
          </p:sp>
        </p:grpSp>
        <p:grpSp>
          <p:nvGrpSpPr>
            <p:cNvPr id="9" name="Group 53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10" name="Freeform 54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>
                  <a:gd name="T0" fmla="*/ 210 w 382"/>
                  <a:gd name="T1" fmla="*/ 96 h 96"/>
                  <a:gd name="T2" fmla="*/ 143 w 382"/>
                  <a:gd name="T3" fmla="*/ 90 h 96"/>
                  <a:gd name="T4" fmla="*/ 83 w 382"/>
                  <a:gd name="T5" fmla="*/ 66 h 96"/>
                  <a:gd name="T6" fmla="*/ 35 w 382"/>
                  <a:gd name="T7" fmla="*/ 36 h 96"/>
                  <a:gd name="T8" fmla="*/ 6 w 382"/>
                  <a:gd name="T9" fmla="*/ 0 h 96"/>
                  <a:gd name="T10" fmla="*/ 0 w 382"/>
                  <a:gd name="T11" fmla="*/ 6 h 96"/>
                  <a:gd name="T12" fmla="*/ 29 w 382"/>
                  <a:gd name="T13" fmla="*/ 42 h 96"/>
                  <a:gd name="T14" fmla="*/ 77 w 382"/>
                  <a:gd name="T15" fmla="*/ 72 h 96"/>
                  <a:gd name="T16" fmla="*/ 137 w 382"/>
                  <a:gd name="T17" fmla="*/ 90 h 96"/>
                  <a:gd name="T18" fmla="*/ 210 w 382"/>
                  <a:gd name="T19" fmla="*/ 96 h 96"/>
                  <a:gd name="T20" fmla="*/ 264 w 382"/>
                  <a:gd name="T21" fmla="*/ 90 h 96"/>
                  <a:gd name="T22" fmla="*/ 312 w 382"/>
                  <a:gd name="T23" fmla="*/ 84 h 96"/>
                  <a:gd name="T24" fmla="*/ 353 w 382"/>
                  <a:gd name="T25" fmla="*/ 66 h 96"/>
                  <a:gd name="T26" fmla="*/ 383 w 382"/>
                  <a:gd name="T27" fmla="*/ 42 h 96"/>
                  <a:gd name="T28" fmla="*/ 377 w 382"/>
                  <a:gd name="T29" fmla="*/ 42 h 96"/>
                  <a:gd name="T30" fmla="*/ 347 w 382"/>
                  <a:gd name="T31" fmla="*/ 66 h 96"/>
                  <a:gd name="T32" fmla="*/ 306 w 382"/>
                  <a:gd name="T33" fmla="*/ 78 h 96"/>
                  <a:gd name="T34" fmla="*/ 264 w 382"/>
                  <a:gd name="T35" fmla="*/ 90 h 96"/>
                  <a:gd name="T36" fmla="*/ 210 w 382"/>
                  <a:gd name="T37" fmla="*/ 96 h 96"/>
                  <a:gd name="T38" fmla="*/ 210 w 382"/>
                  <a:gd name="T39" fmla="*/ 96 h 9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1" name="Freeform 55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>
                  <a:gd name="T0" fmla="*/ 174 w 258"/>
                  <a:gd name="T1" fmla="*/ 0 h 54"/>
                  <a:gd name="T2" fmla="*/ 216 w 258"/>
                  <a:gd name="T3" fmla="*/ 6 h 54"/>
                  <a:gd name="T4" fmla="*/ 258 w 258"/>
                  <a:gd name="T5" fmla="*/ 12 h 54"/>
                  <a:gd name="T6" fmla="*/ 252 w 258"/>
                  <a:gd name="T7" fmla="*/ 6 h 54"/>
                  <a:gd name="T8" fmla="*/ 216 w 258"/>
                  <a:gd name="T9" fmla="*/ 0 h 54"/>
                  <a:gd name="T10" fmla="*/ 174 w 258"/>
                  <a:gd name="T11" fmla="*/ 0 h 54"/>
                  <a:gd name="T12" fmla="*/ 120 w 258"/>
                  <a:gd name="T13" fmla="*/ 6 h 54"/>
                  <a:gd name="T14" fmla="*/ 78 w 258"/>
                  <a:gd name="T15" fmla="*/ 12 h 54"/>
                  <a:gd name="T16" fmla="*/ 36 w 258"/>
                  <a:gd name="T17" fmla="*/ 30 h 54"/>
                  <a:gd name="T18" fmla="*/ 0 w 258"/>
                  <a:gd name="T19" fmla="*/ 48 h 54"/>
                  <a:gd name="T20" fmla="*/ 6 w 258"/>
                  <a:gd name="T21" fmla="*/ 54 h 54"/>
                  <a:gd name="T22" fmla="*/ 36 w 258"/>
                  <a:gd name="T23" fmla="*/ 36 h 54"/>
                  <a:gd name="T24" fmla="*/ 78 w 258"/>
                  <a:gd name="T25" fmla="*/ 18 h 54"/>
                  <a:gd name="T26" fmla="*/ 120 w 258"/>
                  <a:gd name="T27" fmla="*/ 6 h 54"/>
                  <a:gd name="T28" fmla="*/ 174 w 258"/>
                  <a:gd name="T29" fmla="*/ 0 h 54"/>
                  <a:gd name="T30" fmla="*/ 174 w 258"/>
                  <a:gd name="T31" fmla="*/ 0 h 54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2" name="Freeform 56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>
                  <a:gd name="T0" fmla="*/ 54 w 60"/>
                  <a:gd name="T1" fmla="*/ 90 h 156"/>
                  <a:gd name="T2" fmla="*/ 48 w 60"/>
                  <a:gd name="T3" fmla="*/ 126 h 156"/>
                  <a:gd name="T4" fmla="*/ 24 w 60"/>
                  <a:gd name="T5" fmla="*/ 156 h 156"/>
                  <a:gd name="T6" fmla="*/ 30 w 60"/>
                  <a:gd name="T7" fmla="*/ 156 h 156"/>
                  <a:gd name="T8" fmla="*/ 54 w 60"/>
                  <a:gd name="T9" fmla="*/ 126 h 156"/>
                  <a:gd name="T10" fmla="*/ 60 w 60"/>
                  <a:gd name="T11" fmla="*/ 90 h 156"/>
                  <a:gd name="T12" fmla="*/ 54 w 60"/>
                  <a:gd name="T13" fmla="*/ 66 h 156"/>
                  <a:gd name="T14" fmla="*/ 48 w 60"/>
                  <a:gd name="T15" fmla="*/ 42 h 156"/>
                  <a:gd name="T16" fmla="*/ 30 w 60"/>
                  <a:gd name="T17" fmla="*/ 18 h 156"/>
                  <a:gd name="T18" fmla="*/ 6 w 60"/>
                  <a:gd name="T19" fmla="*/ 0 h 156"/>
                  <a:gd name="T20" fmla="*/ 0 w 60"/>
                  <a:gd name="T21" fmla="*/ 6 h 156"/>
                  <a:gd name="T22" fmla="*/ 24 w 60"/>
                  <a:gd name="T23" fmla="*/ 24 h 156"/>
                  <a:gd name="T24" fmla="*/ 42 w 60"/>
                  <a:gd name="T25" fmla="*/ 42 h 156"/>
                  <a:gd name="T26" fmla="*/ 48 w 60"/>
                  <a:gd name="T27" fmla="*/ 66 h 156"/>
                  <a:gd name="T28" fmla="*/ 54 w 60"/>
                  <a:gd name="T29" fmla="*/ 90 h 156"/>
                  <a:gd name="T30" fmla="*/ 54 w 60"/>
                  <a:gd name="T31" fmla="*/ 90 h 15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3" name="Freeform 57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>
                  <a:gd name="T0" fmla="*/ 114 w 192"/>
                  <a:gd name="T1" fmla="*/ 12 h 18"/>
                  <a:gd name="T2" fmla="*/ 72 w 192"/>
                  <a:gd name="T3" fmla="*/ 6 h 18"/>
                  <a:gd name="T4" fmla="*/ 30 w 192"/>
                  <a:gd name="T5" fmla="*/ 0 h 18"/>
                  <a:gd name="T6" fmla="*/ 0 w 192"/>
                  <a:gd name="T7" fmla="*/ 0 h 18"/>
                  <a:gd name="T8" fmla="*/ 54 w 192"/>
                  <a:gd name="T9" fmla="*/ 12 h 18"/>
                  <a:gd name="T10" fmla="*/ 114 w 192"/>
                  <a:gd name="T11" fmla="*/ 18 h 18"/>
                  <a:gd name="T12" fmla="*/ 156 w 192"/>
                  <a:gd name="T13" fmla="*/ 18 h 18"/>
                  <a:gd name="T14" fmla="*/ 192 w 192"/>
                  <a:gd name="T15" fmla="*/ 12 h 18"/>
                  <a:gd name="T16" fmla="*/ 186 w 192"/>
                  <a:gd name="T17" fmla="*/ 0 h 18"/>
                  <a:gd name="T18" fmla="*/ 150 w 192"/>
                  <a:gd name="T19" fmla="*/ 6 h 18"/>
                  <a:gd name="T20" fmla="*/ 114 w 192"/>
                  <a:gd name="T21" fmla="*/ 12 h 18"/>
                  <a:gd name="T22" fmla="*/ 114 w 192"/>
                  <a:gd name="T23" fmla="*/ 12 h 18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4" name="Freeform 58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>
                  <a:gd name="T0" fmla="*/ 11 w 161"/>
                  <a:gd name="T1" fmla="*/ 114 h 186"/>
                  <a:gd name="T2" fmla="*/ 17 w 161"/>
                  <a:gd name="T3" fmla="*/ 96 h 186"/>
                  <a:gd name="T4" fmla="*/ 23 w 161"/>
                  <a:gd name="T5" fmla="*/ 78 h 186"/>
                  <a:gd name="T6" fmla="*/ 53 w 161"/>
                  <a:gd name="T7" fmla="*/ 42 h 186"/>
                  <a:gd name="T8" fmla="*/ 101 w 161"/>
                  <a:gd name="T9" fmla="*/ 18 h 186"/>
                  <a:gd name="T10" fmla="*/ 155 w 161"/>
                  <a:gd name="T11" fmla="*/ 6 h 186"/>
                  <a:gd name="T12" fmla="*/ 161 w 161"/>
                  <a:gd name="T13" fmla="*/ 0 h 186"/>
                  <a:gd name="T14" fmla="*/ 95 w 161"/>
                  <a:gd name="T15" fmla="*/ 12 h 186"/>
                  <a:gd name="T16" fmla="*/ 47 w 161"/>
                  <a:gd name="T17" fmla="*/ 36 h 186"/>
                  <a:gd name="T18" fmla="*/ 11 w 161"/>
                  <a:gd name="T19" fmla="*/ 72 h 186"/>
                  <a:gd name="T20" fmla="*/ 5 w 161"/>
                  <a:gd name="T21" fmla="*/ 90 h 186"/>
                  <a:gd name="T22" fmla="*/ 0 w 161"/>
                  <a:gd name="T23" fmla="*/ 114 h 186"/>
                  <a:gd name="T24" fmla="*/ 11 w 161"/>
                  <a:gd name="T25" fmla="*/ 150 h 186"/>
                  <a:gd name="T26" fmla="*/ 23 w 161"/>
                  <a:gd name="T27" fmla="*/ 168 h 186"/>
                  <a:gd name="T28" fmla="*/ 41 w 161"/>
                  <a:gd name="T29" fmla="*/ 186 h 186"/>
                  <a:gd name="T30" fmla="*/ 65 w 161"/>
                  <a:gd name="T31" fmla="*/ 186 h 186"/>
                  <a:gd name="T32" fmla="*/ 41 w 161"/>
                  <a:gd name="T33" fmla="*/ 168 h 186"/>
                  <a:gd name="T34" fmla="*/ 23 w 161"/>
                  <a:gd name="T35" fmla="*/ 150 h 186"/>
                  <a:gd name="T36" fmla="*/ 17 w 161"/>
                  <a:gd name="T37" fmla="*/ 132 h 186"/>
                  <a:gd name="T38" fmla="*/ 11 w 161"/>
                  <a:gd name="T39" fmla="*/ 114 h 186"/>
                  <a:gd name="T40" fmla="*/ 11 w 161"/>
                  <a:gd name="T41" fmla="*/ 114 h 18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5" name="Freeform 59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>
                  <a:gd name="T0" fmla="*/ 0 w 185"/>
                  <a:gd name="T1" fmla="*/ 6 h 210"/>
                  <a:gd name="T2" fmla="*/ 66 w 185"/>
                  <a:gd name="T3" fmla="*/ 12 h 210"/>
                  <a:gd name="T4" fmla="*/ 120 w 185"/>
                  <a:gd name="T5" fmla="*/ 36 h 210"/>
                  <a:gd name="T6" fmla="*/ 156 w 185"/>
                  <a:gd name="T7" fmla="*/ 72 h 210"/>
                  <a:gd name="T8" fmla="*/ 162 w 185"/>
                  <a:gd name="T9" fmla="*/ 90 h 210"/>
                  <a:gd name="T10" fmla="*/ 168 w 185"/>
                  <a:gd name="T11" fmla="*/ 114 h 210"/>
                  <a:gd name="T12" fmla="*/ 162 w 185"/>
                  <a:gd name="T13" fmla="*/ 138 h 210"/>
                  <a:gd name="T14" fmla="*/ 150 w 185"/>
                  <a:gd name="T15" fmla="*/ 162 h 210"/>
                  <a:gd name="T16" fmla="*/ 120 w 185"/>
                  <a:gd name="T17" fmla="*/ 180 h 210"/>
                  <a:gd name="T18" fmla="*/ 90 w 185"/>
                  <a:gd name="T19" fmla="*/ 198 h 210"/>
                  <a:gd name="T20" fmla="*/ 97 w 185"/>
                  <a:gd name="T21" fmla="*/ 210 h 210"/>
                  <a:gd name="T22" fmla="*/ 132 w 185"/>
                  <a:gd name="T23" fmla="*/ 192 h 210"/>
                  <a:gd name="T24" fmla="*/ 162 w 185"/>
                  <a:gd name="T25" fmla="*/ 168 h 210"/>
                  <a:gd name="T26" fmla="*/ 180 w 185"/>
                  <a:gd name="T27" fmla="*/ 144 h 210"/>
                  <a:gd name="T28" fmla="*/ 186 w 185"/>
                  <a:gd name="T29" fmla="*/ 114 h 210"/>
                  <a:gd name="T30" fmla="*/ 180 w 185"/>
                  <a:gd name="T31" fmla="*/ 90 h 210"/>
                  <a:gd name="T32" fmla="*/ 174 w 185"/>
                  <a:gd name="T33" fmla="*/ 66 h 210"/>
                  <a:gd name="T34" fmla="*/ 156 w 185"/>
                  <a:gd name="T35" fmla="*/ 48 h 210"/>
                  <a:gd name="T36" fmla="*/ 132 w 185"/>
                  <a:gd name="T37" fmla="*/ 30 h 210"/>
                  <a:gd name="T38" fmla="*/ 72 w 185"/>
                  <a:gd name="T39" fmla="*/ 6 h 210"/>
                  <a:gd name="T40" fmla="*/ 0 w 185"/>
                  <a:gd name="T41" fmla="*/ 0 h 210"/>
                  <a:gd name="T42" fmla="*/ 0 w 185"/>
                  <a:gd name="T43" fmla="*/ 6 h 210"/>
                  <a:gd name="T44" fmla="*/ 0 w 185"/>
                  <a:gd name="T45" fmla="*/ 6 h 210"/>
                  <a:gd name="T46" fmla="*/ 0 w 185"/>
                  <a:gd name="T47" fmla="*/ 6 h 210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" name="Freeform 60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>
                  <a:gd name="T0" fmla="*/ 150 w 299"/>
                  <a:gd name="T1" fmla="*/ 0 h 186"/>
                  <a:gd name="T2" fmla="*/ 90 w 299"/>
                  <a:gd name="T3" fmla="*/ 6 h 186"/>
                  <a:gd name="T4" fmla="*/ 42 w 299"/>
                  <a:gd name="T5" fmla="*/ 30 h 186"/>
                  <a:gd name="T6" fmla="*/ 12 w 299"/>
                  <a:gd name="T7" fmla="*/ 54 h 186"/>
                  <a:gd name="T8" fmla="*/ 6 w 299"/>
                  <a:gd name="T9" fmla="*/ 72 h 186"/>
                  <a:gd name="T10" fmla="*/ 0 w 299"/>
                  <a:gd name="T11" fmla="*/ 90 h 186"/>
                  <a:gd name="T12" fmla="*/ 6 w 299"/>
                  <a:gd name="T13" fmla="*/ 108 h 186"/>
                  <a:gd name="T14" fmla="*/ 12 w 299"/>
                  <a:gd name="T15" fmla="*/ 126 h 186"/>
                  <a:gd name="T16" fmla="*/ 42 w 299"/>
                  <a:gd name="T17" fmla="*/ 156 h 186"/>
                  <a:gd name="T18" fmla="*/ 90 w 299"/>
                  <a:gd name="T19" fmla="*/ 180 h 186"/>
                  <a:gd name="T20" fmla="*/ 150 w 299"/>
                  <a:gd name="T21" fmla="*/ 186 h 186"/>
                  <a:gd name="T22" fmla="*/ 209 w 299"/>
                  <a:gd name="T23" fmla="*/ 180 h 186"/>
                  <a:gd name="T24" fmla="*/ 257 w 299"/>
                  <a:gd name="T25" fmla="*/ 156 h 186"/>
                  <a:gd name="T26" fmla="*/ 287 w 299"/>
                  <a:gd name="T27" fmla="*/ 126 h 186"/>
                  <a:gd name="T28" fmla="*/ 299 w 299"/>
                  <a:gd name="T29" fmla="*/ 108 h 186"/>
                  <a:gd name="T30" fmla="*/ 299 w 299"/>
                  <a:gd name="T31" fmla="*/ 90 h 186"/>
                  <a:gd name="T32" fmla="*/ 299 w 299"/>
                  <a:gd name="T33" fmla="*/ 72 h 186"/>
                  <a:gd name="T34" fmla="*/ 287 w 299"/>
                  <a:gd name="T35" fmla="*/ 54 h 186"/>
                  <a:gd name="T36" fmla="*/ 257 w 299"/>
                  <a:gd name="T37" fmla="*/ 30 h 186"/>
                  <a:gd name="T38" fmla="*/ 209 w 299"/>
                  <a:gd name="T39" fmla="*/ 6 h 186"/>
                  <a:gd name="T40" fmla="*/ 150 w 299"/>
                  <a:gd name="T41" fmla="*/ 0 h 186"/>
                  <a:gd name="T42" fmla="*/ 150 w 299"/>
                  <a:gd name="T43" fmla="*/ 0 h 186"/>
                  <a:gd name="T44" fmla="*/ 150 w 299"/>
                  <a:gd name="T45" fmla="*/ 180 h 186"/>
                  <a:gd name="T46" fmla="*/ 96 w 299"/>
                  <a:gd name="T47" fmla="*/ 174 h 186"/>
                  <a:gd name="T48" fmla="*/ 48 w 299"/>
                  <a:gd name="T49" fmla="*/ 156 h 186"/>
                  <a:gd name="T50" fmla="*/ 18 w 299"/>
                  <a:gd name="T51" fmla="*/ 126 h 186"/>
                  <a:gd name="T52" fmla="*/ 12 w 299"/>
                  <a:gd name="T53" fmla="*/ 108 h 186"/>
                  <a:gd name="T54" fmla="*/ 6 w 299"/>
                  <a:gd name="T55" fmla="*/ 90 h 186"/>
                  <a:gd name="T56" fmla="*/ 12 w 299"/>
                  <a:gd name="T57" fmla="*/ 72 h 186"/>
                  <a:gd name="T58" fmla="*/ 18 w 299"/>
                  <a:gd name="T59" fmla="*/ 54 h 186"/>
                  <a:gd name="T60" fmla="*/ 48 w 299"/>
                  <a:gd name="T61" fmla="*/ 30 h 186"/>
                  <a:gd name="T62" fmla="*/ 96 w 299"/>
                  <a:gd name="T63" fmla="*/ 12 h 186"/>
                  <a:gd name="T64" fmla="*/ 150 w 299"/>
                  <a:gd name="T65" fmla="*/ 6 h 186"/>
                  <a:gd name="T66" fmla="*/ 203 w 299"/>
                  <a:gd name="T67" fmla="*/ 12 h 186"/>
                  <a:gd name="T68" fmla="*/ 251 w 299"/>
                  <a:gd name="T69" fmla="*/ 30 h 186"/>
                  <a:gd name="T70" fmla="*/ 281 w 299"/>
                  <a:gd name="T71" fmla="*/ 54 h 186"/>
                  <a:gd name="T72" fmla="*/ 293 w 299"/>
                  <a:gd name="T73" fmla="*/ 72 h 186"/>
                  <a:gd name="T74" fmla="*/ 293 w 299"/>
                  <a:gd name="T75" fmla="*/ 90 h 186"/>
                  <a:gd name="T76" fmla="*/ 293 w 299"/>
                  <a:gd name="T77" fmla="*/ 108 h 186"/>
                  <a:gd name="T78" fmla="*/ 281 w 299"/>
                  <a:gd name="T79" fmla="*/ 126 h 186"/>
                  <a:gd name="T80" fmla="*/ 251 w 299"/>
                  <a:gd name="T81" fmla="*/ 156 h 186"/>
                  <a:gd name="T82" fmla="*/ 203 w 299"/>
                  <a:gd name="T83" fmla="*/ 174 h 186"/>
                  <a:gd name="T84" fmla="*/ 150 w 299"/>
                  <a:gd name="T85" fmla="*/ 180 h 186"/>
                  <a:gd name="T86" fmla="*/ 150 w 299"/>
                  <a:gd name="T87" fmla="*/ 180 h 18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grpSp>
            <p:nvGrpSpPr>
              <p:cNvPr id="17" name="Group 61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18" name="Oval 62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cs-CZ" altLang="cs-CZ"/>
                </a:p>
              </p:txBody>
            </p:sp>
            <p:sp>
              <p:nvSpPr>
                <p:cNvPr id="19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cs-CZ" altLang="cs-CZ"/>
                </a:p>
              </p:txBody>
            </p:sp>
            <p:sp>
              <p:nvSpPr>
                <p:cNvPr id="20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cs-CZ" altLang="cs-CZ"/>
                </a:p>
              </p:txBody>
            </p:sp>
            <p:sp>
              <p:nvSpPr>
                <p:cNvPr id="21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cs-CZ" altLang="cs-CZ"/>
                </a:p>
              </p:txBody>
            </p:sp>
          </p:grpSp>
        </p:grpSp>
      </p:grpSp>
      <p:sp>
        <p:nvSpPr>
          <p:cNvPr id="11330" name="Rectangle 66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pPr lvl="0"/>
            <a:r>
              <a:rPr lang="en-US" altLang="cs-CZ" noProof="0" smtClean="0"/>
              <a:t>Klepnutím lze upravit styl předlohy nadpisů.</a:t>
            </a:r>
          </a:p>
        </p:txBody>
      </p:sp>
      <p:sp>
        <p:nvSpPr>
          <p:cNvPr id="11331" name="Rectangle 6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en-US" altLang="cs-CZ" noProof="0" smtClean="0"/>
              <a:t>Klepnutím lze upravit styl předlohy podnadpisů.</a:t>
            </a:r>
          </a:p>
        </p:txBody>
      </p:sp>
      <p:sp>
        <p:nvSpPr>
          <p:cNvPr id="68" name="Rectangle 68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cs-CZ"/>
          </a:p>
        </p:txBody>
      </p:sp>
      <p:sp>
        <p:nvSpPr>
          <p:cNvPr id="69" name="Rectangle 69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cs-CZ"/>
          </a:p>
        </p:txBody>
      </p:sp>
      <p:sp>
        <p:nvSpPr>
          <p:cNvPr id="70" name="Rectangle 70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8ADD7A5-175D-4D87-B1E6-0E918C8FE94B}" type="slidenum">
              <a:rPr lang="en-US" altLang="cs-CZ"/>
              <a:pPr>
                <a:defRPr/>
              </a:pPr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3315226878"/>
      </p:ext>
    </p:extLst>
  </p:cSld>
  <p:clrMapOvr>
    <a:masterClrMapping/>
  </p:clrMapOvr>
  <p:transition spd="med">
    <p:checker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cs-CZ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cs-CZ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AA5A7B-6662-4B74-9D9B-6C58F0BD7F38}" type="slidenum">
              <a:rPr lang="en-US" altLang="cs-CZ"/>
              <a:pPr>
                <a:defRPr/>
              </a:pPr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1376540566"/>
      </p:ext>
    </p:extLst>
  </p:cSld>
  <p:clrMapOvr>
    <a:masterClrMapping/>
  </p:clrMapOvr>
  <p:transition spd="med">
    <p:checker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4835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4835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cs-CZ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cs-CZ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3E8C3C-AF54-4E2E-B15A-6AF3A69762EA}" type="slidenum">
              <a:rPr lang="en-US" altLang="cs-CZ"/>
              <a:pPr>
                <a:defRPr/>
              </a:pPr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967636812"/>
      </p:ext>
    </p:extLst>
  </p:cSld>
  <p:clrMapOvr>
    <a:masterClrMapping/>
  </p:clrMapOvr>
  <p:transition spd="med">
    <p:checker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27.2.2018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60066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27.2.2018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97528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27.2.2018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78140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27.2.2018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30455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27.2.2018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554488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27.2.2018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763033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27.2.2018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44435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27.2.2018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583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cs-CZ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cs-CZ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B78DDF-AFD6-4221-8A95-996D0070E249}" type="slidenum">
              <a:rPr lang="en-US" altLang="cs-CZ"/>
              <a:pPr>
                <a:defRPr/>
              </a:pPr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3320900448"/>
      </p:ext>
    </p:extLst>
  </p:cSld>
  <p:clrMapOvr>
    <a:masterClrMapping/>
  </p:clrMapOvr>
  <p:transition spd="med">
    <p:checker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27.2.2018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326405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27.2.2018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294884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27.2.2018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37803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Nadpis a 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abulku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D420D769-A3C5-4434-A571-FB1EDC5BC845}" type="slidenum">
              <a:rPr lang="cs-CZ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90432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cs-CZ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cs-CZ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653E37-4A8D-4610-A724-D55ACF718348}" type="slidenum">
              <a:rPr lang="en-US" altLang="cs-CZ"/>
              <a:pPr>
                <a:defRPr/>
              </a:pPr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198232594"/>
      </p:ext>
    </p:extLst>
  </p:cSld>
  <p:clrMapOvr>
    <a:masterClrMapping/>
  </p:clrMapOvr>
  <p:transition spd="med">
    <p:checker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cs-CZ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cs-CZ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DC6484-3E62-46D0-AAD1-21EE8DA80010}" type="slidenum">
              <a:rPr lang="en-US" altLang="cs-CZ"/>
              <a:pPr>
                <a:defRPr/>
              </a:pPr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3860835034"/>
      </p:ext>
    </p:extLst>
  </p:cSld>
  <p:clrMapOvr>
    <a:masterClrMapping/>
  </p:clrMapOvr>
  <p:transition spd="med">
    <p:checker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cs-CZ"/>
          </a:p>
        </p:txBody>
      </p:sp>
      <p:sp>
        <p:nvSpPr>
          <p:cNvPr id="8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cs-CZ"/>
          </a:p>
        </p:txBody>
      </p:sp>
      <p:sp>
        <p:nvSpPr>
          <p:cNvPr id="9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89D6FE-0B57-4A25-A11C-55B0A92DE269}" type="slidenum">
              <a:rPr lang="en-US" altLang="cs-CZ"/>
              <a:pPr>
                <a:defRPr/>
              </a:pPr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97259608"/>
      </p:ext>
    </p:extLst>
  </p:cSld>
  <p:clrMapOvr>
    <a:masterClrMapping/>
  </p:clrMapOvr>
  <p:transition spd="med">
    <p:checker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cs-CZ"/>
          </a:p>
        </p:txBody>
      </p:sp>
      <p:sp>
        <p:nvSpPr>
          <p:cNvPr id="4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cs-CZ"/>
          </a:p>
        </p:txBody>
      </p:sp>
      <p:sp>
        <p:nvSpPr>
          <p:cNvPr id="5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36197B-8534-4D2D-9722-6994F892242A}" type="slidenum">
              <a:rPr lang="en-US" altLang="cs-CZ"/>
              <a:pPr>
                <a:defRPr/>
              </a:pPr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3326807367"/>
      </p:ext>
    </p:extLst>
  </p:cSld>
  <p:clrMapOvr>
    <a:masterClrMapping/>
  </p:clrMapOvr>
  <p:transition spd="med">
    <p:checker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cs-CZ"/>
          </a:p>
        </p:txBody>
      </p:sp>
      <p:sp>
        <p:nvSpPr>
          <p:cNvPr id="3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cs-CZ"/>
          </a:p>
        </p:txBody>
      </p:sp>
      <p:sp>
        <p:nvSpPr>
          <p:cNvPr id="4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FF5125-5B9D-4528-A8AC-AF900D71B9A7}" type="slidenum">
              <a:rPr lang="en-US" altLang="cs-CZ"/>
              <a:pPr>
                <a:defRPr/>
              </a:pPr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2887555447"/>
      </p:ext>
    </p:extLst>
  </p:cSld>
  <p:clrMapOvr>
    <a:masterClrMapping/>
  </p:clrMapOvr>
  <p:transition spd="med">
    <p:checker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cs-CZ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cs-CZ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6F8609-4DBC-4B32-9657-4AB3B91A447C}" type="slidenum">
              <a:rPr lang="en-US" altLang="cs-CZ"/>
              <a:pPr>
                <a:defRPr/>
              </a:pPr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3944000738"/>
      </p:ext>
    </p:extLst>
  </p:cSld>
  <p:clrMapOvr>
    <a:masterClrMapping/>
  </p:clrMapOvr>
  <p:transition spd="med">
    <p:checker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cs-CZ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cs-CZ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501972-4A82-4DBC-A6CC-E1184DD7DFDE}" type="slidenum">
              <a:rPr lang="en-US" altLang="cs-CZ"/>
              <a:pPr>
                <a:defRPr/>
              </a:pPr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1421569263"/>
      </p:ext>
    </p:extLst>
  </p:cSld>
  <p:clrMapOvr>
    <a:masterClrMapping/>
  </p:clrMapOvr>
  <p:transition spd="med">
    <p:checker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Freeform 2"/>
          <p:cNvSpPr>
            <a:spLocks/>
          </p:cNvSpPr>
          <p:nvPr/>
        </p:nvSpPr>
        <p:spPr bwMode="hidden">
          <a:xfrm>
            <a:off x="6627813" y="6429375"/>
            <a:ext cx="285750" cy="209550"/>
          </a:xfrm>
          <a:custGeom>
            <a:avLst/>
            <a:gdLst>
              <a:gd name="T0" fmla="*/ 0 w 179"/>
              <a:gd name="T1" fmla="*/ 132 h 132"/>
              <a:gd name="T2" fmla="*/ 29 w 179"/>
              <a:gd name="T3" fmla="*/ 132 h 132"/>
              <a:gd name="T4" fmla="*/ 77 w 179"/>
              <a:gd name="T5" fmla="*/ 108 h 132"/>
              <a:gd name="T6" fmla="*/ 119 w 179"/>
              <a:gd name="T7" fmla="*/ 78 h 132"/>
              <a:gd name="T8" fmla="*/ 155 w 179"/>
              <a:gd name="T9" fmla="*/ 48 h 132"/>
              <a:gd name="T10" fmla="*/ 179 w 179"/>
              <a:gd name="T11" fmla="*/ 12 h 132"/>
              <a:gd name="T12" fmla="*/ 173 w 179"/>
              <a:gd name="T13" fmla="*/ 6 h 132"/>
              <a:gd name="T14" fmla="*/ 167 w 179"/>
              <a:gd name="T15" fmla="*/ 0 h 132"/>
              <a:gd name="T16" fmla="*/ 137 w 179"/>
              <a:gd name="T17" fmla="*/ 42 h 132"/>
              <a:gd name="T18" fmla="*/ 101 w 179"/>
              <a:gd name="T19" fmla="*/ 78 h 132"/>
              <a:gd name="T20" fmla="*/ 53 w 179"/>
              <a:gd name="T21" fmla="*/ 108 h 132"/>
              <a:gd name="T22" fmla="*/ 0 w 179"/>
              <a:gd name="T23" fmla="*/ 132 h 132"/>
              <a:gd name="T24" fmla="*/ 0 w 179"/>
              <a:gd name="T25" fmla="*/ 132 h 1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79" h="132">
                <a:moveTo>
                  <a:pt x="0" y="132"/>
                </a:moveTo>
                <a:lnTo>
                  <a:pt x="29" y="132"/>
                </a:lnTo>
                <a:lnTo>
                  <a:pt x="77" y="108"/>
                </a:lnTo>
                <a:lnTo>
                  <a:pt x="119" y="78"/>
                </a:lnTo>
                <a:lnTo>
                  <a:pt x="155" y="48"/>
                </a:lnTo>
                <a:lnTo>
                  <a:pt x="179" y="12"/>
                </a:lnTo>
                <a:lnTo>
                  <a:pt x="173" y="6"/>
                </a:lnTo>
                <a:lnTo>
                  <a:pt x="167" y="0"/>
                </a:lnTo>
                <a:lnTo>
                  <a:pt x="137" y="42"/>
                </a:lnTo>
                <a:lnTo>
                  <a:pt x="101" y="78"/>
                </a:lnTo>
                <a:lnTo>
                  <a:pt x="53" y="108"/>
                </a:lnTo>
                <a:lnTo>
                  <a:pt x="0" y="132"/>
                </a:lnTo>
                <a:lnTo>
                  <a:pt x="0" y="132"/>
                </a:ln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accent2">
                  <a:gamma/>
                  <a:shade val="87843"/>
                  <a:invGamma/>
                </a:schemeClr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defRPr/>
            </a:pPr>
            <a:endParaRPr lang="cs-CZ"/>
          </a:p>
        </p:txBody>
      </p:sp>
      <p:grpSp>
        <p:nvGrpSpPr>
          <p:cNvPr id="1027" name="Group 3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1033" name="Freeform 4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>
                <a:gd name="T0" fmla="*/ 5758 w 5740"/>
                <a:gd name="T1" fmla="*/ 1632 h 4316"/>
                <a:gd name="T2" fmla="*/ 0 w 5740"/>
                <a:gd name="T3" fmla="*/ 1632 h 4316"/>
                <a:gd name="T4" fmla="*/ 0 w 5740"/>
                <a:gd name="T5" fmla="*/ 0 h 4316"/>
                <a:gd name="T6" fmla="*/ 5758 w 5740"/>
                <a:gd name="T7" fmla="*/ 0 h 4316"/>
                <a:gd name="T8" fmla="*/ 5758 w 5740"/>
                <a:gd name="T9" fmla="*/ 1632 h 4316"/>
                <a:gd name="T10" fmla="*/ 5758 w 5740"/>
                <a:gd name="T11" fmla="*/ 1632 h 43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grpSp>
          <p:nvGrpSpPr>
            <p:cNvPr id="1034" name="Group 5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10246" name="Oval 6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cs-CZ"/>
              </a:p>
            </p:txBody>
          </p:sp>
          <p:sp>
            <p:nvSpPr>
              <p:cNvPr id="10247" name="Oval 7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cs-CZ"/>
              </a:p>
            </p:txBody>
          </p:sp>
          <p:sp>
            <p:nvSpPr>
              <p:cNvPr id="10248" name="Oval 8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cs-CZ"/>
              </a:p>
            </p:txBody>
          </p:sp>
          <p:sp>
            <p:nvSpPr>
              <p:cNvPr id="10249" name="Oval 9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cs-CZ"/>
              </a:p>
            </p:txBody>
          </p:sp>
          <p:sp>
            <p:nvSpPr>
              <p:cNvPr id="10250" name="Oval 10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cs-CZ"/>
              </a:p>
            </p:txBody>
          </p:sp>
          <p:sp>
            <p:nvSpPr>
              <p:cNvPr id="10251" name="Freeform 11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>
                  <a:gd name="T0" fmla="*/ 376 w 382"/>
                  <a:gd name="T1" fmla="*/ 12 h 161"/>
                  <a:gd name="T2" fmla="*/ 257 w 382"/>
                  <a:gd name="T3" fmla="*/ 24 h 161"/>
                  <a:gd name="T4" fmla="*/ 149 w 382"/>
                  <a:gd name="T5" fmla="*/ 54 h 161"/>
                  <a:gd name="T6" fmla="*/ 101 w 382"/>
                  <a:gd name="T7" fmla="*/ 77 h 161"/>
                  <a:gd name="T8" fmla="*/ 59 w 382"/>
                  <a:gd name="T9" fmla="*/ 101 h 161"/>
                  <a:gd name="T10" fmla="*/ 24 w 382"/>
                  <a:gd name="T11" fmla="*/ 131 h 161"/>
                  <a:gd name="T12" fmla="*/ 0 w 382"/>
                  <a:gd name="T13" fmla="*/ 161 h 161"/>
                  <a:gd name="T14" fmla="*/ 0 w 382"/>
                  <a:gd name="T15" fmla="*/ 137 h 161"/>
                  <a:gd name="T16" fmla="*/ 29 w 382"/>
                  <a:gd name="T17" fmla="*/ 107 h 161"/>
                  <a:gd name="T18" fmla="*/ 65 w 382"/>
                  <a:gd name="T19" fmla="*/ 83 h 161"/>
                  <a:gd name="T20" fmla="*/ 155 w 382"/>
                  <a:gd name="T21" fmla="*/ 36 h 161"/>
                  <a:gd name="T22" fmla="*/ 257 w 382"/>
                  <a:gd name="T23" fmla="*/ 12 h 161"/>
                  <a:gd name="T24" fmla="*/ 376 w 382"/>
                  <a:gd name="T25" fmla="*/ 0 h 161"/>
                  <a:gd name="T26" fmla="*/ 376 w 382"/>
                  <a:gd name="T27" fmla="*/ 0 h 161"/>
                  <a:gd name="T28" fmla="*/ 382 w 382"/>
                  <a:gd name="T29" fmla="*/ 0 h 161"/>
                  <a:gd name="T30" fmla="*/ 382 w 382"/>
                  <a:gd name="T31" fmla="*/ 12 h 161"/>
                  <a:gd name="T32" fmla="*/ 376 w 382"/>
                  <a:gd name="T33" fmla="*/ 12 h 161"/>
                  <a:gd name="T34" fmla="*/ 376 w 382"/>
                  <a:gd name="T35" fmla="*/ 12 h 161"/>
                  <a:gd name="T36" fmla="*/ 376 w 382"/>
                  <a:gd name="T37" fmla="*/ 12 h 1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cs-CZ"/>
              </a:p>
            </p:txBody>
          </p:sp>
          <p:sp>
            <p:nvSpPr>
              <p:cNvPr id="10252" name="Freeform 12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>
                  <a:gd name="T0" fmla="*/ 257 w 443"/>
                  <a:gd name="T1" fmla="*/ 54 h 66"/>
                  <a:gd name="T2" fmla="*/ 353 w 443"/>
                  <a:gd name="T3" fmla="*/ 48 h 66"/>
                  <a:gd name="T4" fmla="*/ 443 w 443"/>
                  <a:gd name="T5" fmla="*/ 24 h 66"/>
                  <a:gd name="T6" fmla="*/ 443 w 443"/>
                  <a:gd name="T7" fmla="*/ 36 h 66"/>
                  <a:gd name="T8" fmla="*/ 353 w 443"/>
                  <a:gd name="T9" fmla="*/ 60 h 66"/>
                  <a:gd name="T10" fmla="*/ 257 w 443"/>
                  <a:gd name="T11" fmla="*/ 66 h 66"/>
                  <a:gd name="T12" fmla="*/ 186 w 443"/>
                  <a:gd name="T13" fmla="*/ 60 h 66"/>
                  <a:gd name="T14" fmla="*/ 120 w 443"/>
                  <a:gd name="T15" fmla="*/ 48 h 66"/>
                  <a:gd name="T16" fmla="*/ 60 w 443"/>
                  <a:gd name="T17" fmla="*/ 36 h 66"/>
                  <a:gd name="T18" fmla="*/ 0 w 443"/>
                  <a:gd name="T19" fmla="*/ 12 h 66"/>
                  <a:gd name="T20" fmla="*/ 0 w 443"/>
                  <a:gd name="T21" fmla="*/ 0 h 66"/>
                  <a:gd name="T22" fmla="*/ 54 w 443"/>
                  <a:gd name="T23" fmla="*/ 24 h 66"/>
                  <a:gd name="T24" fmla="*/ 120 w 443"/>
                  <a:gd name="T25" fmla="*/ 36 h 66"/>
                  <a:gd name="T26" fmla="*/ 186 w 443"/>
                  <a:gd name="T27" fmla="*/ 48 h 66"/>
                  <a:gd name="T28" fmla="*/ 257 w 443"/>
                  <a:gd name="T29" fmla="*/ 54 h 66"/>
                  <a:gd name="T30" fmla="*/ 257 w 443"/>
                  <a:gd name="T31" fmla="*/ 54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cs-CZ"/>
              </a:p>
            </p:txBody>
          </p:sp>
          <p:sp>
            <p:nvSpPr>
              <p:cNvPr id="10253" name="Freeform 13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>
                  <a:gd name="T0" fmla="*/ 12 w 89"/>
                  <a:gd name="T1" fmla="*/ 66 h 216"/>
                  <a:gd name="T2" fmla="*/ 18 w 89"/>
                  <a:gd name="T3" fmla="*/ 108 h 216"/>
                  <a:gd name="T4" fmla="*/ 36 w 89"/>
                  <a:gd name="T5" fmla="*/ 144 h 216"/>
                  <a:gd name="T6" fmla="*/ 60 w 89"/>
                  <a:gd name="T7" fmla="*/ 180 h 216"/>
                  <a:gd name="T8" fmla="*/ 89 w 89"/>
                  <a:gd name="T9" fmla="*/ 216 h 216"/>
                  <a:gd name="T10" fmla="*/ 72 w 89"/>
                  <a:gd name="T11" fmla="*/ 216 h 216"/>
                  <a:gd name="T12" fmla="*/ 42 w 89"/>
                  <a:gd name="T13" fmla="*/ 180 h 216"/>
                  <a:gd name="T14" fmla="*/ 18 w 89"/>
                  <a:gd name="T15" fmla="*/ 144 h 216"/>
                  <a:gd name="T16" fmla="*/ 6 w 89"/>
                  <a:gd name="T17" fmla="*/ 108 h 216"/>
                  <a:gd name="T18" fmla="*/ 0 w 89"/>
                  <a:gd name="T19" fmla="*/ 66 h 216"/>
                  <a:gd name="T20" fmla="*/ 0 w 89"/>
                  <a:gd name="T21" fmla="*/ 30 h 216"/>
                  <a:gd name="T22" fmla="*/ 12 w 89"/>
                  <a:gd name="T23" fmla="*/ 0 h 216"/>
                  <a:gd name="T24" fmla="*/ 30 w 89"/>
                  <a:gd name="T25" fmla="*/ 0 h 216"/>
                  <a:gd name="T26" fmla="*/ 18 w 89"/>
                  <a:gd name="T27" fmla="*/ 30 h 216"/>
                  <a:gd name="T28" fmla="*/ 12 w 89"/>
                  <a:gd name="T29" fmla="*/ 66 h 216"/>
                  <a:gd name="T30" fmla="*/ 12 w 89"/>
                  <a:gd name="T31" fmla="*/ 66 h 2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cs-CZ"/>
              </a:p>
            </p:txBody>
          </p:sp>
          <p:sp>
            <p:nvSpPr>
              <p:cNvPr id="10254" name="Freeform 14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>
                  <a:gd name="T0" fmla="*/ 382 w 747"/>
                  <a:gd name="T1" fmla="*/ 443 h 461"/>
                  <a:gd name="T2" fmla="*/ 311 w 747"/>
                  <a:gd name="T3" fmla="*/ 437 h 461"/>
                  <a:gd name="T4" fmla="*/ 245 w 747"/>
                  <a:gd name="T5" fmla="*/ 425 h 461"/>
                  <a:gd name="T6" fmla="*/ 185 w 747"/>
                  <a:gd name="T7" fmla="*/ 407 h 461"/>
                  <a:gd name="T8" fmla="*/ 131 w 747"/>
                  <a:gd name="T9" fmla="*/ 383 h 461"/>
                  <a:gd name="T10" fmla="*/ 83 w 747"/>
                  <a:gd name="T11" fmla="*/ 347 h 461"/>
                  <a:gd name="T12" fmla="*/ 53 w 747"/>
                  <a:gd name="T13" fmla="*/ 311 h 461"/>
                  <a:gd name="T14" fmla="*/ 30 w 747"/>
                  <a:gd name="T15" fmla="*/ 269 h 461"/>
                  <a:gd name="T16" fmla="*/ 24 w 747"/>
                  <a:gd name="T17" fmla="*/ 227 h 461"/>
                  <a:gd name="T18" fmla="*/ 30 w 747"/>
                  <a:gd name="T19" fmla="*/ 185 h 461"/>
                  <a:gd name="T20" fmla="*/ 53 w 747"/>
                  <a:gd name="T21" fmla="*/ 143 h 461"/>
                  <a:gd name="T22" fmla="*/ 83 w 747"/>
                  <a:gd name="T23" fmla="*/ 107 h 461"/>
                  <a:gd name="T24" fmla="*/ 131 w 747"/>
                  <a:gd name="T25" fmla="*/ 77 h 461"/>
                  <a:gd name="T26" fmla="*/ 185 w 747"/>
                  <a:gd name="T27" fmla="*/ 47 h 461"/>
                  <a:gd name="T28" fmla="*/ 245 w 747"/>
                  <a:gd name="T29" fmla="*/ 30 h 461"/>
                  <a:gd name="T30" fmla="*/ 311 w 747"/>
                  <a:gd name="T31" fmla="*/ 18 h 461"/>
                  <a:gd name="T32" fmla="*/ 382 w 747"/>
                  <a:gd name="T33" fmla="*/ 12 h 461"/>
                  <a:gd name="T34" fmla="*/ 478 w 747"/>
                  <a:gd name="T35" fmla="*/ 18 h 461"/>
                  <a:gd name="T36" fmla="*/ 562 w 747"/>
                  <a:gd name="T37" fmla="*/ 41 h 461"/>
                  <a:gd name="T38" fmla="*/ 562 w 747"/>
                  <a:gd name="T39" fmla="*/ 36 h 461"/>
                  <a:gd name="T40" fmla="*/ 562 w 747"/>
                  <a:gd name="T41" fmla="*/ 30 h 461"/>
                  <a:gd name="T42" fmla="*/ 478 w 747"/>
                  <a:gd name="T43" fmla="*/ 6 h 461"/>
                  <a:gd name="T44" fmla="*/ 382 w 747"/>
                  <a:gd name="T45" fmla="*/ 0 h 461"/>
                  <a:gd name="T46" fmla="*/ 305 w 747"/>
                  <a:gd name="T47" fmla="*/ 6 h 461"/>
                  <a:gd name="T48" fmla="*/ 233 w 747"/>
                  <a:gd name="T49" fmla="*/ 18 h 461"/>
                  <a:gd name="T50" fmla="*/ 167 w 747"/>
                  <a:gd name="T51" fmla="*/ 41 h 461"/>
                  <a:gd name="T52" fmla="*/ 113 w 747"/>
                  <a:gd name="T53" fmla="*/ 65 h 461"/>
                  <a:gd name="T54" fmla="*/ 65 w 747"/>
                  <a:gd name="T55" fmla="*/ 101 h 461"/>
                  <a:gd name="T56" fmla="*/ 30 w 747"/>
                  <a:gd name="T57" fmla="*/ 137 h 461"/>
                  <a:gd name="T58" fmla="*/ 6 w 747"/>
                  <a:gd name="T59" fmla="*/ 179 h 461"/>
                  <a:gd name="T60" fmla="*/ 0 w 747"/>
                  <a:gd name="T61" fmla="*/ 227 h 461"/>
                  <a:gd name="T62" fmla="*/ 6 w 747"/>
                  <a:gd name="T63" fmla="*/ 275 h 461"/>
                  <a:gd name="T64" fmla="*/ 30 w 747"/>
                  <a:gd name="T65" fmla="*/ 317 h 461"/>
                  <a:gd name="T66" fmla="*/ 65 w 747"/>
                  <a:gd name="T67" fmla="*/ 359 h 461"/>
                  <a:gd name="T68" fmla="*/ 113 w 747"/>
                  <a:gd name="T69" fmla="*/ 395 h 461"/>
                  <a:gd name="T70" fmla="*/ 167 w 747"/>
                  <a:gd name="T71" fmla="*/ 419 h 461"/>
                  <a:gd name="T72" fmla="*/ 233 w 747"/>
                  <a:gd name="T73" fmla="*/ 443 h 461"/>
                  <a:gd name="T74" fmla="*/ 305 w 747"/>
                  <a:gd name="T75" fmla="*/ 455 h 461"/>
                  <a:gd name="T76" fmla="*/ 382 w 747"/>
                  <a:gd name="T77" fmla="*/ 461 h 461"/>
                  <a:gd name="T78" fmla="*/ 448 w 747"/>
                  <a:gd name="T79" fmla="*/ 455 h 461"/>
                  <a:gd name="T80" fmla="*/ 508 w 747"/>
                  <a:gd name="T81" fmla="*/ 449 h 461"/>
                  <a:gd name="T82" fmla="*/ 609 w 747"/>
                  <a:gd name="T83" fmla="*/ 413 h 461"/>
                  <a:gd name="T84" fmla="*/ 657 w 747"/>
                  <a:gd name="T85" fmla="*/ 389 h 461"/>
                  <a:gd name="T86" fmla="*/ 693 w 747"/>
                  <a:gd name="T87" fmla="*/ 359 h 461"/>
                  <a:gd name="T88" fmla="*/ 723 w 747"/>
                  <a:gd name="T89" fmla="*/ 329 h 461"/>
                  <a:gd name="T90" fmla="*/ 747 w 747"/>
                  <a:gd name="T91" fmla="*/ 293 h 461"/>
                  <a:gd name="T92" fmla="*/ 741 w 747"/>
                  <a:gd name="T93" fmla="*/ 287 h 461"/>
                  <a:gd name="T94" fmla="*/ 729 w 747"/>
                  <a:gd name="T95" fmla="*/ 281 h 461"/>
                  <a:gd name="T96" fmla="*/ 711 w 747"/>
                  <a:gd name="T97" fmla="*/ 317 h 461"/>
                  <a:gd name="T98" fmla="*/ 681 w 747"/>
                  <a:gd name="T99" fmla="*/ 347 h 461"/>
                  <a:gd name="T100" fmla="*/ 645 w 747"/>
                  <a:gd name="T101" fmla="*/ 377 h 461"/>
                  <a:gd name="T102" fmla="*/ 604 w 747"/>
                  <a:gd name="T103" fmla="*/ 401 h 461"/>
                  <a:gd name="T104" fmla="*/ 502 w 747"/>
                  <a:gd name="T105" fmla="*/ 431 h 461"/>
                  <a:gd name="T106" fmla="*/ 442 w 747"/>
                  <a:gd name="T107" fmla="*/ 443 h 461"/>
                  <a:gd name="T108" fmla="*/ 382 w 747"/>
                  <a:gd name="T109" fmla="*/ 443 h 461"/>
                  <a:gd name="T110" fmla="*/ 382 w 747"/>
                  <a:gd name="T111" fmla="*/ 443 h 4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cs-CZ"/>
              </a:p>
            </p:txBody>
          </p:sp>
          <p:sp>
            <p:nvSpPr>
              <p:cNvPr id="10255" name="Freeform 15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>
                  <a:gd name="T0" fmla="*/ 0 w 96"/>
                  <a:gd name="T1" fmla="*/ 0 h 30"/>
                  <a:gd name="T2" fmla="*/ 0 w 96"/>
                  <a:gd name="T3" fmla="*/ 12 h 30"/>
                  <a:gd name="T4" fmla="*/ 48 w 96"/>
                  <a:gd name="T5" fmla="*/ 18 h 30"/>
                  <a:gd name="T6" fmla="*/ 96 w 96"/>
                  <a:gd name="T7" fmla="*/ 30 h 30"/>
                  <a:gd name="T8" fmla="*/ 96 w 96"/>
                  <a:gd name="T9" fmla="*/ 24 h 30"/>
                  <a:gd name="T10" fmla="*/ 96 w 96"/>
                  <a:gd name="T11" fmla="*/ 18 h 30"/>
                  <a:gd name="T12" fmla="*/ 48 w 96"/>
                  <a:gd name="T13" fmla="*/ 12 h 30"/>
                  <a:gd name="T14" fmla="*/ 0 w 96"/>
                  <a:gd name="T15" fmla="*/ 0 h 30"/>
                  <a:gd name="T16" fmla="*/ 0 w 96"/>
                  <a:gd name="T17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cs-CZ"/>
              </a:p>
            </p:txBody>
          </p:sp>
          <p:sp>
            <p:nvSpPr>
              <p:cNvPr id="10256" name="Oval 16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cs-CZ"/>
              </a:p>
            </p:txBody>
          </p:sp>
        </p:grpSp>
        <p:grpSp>
          <p:nvGrpSpPr>
            <p:cNvPr id="1035" name="Group 17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10258" name="Oval 18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cs-CZ"/>
              </a:p>
            </p:txBody>
          </p:sp>
          <p:sp>
            <p:nvSpPr>
              <p:cNvPr id="10259" name="Oval 19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cs-CZ"/>
              </a:p>
            </p:txBody>
          </p:sp>
          <p:sp>
            <p:nvSpPr>
              <p:cNvPr id="10260" name="Oval 20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cs-CZ"/>
              </a:p>
            </p:txBody>
          </p:sp>
          <p:sp>
            <p:nvSpPr>
              <p:cNvPr id="10261" name="Oval 21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cs-CZ"/>
              </a:p>
            </p:txBody>
          </p:sp>
          <p:sp>
            <p:nvSpPr>
              <p:cNvPr id="10262" name="Oval 22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cs-CZ"/>
              </a:p>
            </p:txBody>
          </p:sp>
          <p:sp>
            <p:nvSpPr>
              <p:cNvPr id="10263" name="Oval 23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cs-CZ"/>
              </a:p>
            </p:txBody>
          </p:sp>
          <p:sp>
            <p:nvSpPr>
              <p:cNvPr id="10264" name="Oval 24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cs-CZ"/>
              </a:p>
            </p:txBody>
          </p:sp>
          <p:sp>
            <p:nvSpPr>
              <p:cNvPr id="10265" name="Oval 25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cs-CZ"/>
              </a:p>
            </p:txBody>
          </p:sp>
          <p:sp>
            <p:nvSpPr>
              <p:cNvPr id="10266" name="Freeform 26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>
                  <a:gd name="T0" fmla="*/ 6 w 448"/>
                  <a:gd name="T1" fmla="*/ 6 h 186"/>
                  <a:gd name="T2" fmla="*/ 78 w 448"/>
                  <a:gd name="T3" fmla="*/ 12 h 186"/>
                  <a:gd name="T4" fmla="*/ 150 w 448"/>
                  <a:gd name="T5" fmla="*/ 18 h 186"/>
                  <a:gd name="T6" fmla="*/ 215 w 448"/>
                  <a:gd name="T7" fmla="*/ 36 h 186"/>
                  <a:gd name="T8" fmla="*/ 275 w 448"/>
                  <a:gd name="T9" fmla="*/ 60 h 186"/>
                  <a:gd name="T10" fmla="*/ 329 w 448"/>
                  <a:gd name="T11" fmla="*/ 84 h 186"/>
                  <a:gd name="T12" fmla="*/ 377 w 448"/>
                  <a:gd name="T13" fmla="*/ 114 h 186"/>
                  <a:gd name="T14" fmla="*/ 419 w 448"/>
                  <a:gd name="T15" fmla="*/ 150 h 186"/>
                  <a:gd name="T16" fmla="*/ 448 w 448"/>
                  <a:gd name="T17" fmla="*/ 186 h 186"/>
                  <a:gd name="T18" fmla="*/ 448 w 448"/>
                  <a:gd name="T19" fmla="*/ 162 h 186"/>
                  <a:gd name="T20" fmla="*/ 413 w 448"/>
                  <a:gd name="T21" fmla="*/ 126 h 186"/>
                  <a:gd name="T22" fmla="*/ 371 w 448"/>
                  <a:gd name="T23" fmla="*/ 96 h 186"/>
                  <a:gd name="T24" fmla="*/ 323 w 448"/>
                  <a:gd name="T25" fmla="*/ 66 h 186"/>
                  <a:gd name="T26" fmla="*/ 269 w 448"/>
                  <a:gd name="T27" fmla="*/ 48 h 186"/>
                  <a:gd name="T28" fmla="*/ 144 w 448"/>
                  <a:gd name="T29" fmla="*/ 12 h 186"/>
                  <a:gd name="T30" fmla="*/ 78 w 448"/>
                  <a:gd name="T31" fmla="*/ 6 h 186"/>
                  <a:gd name="T32" fmla="*/ 6 w 448"/>
                  <a:gd name="T33" fmla="*/ 0 h 186"/>
                  <a:gd name="T34" fmla="*/ 0 w 448"/>
                  <a:gd name="T35" fmla="*/ 0 h 186"/>
                  <a:gd name="T36" fmla="*/ 0 w 448"/>
                  <a:gd name="T37" fmla="*/ 0 h 186"/>
                  <a:gd name="T38" fmla="*/ 0 w 448"/>
                  <a:gd name="T39" fmla="*/ 6 h 186"/>
                  <a:gd name="T40" fmla="*/ 0 w 448"/>
                  <a:gd name="T41" fmla="*/ 6 h 186"/>
                  <a:gd name="T42" fmla="*/ 6 w 448"/>
                  <a:gd name="T43" fmla="*/ 6 h 186"/>
                  <a:gd name="T44" fmla="*/ 6 w 448"/>
                  <a:gd name="T45" fmla="*/ 6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cs-CZ"/>
              </a:p>
            </p:txBody>
          </p:sp>
          <p:sp>
            <p:nvSpPr>
              <p:cNvPr id="10267" name="Freeform 27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>
                  <a:gd name="T0" fmla="*/ 23 w 890"/>
                  <a:gd name="T1" fmla="*/ 276 h 462"/>
                  <a:gd name="T2" fmla="*/ 29 w 890"/>
                  <a:gd name="T3" fmla="*/ 222 h 462"/>
                  <a:gd name="T4" fmla="*/ 59 w 890"/>
                  <a:gd name="T5" fmla="*/ 174 h 462"/>
                  <a:gd name="T6" fmla="*/ 95 w 890"/>
                  <a:gd name="T7" fmla="*/ 132 h 462"/>
                  <a:gd name="T8" fmla="*/ 149 w 890"/>
                  <a:gd name="T9" fmla="*/ 96 h 462"/>
                  <a:gd name="T10" fmla="*/ 209 w 890"/>
                  <a:gd name="T11" fmla="*/ 60 h 462"/>
                  <a:gd name="T12" fmla="*/ 281 w 890"/>
                  <a:gd name="T13" fmla="*/ 36 h 462"/>
                  <a:gd name="T14" fmla="*/ 364 w 890"/>
                  <a:gd name="T15" fmla="*/ 24 h 462"/>
                  <a:gd name="T16" fmla="*/ 448 w 890"/>
                  <a:gd name="T17" fmla="*/ 18 h 462"/>
                  <a:gd name="T18" fmla="*/ 532 w 890"/>
                  <a:gd name="T19" fmla="*/ 24 h 462"/>
                  <a:gd name="T20" fmla="*/ 609 w 890"/>
                  <a:gd name="T21" fmla="*/ 36 h 462"/>
                  <a:gd name="T22" fmla="*/ 681 w 890"/>
                  <a:gd name="T23" fmla="*/ 60 h 462"/>
                  <a:gd name="T24" fmla="*/ 741 w 890"/>
                  <a:gd name="T25" fmla="*/ 96 h 462"/>
                  <a:gd name="T26" fmla="*/ 795 w 890"/>
                  <a:gd name="T27" fmla="*/ 132 h 462"/>
                  <a:gd name="T28" fmla="*/ 831 w 890"/>
                  <a:gd name="T29" fmla="*/ 174 h 462"/>
                  <a:gd name="T30" fmla="*/ 861 w 890"/>
                  <a:gd name="T31" fmla="*/ 222 h 462"/>
                  <a:gd name="T32" fmla="*/ 867 w 890"/>
                  <a:gd name="T33" fmla="*/ 276 h 462"/>
                  <a:gd name="T34" fmla="*/ 855 w 890"/>
                  <a:gd name="T35" fmla="*/ 330 h 462"/>
                  <a:gd name="T36" fmla="*/ 831 w 890"/>
                  <a:gd name="T37" fmla="*/ 378 h 462"/>
                  <a:gd name="T38" fmla="*/ 783 w 890"/>
                  <a:gd name="T39" fmla="*/ 426 h 462"/>
                  <a:gd name="T40" fmla="*/ 723 w 890"/>
                  <a:gd name="T41" fmla="*/ 462 h 462"/>
                  <a:gd name="T42" fmla="*/ 765 w 890"/>
                  <a:gd name="T43" fmla="*/ 462 h 462"/>
                  <a:gd name="T44" fmla="*/ 819 w 890"/>
                  <a:gd name="T45" fmla="*/ 426 h 462"/>
                  <a:gd name="T46" fmla="*/ 855 w 890"/>
                  <a:gd name="T47" fmla="*/ 378 h 462"/>
                  <a:gd name="T48" fmla="*/ 884 w 890"/>
                  <a:gd name="T49" fmla="*/ 330 h 462"/>
                  <a:gd name="T50" fmla="*/ 890 w 890"/>
                  <a:gd name="T51" fmla="*/ 276 h 462"/>
                  <a:gd name="T52" fmla="*/ 884 w 890"/>
                  <a:gd name="T53" fmla="*/ 222 h 462"/>
                  <a:gd name="T54" fmla="*/ 855 w 890"/>
                  <a:gd name="T55" fmla="*/ 168 h 462"/>
                  <a:gd name="T56" fmla="*/ 813 w 890"/>
                  <a:gd name="T57" fmla="*/ 120 h 462"/>
                  <a:gd name="T58" fmla="*/ 759 w 890"/>
                  <a:gd name="T59" fmla="*/ 84 h 462"/>
                  <a:gd name="T60" fmla="*/ 693 w 890"/>
                  <a:gd name="T61" fmla="*/ 48 h 462"/>
                  <a:gd name="T62" fmla="*/ 621 w 890"/>
                  <a:gd name="T63" fmla="*/ 24 h 462"/>
                  <a:gd name="T64" fmla="*/ 538 w 890"/>
                  <a:gd name="T65" fmla="*/ 6 h 462"/>
                  <a:gd name="T66" fmla="*/ 448 w 890"/>
                  <a:gd name="T67" fmla="*/ 0 h 462"/>
                  <a:gd name="T68" fmla="*/ 358 w 890"/>
                  <a:gd name="T69" fmla="*/ 6 h 462"/>
                  <a:gd name="T70" fmla="*/ 275 w 890"/>
                  <a:gd name="T71" fmla="*/ 24 h 462"/>
                  <a:gd name="T72" fmla="*/ 197 w 890"/>
                  <a:gd name="T73" fmla="*/ 48 h 462"/>
                  <a:gd name="T74" fmla="*/ 131 w 890"/>
                  <a:gd name="T75" fmla="*/ 84 h 462"/>
                  <a:gd name="T76" fmla="*/ 77 w 890"/>
                  <a:gd name="T77" fmla="*/ 120 h 462"/>
                  <a:gd name="T78" fmla="*/ 35 w 890"/>
                  <a:gd name="T79" fmla="*/ 168 h 462"/>
                  <a:gd name="T80" fmla="*/ 12 w 890"/>
                  <a:gd name="T81" fmla="*/ 222 h 462"/>
                  <a:gd name="T82" fmla="*/ 0 w 890"/>
                  <a:gd name="T83" fmla="*/ 276 h 462"/>
                  <a:gd name="T84" fmla="*/ 6 w 890"/>
                  <a:gd name="T85" fmla="*/ 330 h 462"/>
                  <a:gd name="T86" fmla="*/ 35 w 890"/>
                  <a:gd name="T87" fmla="*/ 378 h 462"/>
                  <a:gd name="T88" fmla="*/ 71 w 890"/>
                  <a:gd name="T89" fmla="*/ 426 h 462"/>
                  <a:gd name="T90" fmla="*/ 125 w 890"/>
                  <a:gd name="T91" fmla="*/ 462 h 462"/>
                  <a:gd name="T92" fmla="*/ 167 w 890"/>
                  <a:gd name="T93" fmla="*/ 462 h 462"/>
                  <a:gd name="T94" fmla="*/ 107 w 890"/>
                  <a:gd name="T95" fmla="*/ 426 h 462"/>
                  <a:gd name="T96" fmla="*/ 59 w 890"/>
                  <a:gd name="T97" fmla="*/ 378 h 462"/>
                  <a:gd name="T98" fmla="*/ 35 w 890"/>
                  <a:gd name="T99" fmla="*/ 330 h 462"/>
                  <a:gd name="T100" fmla="*/ 23 w 890"/>
                  <a:gd name="T101" fmla="*/ 276 h 462"/>
                  <a:gd name="T102" fmla="*/ 23 w 890"/>
                  <a:gd name="T103" fmla="*/ 276 h 4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cs-CZ"/>
              </a:p>
            </p:txBody>
          </p:sp>
          <p:sp>
            <p:nvSpPr>
              <p:cNvPr id="10268" name="Freeform 28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>
                  <a:gd name="T0" fmla="*/ 18 w 406"/>
                  <a:gd name="T1" fmla="*/ 300 h 486"/>
                  <a:gd name="T2" fmla="*/ 24 w 406"/>
                  <a:gd name="T3" fmla="*/ 246 h 486"/>
                  <a:gd name="T4" fmla="*/ 48 w 406"/>
                  <a:gd name="T5" fmla="*/ 198 h 486"/>
                  <a:gd name="T6" fmla="*/ 83 w 406"/>
                  <a:gd name="T7" fmla="*/ 150 h 486"/>
                  <a:gd name="T8" fmla="*/ 131 w 406"/>
                  <a:gd name="T9" fmla="*/ 108 h 486"/>
                  <a:gd name="T10" fmla="*/ 185 w 406"/>
                  <a:gd name="T11" fmla="*/ 72 h 486"/>
                  <a:gd name="T12" fmla="*/ 251 w 406"/>
                  <a:gd name="T13" fmla="*/ 42 h 486"/>
                  <a:gd name="T14" fmla="*/ 329 w 406"/>
                  <a:gd name="T15" fmla="*/ 24 h 486"/>
                  <a:gd name="T16" fmla="*/ 406 w 406"/>
                  <a:gd name="T17" fmla="*/ 6 h 486"/>
                  <a:gd name="T18" fmla="*/ 406 w 406"/>
                  <a:gd name="T19" fmla="*/ 0 h 486"/>
                  <a:gd name="T20" fmla="*/ 323 w 406"/>
                  <a:gd name="T21" fmla="*/ 12 h 486"/>
                  <a:gd name="T22" fmla="*/ 245 w 406"/>
                  <a:gd name="T23" fmla="*/ 36 h 486"/>
                  <a:gd name="T24" fmla="*/ 179 w 406"/>
                  <a:gd name="T25" fmla="*/ 66 h 486"/>
                  <a:gd name="T26" fmla="*/ 119 w 406"/>
                  <a:gd name="T27" fmla="*/ 102 h 486"/>
                  <a:gd name="T28" fmla="*/ 72 w 406"/>
                  <a:gd name="T29" fmla="*/ 144 h 486"/>
                  <a:gd name="T30" fmla="*/ 30 w 406"/>
                  <a:gd name="T31" fmla="*/ 192 h 486"/>
                  <a:gd name="T32" fmla="*/ 6 w 406"/>
                  <a:gd name="T33" fmla="*/ 246 h 486"/>
                  <a:gd name="T34" fmla="*/ 0 w 406"/>
                  <a:gd name="T35" fmla="*/ 300 h 486"/>
                  <a:gd name="T36" fmla="*/ 6 w 406"/>
                  <a:gd name="T37" fmla="*/ 348 h 486"/>
                  <a:gd name="T38" fmla="*/ 30 w 406"/>
                  <a:gd name="T39" fmla="*/ 396 h 486"/>
                  <a:gd name="T40" fmla="*/ 66 w 406"/>
                  <a:gd name="T41" fmla="*/ 444 h 486"/>
                  <a:gd name="T42" fmla="*/ 107 w 406"/>
                  <a:gd name="T43" fmla="*/ 486 h 486"/>
                  <a:gd name="T44" fmla="*/ 131 w 406"/>
                  <a:gd name="T45" fmla="*/ 486 h 486"/>
                  <a:gd name="T46" fmla="*/ 83 w 406"/>
                  <a:gd name="T47" fmla="*/ 450 h 486"/>
                  <a:gd name="T48" fmla="*/ 48 w 406"/>
                  <a:gd name="T49" fmla="*/ 402 h 486"/>
                  <a:gd name="T50" fmla="*/ 24 w 406"/>
                  <a:gd name="T51" fmla="*/ 354 h 486"/>
                  <a:gd name="T52" fmla="*/ 18 w 406"/>
                  <a:gd name="T53" fmla="*/ 300 h 486"/>
                  <a:gd name="T54" fmla="*/ 18 w 406"/>
                  <a:gd name="T55" fmla="*/ 300 h 4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cs-CZ"/>
              </a:p>
            </p:txBody>
          </p:sp>
          <p:sp>
            <p:nvSpPr>
              <p:cNvPr id="10269" name="Freeform 29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>
                  <a:gd name="T0" fmla="*/ 89 w 107"/>
                  <a:gd name="T1" fmla="*/ 84 h 252"/>
                  <a:gd name="T2" fmla="*/ 83 w 107"/>
                  <a:gd name="T3" fmla="*/ 132 h 252"/>
                  <a:gd name="T4" fmla="*/ 65 w 107"/>
                  <a:gd name="T5" fmla="*/ 174 h 252"/>
                  <a:gd name="T6" fmla="*/ 36 w 107"/>
                  <a:gd name="T7" fmla="*/ 216 h 252"/>
                  <a:gd name="T8" fmla="*/ 0 w 107"/>
                  <a:gd name="T9" fmla="*/ 252 h 252"/>
                  <a:gd name="T10" fmla="*/ 18 w 107"/>
                  <a:gd name="T11" fmla="*/ 252 h 252"/>
                  <a:gd name="T12" fmla="*/ 53 w 107"/>
                  <a:gd name="T13" fmla="*/ 216 h 252"/>
                  <a:gd name="T14" fmla="*/ 83 w 107"/>
                  <a:gd name="T15" fmla="*/ 174 h 252"/>
                  <a:gd name="T16" fmla="*/ 101 w 107"/>
                  <a:gd name="T17" fmla="*/ 132 h 252"/>
                  <a:gd name="T18" fmla="*/ 107 w 107"/>
                  <a:gd name="T19" fmla="*/ 84 h 252"/>
                  <a:gd name="T20" fmla="*/ 101 w 107"/>
                  <a:gd name="T21" fmla="*/ 42 h 252"/>
                  <a:gd name="T22" fmla="*/ 89 w 107"/>
                  <a:gd name="T23" fmla="*/ 0 h 252"/>
                  <a:gd name="T24" fmla="*/ 65 w 107"/>
                  <a:gd name="T25" fmla="*/ 0 h 252"/>
                  <a:gd name="T26" fmla="*/ 83 w 107"/>
                  <a:gd name="T27" fmla="*/ 42 h 252"/>
                  <a:gd name="T28" fmla="*/ 89 w 107"/>
                  <a:gd name="T29" fmla="*/ 84 h 252"/>
                  <a:gd name="T30" fmla="*/ 89 w 107"/>
                  <a:gd name="T31" fmla="*/ 84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cs-CZ"/>
              </a:p>
            </p:txBody>
          </p:sp>
          <p:sp>
            <p:nvSpPr>
              <p:cNvPr id="1079" name="Freeform 30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>
                  <a:gd name="T0" fmla="*/ 518 w 835"/>
                  <a:gd name="T1" fmla="*/ 18 h 150"/>
                  <a:gd name="T2" fmla="*/ 597 w 835"/>
                  <a:gd name="T3" fmla="*/ 24 h 150"/>
                  <a:gd name="T4" fmla="*/ 682 w 835"/>
                  <a:gd name="T5" fmla="*/ 30 h 150"/>
                  <a:gd name="T6" fmla="*/ 755 w 835"/>
                  <a:gd name="T7" fmla="*/ 42 h 150"/>
                  <a:gd name="T8" fmla="*/ 828 w 835"/>
                  <a:gd name="T9" fmla="*/ 60 h 150"/>
                  <a:gd name="T10" fmla="*/ 835 w 835"/>
                  <a:gd name="T11" fmla="*/ 42 h 150"/>
                  <a:gd name="T12" fmla="*/ 761 w 835"/>
                  <a:gd name="T13" fmla="*/ 24 h 150"/>
                  <a:gd name="T14" fmla="*/ 688 w 835"/>
                  <a:gd name="T15" fmla="*/ 12 h 150"/>
                  <a:gd name="T16" fmla="*/ 603 w 835"/>
                  <a:gd name="T17" fmla="*/ 6 h 150"/>
                  <a:gd name="T18" fmla="*/ 518 w 835"/>
                  <a:gd name="T19" fmla="*/ 0 h 150"/>
                  <a:gd name="T20" fmla="*/ 372 w 835"/>
                  <a:gd name="T21" fmla="*/ 12 h 150"/>
                  <a:gd name="T22" fmla="*/ 232 w 835"/>
                  <a:gd name="T23" fmla="*/ 36 h 150"/>
                  <a:gd name="T24" fmla="*/ 110 w 835"/>
                  <a:gd name="T25" fmla="*/ 78 h 150"/>
                  <a:gd name="T26" fmla="*/ 0 w 835"/>
                  <a:gd name="T27" fmla="*/ 132 h 150"/>
                  <a:gd name="T28" fmla="*/ 19 w 835"/>
                  <a:gd name="T29" fmla="*/ 150 h 150"/>
                  <a:gd name="T30" fmla="*/ 122 w 835"/>
                  <a:gd name="T31" fmla="*/ 96 h 150"/>
                  <a:gd name="T32" fmla="*/ 244 w 835"/>
                  <a:gd name="T33" fmla="*/ 54 h 150"/>
                  <a:gd name="T34" fmla="*/ 378 w 835"/>
                  <a:gd name="T35" fmla="*/ 30 h 150"/>
                  <a:gd name="T36" fmla="*/ 518 w 835"/>
                  <a:gd name="T37" fmla="*/ 18 h 150"/>
                  <a:gd name="T38" fmla="*/ 518 w 835"/>
                  <a:gd name="T39" fmla="*/ 18 h 150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80" name="Freeform 31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>
                  <a:gd name="T0" fmla="*/ 31 w 171"/>
                  <a:gd name="T1" fmla="*/ 263 h 461"/>
                  <a:gd name="T2" fmla="*/ 43 w 171"/>
                  <a:gd name="T3" fmla="*/ 191 h 461"/>
                  <a:gd name="T4" fmla="*/ 67 w 171"/>
                  <a:gd name="T5" fmla="*/ 131 h 461"/>
                  <a:gd name="T6" fmla="*/ 116 w 171"/>
                  <a:gd name="T7" fmla="*/ 72 h 461"/>
                  <a:gd name="T8" fmla="*/ 171 w 171"/>
                  <a:gd name="T9" fmla="*/ 18 h 461"/>
                  <a:gd name="T10" fmla="*/ 153 w 171"/>
                  <a:gd name="T11" fmla="*/ 0 h 461"/>
                  <a:gd name="T12" fmla="*/ 86 w 171"/>
                  <a:gd name="T13" fmla="*/ 60 h 461"/>
                  <a:gd name="T14" fmla="*/ 43 w 171"/>
                  <a:gd name="T15" fmla="*/ 120 h 461"/>
                  <a:gd name="T16" fmla="*/ 13 w 171"/>
                  <a:gd name="T17" fmla="*/ 191 h 461"/>
                  <a:gd name="T18" fmla="*/ 0 w 171"/>
                  <a:gd name="T19" fmla="*/ 263 h 461"/>
                  <a:gd name="T20" fmla="*/ 6 w 171"/>
                  <a:gd name="T21" fmla="*/ 317 h 461"/>
                  <a:gd name="T22" fmla="*/ 25 w 171"/>
                  <a:gd name="T23" fmla="*/ 365 h 461"/>
                  <a:gd name="T24" fmla="*/ 49 w 171"/>
                  <a:gd name="T25" fmla="*/ 413 h 461"/>
                  <a:gd name="T26" fmla="*/ 86 w 171"/>
                  <a:gd name="T27" fmla="*/ 461 h 461"/>
                  <a:gd name="T28" fmla="*/ 122 w 171"/>
                  <a:gd name="T29" fmla="*/ 461 h 461"/>
                  <a:gd name="T30" fmla="*/ 86 w 171"/>
                  <a:gd name="T31" fmla="*/ 413 h 461"/>
                  <a:gd name="T32" fmla="*/ 55 w 171"/>
                  <a:gd name="T33" fmla="*/ 365 h 461"/>
                  <a:gd name="T34" fmla="*/ 37 w 171"/>
                  <a:gd name="T35" fmla="*/ 317 h 461"/>
                  <a:gd name="T36" fmla="*/ 31 w 171"/>
                  <a:gd name="T37" fmla="*/ 263 h 461"/>
                  <a:gd name="T38" fmla="*/ 31 w 171"/>
                  <a:gd name="T39" fmla="*/ 263 h 461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272" name="Freeform 32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>
                  <a:gd name="T0" fmla="*/ 360 w 360"/>
                  <a:gd name="T1" fmla="*/ 365 h 563"/>
                  <a:gd name="T2" fmla="*/ 353 w 360"/>
                  <a:gd name="T3" fmla="*/ 305 h 563"/>
                  <a:gd name="T4" fmla="*/ 335 w 360"/>
                  <a:gd name="T5" fmla="*/ 251 h 563"/>
                  <a:gd name="T6" fmla="*/ 305 w 360"/>
                  <a:gd name="T7" fmla="*/ 204 h 563"/>
                  <a:gd name="T8" fmla="*/ 262 w 360"/>
                  <a:gd name="T9" fmla="*/ 156 h 563"/>
                  <a:gd name="T10" fmla="*/ 213 w 360"/>
                  <a:gd name="T11" fmla="*/ 108 h 563"/>
                  <a:gd name="T12" fmla="*/ 159 w 360"/>
                  <a:gd name="T13" fmla="*/ 66 h 563"/>
                  <a:gd name="T14" fmla="*/ 92 w 360"/>
                  <a:gd name="T15" fmla="*/ 30 h 563"/>
                  <a:gd name="T16" fmla="*/ 19 w 360"/>
                  <a:gd name="T17" fmla="*/ 0 h 563"/>
                  <a:gd name="T18" fmla="*/ 0 w 360"/>
                  <a:gd name="T19" fmla="*/ 12 h 563"/>
                  <a:gd name="T20" fmla="*/ 67 w 360"/>
                  <a:gd name="T21" fmla="*/ 42 h 563"/>
                  <a:gd name="T22" fmla="*/ 134 w 360"/>
                  <a:gd name="T23" fmla="*/ 78 h 563"/>
                  <a:gd name="T24" fmla="*/ 189 w 360"/>
                  <a:gd name="T25" fmla="*/ 114 h 563"/>
                  <a:gd name="T26" fmla="*/ 238 w 360"/>
                  <a:gd name="T27" fmla="*/ 162 h 563"/>
                  <a:gd name="T28" fmla="*/ 274 w 360"/>
                  <a:gd name="T29" fmla="*/ 210 h 563"/>
                  <a:gd name="T30" fmla="*/ 299 w 360"/>
                  <a:gd name="T31" fmla="*/ 257 h 563"/>
                  <a:gd name="T32" fmla="*/ 317 w 360"/>
                  <a:gd name="T33" fmla="*/ 311 h 563"/>
                  <a:gd name="T34" fmla="*/ 323 w 360"/>
                  <a:gd name="T35" fmla="*/ 365 h 563"/>
                  <a:gd name="T36" fmla="*/ 317 w 360"/>
                  <a:gd name="T37" fmla="*/ 419 h 563"/>
                  <a:gd name="T38" fmla="*/ 299 w 360"/>
                  <a:gd name="T39" fmla="*/ 467 h 563"/>
                  <a:gd name="T40" fmla="*/ 274 w 360"/>
                  <a:gd name="T41" fmla="*/ 515 h 563"/>
                  <a:gd name="T42" fmla="*/ 238 w 360"/>
                  <a:gd name="T43" fmla="*/ 563 h 563"/>
                  <a:gd name="T44" fmla="*/ 268 w 360"/>
                  <a:gd name="T45" fmla="*/ 563 h 563"/>
                  <a:gd name="T46" fmla="*/ 311 w 360"/>
                  <a:gd name="T47" fmla="*/ 515 h 563"/>
                  <a:gd name="T48" fmla="*/ 335 w 360"/>
                  <a:gd name="T49" fmla="*/ 467 h 563"/>
                  <a:gd name="T50" fmla="*/ 353 w 360"/>
                  <a:gd name="T51" fmla="*/ 419 h 563"/>
                  <a:gd name="T52" fmla="*/ 360 w 360"/>
                  <a:gd name="T53" fmla="*/ 365 h 563"/>
                  <a:gd name="T54" fmla="*/ 360 w 360"/>
                  <a:gd name="T55" fmla="*/ 365 h 5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cs-CZ"/>
              </a:p>
            </p:txBody>
          </p:sp>
          <p:sp>
            <p:nvSpPr>
              <p:cNvPr id="10273" name="Freeform 33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>
                  <a:gd name="T0" fmla="*/ 1053 w 1078"/>
                  <a:gd name="T1" fmla="*/ 425 h 425"/>
                  <a:gd name="T2" fmla="*/ 1078 w 1078"/>
                  <a:gd name="T3" fmla="*/ 419 h 425"/>
                  <a:gd name="T4" fmla="*/ 1066 w 1078"/>
                  <a:gd name="T5" fmla="*/ 377 h 425"/>
                  <a:gd name="T6" fmla="*/ 1047 w 1078"/>
                  <a:gd name="T7" fmla="*/ 336 h 425"/>
                  <a:gd name="T8" fmla="*/ 986 w 1078"/>
                  <a:gd name="T9" fmla="*/ 252 h 425"/>
                  <a:gd name="T10" fmla="*/ 907 w 1078"/>
                  <a:gd name="T11" fmla="*/ 180 h 425"/>
                  <a:gd name="T12" fmla="*/ 810 w 1078"/>
                  <a:gd name="T13" fmla="*/ 120 h 425"/>
                  <a:gd name="T14" fmla="*/ 694 w 1078"/>
                  <a:gd name="T15" fmla="*/ 72 h 425"/>
                  <a:gd name="T16" fmla="*/ 560 w 1078"/>
                  <a:gd name="T17" fmla="*/ 30 h 425"/>
                  <a:gd name="T18" fmla="*/ 420 w 1078"/>
                  <a:gd name="T19" fmla="*/ 6 h 425"/>
                  <a:gd name="T20" fmla="*/ 268 w 1078"/>
                  <a:gd name="T21" fmla="*/ 0 h 425"/>
                  <a:gd name="T22" fmla="*/ 134 w 1078"/>
                  <a:gd name="T23" fmla="*/ 6 h 425"/>
                  <a:gd name="T24" fmla="*/ 0 w 1078"/>
                  <a:gd name="T25" fmla="*/ 24 h 425"/>
                  <a:gd name="T26" fmla="*/ 12 w 1078"/>
                  <a:gd name="T27" fmla="*/ 36 h 425"/>
                  <a:gd name="T28" fmla="*/ 134 w 1078"/>
                  <a:gd name="T29" fmla="*/ 18 h 425"/>
                  <a:gd name="T30" fmla="*/ 268 w 1078"/>
                  <a:gd name="T31" fmla="*/ 12 h 425"/>
                  <a:gd name="T32" fmla="*/ 420 w 1078"/>
                  <a:gd name="T33" fmla="*/ 18 h 425"/>
                  <a:gd name="T34" fmla="*/ 554 w 1078"/>
                  <a:gd name="T35" fmla="*/ 42 h 425"/>
                  <a:gd name="T36" fmla="*/ 682 w 1078"/>
                  <a:gd name="T37" fmla="*/ 84 h 425"/>
                  <a:gd name="T38" fmla="*/ 798 w 1078"/>
                  <a:gd name="T39" fmla="*/ 132 h 425"/>
                  <a:gd name="T40" fmla="*/ 895 w 1078"/>
                  <a:gd name="T41" fmla="*/ 192 h 425"/>
                  <a:gd name="T42" fmla="*/ 968 w 1078"/>
                  <a:gd name="T43" fmla="*/ 264 h 425"/>
                  <a:gd name="T44" fmla="*/ 999 w 1078"/>
                  <a:gd name="T45" fmla="*/ 300 h 425"/>
                  <a:gd name="T46" fmla="*/ 1023 w 1078"/>
                  <a:gd name="T47" fmla="*/ 342 h 425"/>
                  <a:gd name="T48" fmla="*/ 1041 w 1078"/>
                  <a:gd name="T49" fmla="*/ 383 h 425"/>
                  <a:gd name="T50" fmla="*/ 1053 w 1078"/>
                  <a:gd name="T51" fmla="*/ 425 h 425"/>
                  <a:gd name="T52" fmla="*/ 1053 w 1078"/>
                  <a:gd name="T53" fmla="*/ 425 h 4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cs-CZ"/>
              </a:p>
            </p:txBody>
          </p:sp>
          <p:sp>
            <p:nvSpPr>
              <p:cNvPr id="10274" name="Freeform 34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>
                  <a:gd name="T0" fmla="*/ 0 w 98"/>
                  <a:gd name="T1" fmla="*/ 234 h 234"/>
                  <a:gd name="T2" fmla="*/ 25 w 98"/>
                  <a:gd name="T3" fmla="*/ 234 h 234"/>
                  <a:gd name="T4" fmla="*/ 55 w 98"/>
                  <a:gd name="T5" fmla="*/ 186 h 234"/>
                  <a:gd name="T6" fmla="*/ 80 w 98"/>
                  <a:gd name="T7" fmla="*/ 138 h 234"/>
                  <a:gd name="T8" fmla="*/ 92 w 98"/>
                  <a:gd name="T9" fmla="*/ 90 h 234"/>
                  <a:gd name="T10" fmla="*/ 98 w 98"/>
                  <a:gd name="T11" fmla="*/ 36 h 234"/>
                  <a:gd name="T12" fmla="*/ 98 w 98"/>
                  <a:gd name="T13" fmla="*/ 0 h 234"/>
                  <a:gd name="T14" fmla="*/ 74 w 98"/>
                  <a:gd name="T15" fmla="*/ 0 h 234"/>
                  <a:gd name="T16" fmla="*/ 74 w 98"/>
                  <a:gd name="T17" fmla="*/ 36 h 234"/>
                  <a:gd name="T18" fmla="*/ 67 w 98"/>
                  <a:gd name="T19" fmla="*/ 90 h 234"/>
                  <a:gd name="T20" fmla="*/ 55 w 98"/>
                  <a:gd name="T21" fmla="*/ 138 h 234"/>
                  <a:gd name="T22" fmla="*/ 31 w 98"/>
                  <a:gd name="T23" fmla="*/ 186 h 234"/>
                  <a:gd name="T24" fmla="*/ 0 w 98"/>
                  <a:gd name="T25" fmla="*/ 234 h 234"/>
                  <a:gd name="T26" fmla="*/ 0 w 98"/>
                  <a:gd name="T27" fmla="*/ 234 h 2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cs-CZ"/>
              </a:p>
            </p:txBody>
          </p:sp>
          <p:sp>
            <p:nvSpPr>
              <p:cNvPr id="1084" name="Freeform 35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>
                  <a:gd name="T0" fmla="*/ 18 w 481"/>
                  <a:gd name="T1" fmla="*/ 443 h 641"/>
                  <a:gd name="T2" fmla="*/ 24 w 481"/>
                  <a:gd name="T3" fmla="*/ 371 h 641"/>
                  <a:gd name="T4" fmla="*/ 55 w 481"/>
                  <a:gd name="T5" fmla="*/ 305 h 641"/>
                  <a:gd name="T6" fmla="*/ 91 w 481"/>
                  <a:gd name="T7" fmla="*/ 246 h 641"/>
                  <a:gd name="T8" fmla="*/ 146 w 481"/>
                  <a:gd name="T9" fmla="*/ 186 h 641"/>
                  <a:gd name="T10" fmla="*/ 213 w 481"/>
                  <a:gd name="T11" fmla="*/ 132 h 641"/>
                  <a:gd name="T12" fmla="*/ 292 w 481"/>
                  <a:gd name="T13" fmla="*/ 84 h 641"/>
                  <a:gd name="T14" fmla="*/ 384 w 481"/>
                  <a:gd name="T15" fmla="*/ 48 h 641"/>
                  <a:gd name="T16" fmla="*/ 481 w 481"/>
                  <a:gd name="T17" fmla="*/ 12 h 641"/>
                  <a:gd name="T18" fmla="*/ 457 w 481"/>
                  <a:gd name="T19" fmla="*/ 0 h 641"/>
                  <a:gd name="T20" fmla="*/ 359 w 481"/>
                  <a:gd name="T21" fmla="*/ 36 h 641"/>
                  <a:gd name="T22" fmla="*/ 274 w 481"/>
                  <a:gd name="T23" fmla="*/ 78 h 641"/>
                  <a:gd name="T24" fmla="*/ 195 w 481"/>
                  <a:gd name="T25" fmla="*/ 126 h 641"/>
                  <a:gd name="T26" fmla="*/ 128 w 481"/>
                  <a:gd name="T27" fmla="*/ 180 h 641"/>
                  <a:gd name="T28" fmla="*/ 73 w 481"/>
                  <a:gd name="T29" fmla="*/ 240 h 641"/>
                  <a:gd name="T30" fmla="*/ 37 w 481"/>
                  <a:gd name="T31" fmla="*/ 305 h 641"/>
                  <a:gd name="T32" fmla="*/ 6 w 481"/>
                  <a:gd name="T33" fmla="*/ 371 h 641"/>
                  <a:gd name="T34" fmla="*/ 0 w 481"/>
                  <a:gd name="T35" fmla="*/ 443 h 641"/>
                  <a:gd name="T36" fmla="*/ 6 w 481"/>
                  <a:gd name="T37" fmla="*/ 497 h 641"/>
                  <a:gd name="T38" fmla="*/ 18 w 481"/>
                  <a:gd name="T39" fmla="*/ 545 h 641"/>
                  <a:gd name="T40" fmla="*/ 43 w 481"/>
                  <a:gd name="T41" fmla="*/ 593 h 641"/>
                  <a:gd name="T42" fmla="*/ 73 w 481"/>
                  <a:gd name="T43" fmla="*/ 641 h 641"/>
                  <a:gd name="T44" fmla="*/ 97 w 481"/>
                  <a:gd name="T45" fmla="*/ 641 h 641"/>
                  <a:gd name="T46" fmla="*/ 67 w 481"/>
                  <a:gd name="T47" fmla="*/ 593 h 641"/>
                  <a:gd name="T48" fmla="*/ 43 w 481"/>
                  <a:gd name="T49" fmla="*/ 545 h 641"/>
                  <a:gd name="T50" fmla="*/ 24 w 481"/>
                  <a:gd name="T51" fmla="*/ 497 h 641"/>
                  <a:gd name="T52" fmla="*/ 18 w 481"/>
                  <a:gd name="T53" fmla="*/ 443 h 641"/>
                  <a:gd name="T54" fmla="*/ 18 w 481"/>
                  <a:gd name="T55" fmla="*/ 443 h 641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grpSp>
          <p:nvGrpSpPr>
            <p:cNvPr id="1036" name="Group 36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10277" name="Freeform 37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>
                  <a:gd name="T0" fmla="*/ 484 w 1201"/>
                  <a:gd name="T1" fmla="*/ 6 h 731"/>
                  <a:gd name="T2" fmla="*/ 263 w 1201"/>
                  <a:gd name="T3" fmla="*/ 60 h 731"/>
                  <a:gd name="T4" fmla="*/ 101 w 1201"/>
                  <a:gd name="T5" fmla="*/ 162 h 731"/>
                  <a:gd name="T6" fmla="*/ 12 w 1201"/>
                  <a:gd name="T7" fmla="*/ 294 h 731"/>
                  <a:gd name="T8" fmla="*/ 0 w 1201"/>
                  <a:gd name="T9" fmla="*/ 366 h 731"/>
                  <a:gd name="T10" fmla="*/ 12 w 1201"/>
                  <a:gd name="T11" fmla="*/ 437 h 731"/>
                  <a:gd name="T12" fmla="*/ 101 w 1201"/>
                  <a:gd name="T13" fmla="*/ 569 h 731"/>
                  <a:gd name="T14" fmla="*/ 263 w 1201"/>
                  <a:gd name="T15" fmla="*/ 671 h 731"/>
                  <a:gd name="T16" fmla="*/ 484 w 1201"/>
                  <a:gd name="T17" fmla="*/ 725 h 731"/>
                  <a:gd name="T18" fmla="*/ 723 w 1201"/>
                  <a:gd name="T19" fmla="*/ 725 h 731"/>
                  <a:gd name="T20" fmla="*/ 938 w 1201"/>
                  <a:gd name="T21" fmla="*/ 671 h 731"/>
                  <a:gd name="T22" fmla="*/ 1100 w 1201"/>
                  <a:gd name="T23" fmla="*/ 569 h 731"/>
                  <a:gd name="T24" fmla="*/ 1189 w 1201"/>
                  <a:gd name="T25" fmla="*/ 437 h 731"/>
                  <a:gd name="T26" fmla="*/ 1201 w 1201"/>
                  <a:gd name="T27" fmla="*/ 366 h 731"/>
                  <a:gd name="T28" fmla="*/ 1189 w 1201"/>
                  <a:gd name="T29" fmla="*/ 294 h 731"/>
                  <a:gd name="T30" fmla="*/ 1100 w 1201"/>
                  <a:gd name="T31" fmla="*/ 162 h 731"/>
                  <a:gd name="T32" fmla="*/ 938 w 1201"/>
                  <a:gd name="T33" fmla="*/ 60 h 731"/>
                  <a:gd name="T34" fmla="*/ 723 w 1201"/>
                  <a:gd name="T35" fmla="*/ 6 h 731"/>
                  <a:gd name="T36" fmla="*/ 604 w 1201"/>
                  <a:gd name="T37" fmla="*/ 0 h 731"/>
                  <a:gd name="T38" fmla="*/ 490 w 1201"/>
                  <a:gd name="T39" fmla="*/ 701 h 731"/>
                  <a:gd name="T40" fmla="*/ 287 w 1201"/>
                  <a:gd name="T41" fmla="*/ 647 h 731"/>
                  <a:gd name="T42" fmla="*/ 131 w 1201"/>
                  <a:gd name="T43" fmla="*/ 557 h 731"/>
                  <a:gd name="T44" fmla="*/ 48 w 1201"/>
                  <a:gd name="T45" fmla="*/ 437 h 731"/>
                  <a:gd name="T46" fmla="*/ 36 w 1201"/>
                  <a:gd name="T47" fmla="*/ 366 h 731"/>
                  <a:gd name="T48" fmla="*/ 48 w 1201"/>
                  <a:gd name="T49" fmla="*/ 300 h 731"/>
                  <a:gd name="T50" fmla="*/ 131 w 1201"/>
                  <a:gd name="T51" fmla="*/ 174 h 731"/>
                  <a:gd name="T52" fmla="*/ 287 w 1201"/>
                  <a:gd name="T53" fmla="*/ 84 h 731"/>
                  <a:gd name="T54" fmla="*/ 490 w 1201"/>
                  <a:gd name="T55" fmla="*/ 30 h 731"/>
                  <a:gd name="T56" fmla="*/ 717 w 1201"/>
                  <a:gd name="T57" fmla="*/ 30 h 731"/>
                  <a:gd name="T58" fmla="*/ 920 w 1201"/>
                  <a:gd name="T59" fmla="*/ 84 h 731"/>
                  <a:gd name="T60" fmla="*/ 1070 w 1201"/>
                  <a:gd name="T61" fmla="*/ 174 h 731"/>
                  <a:gd name="T62" fmla="*/ 1153 w 1201"/>
                  <a:gd name="T63" fmla="*/ 300 h 731"/>
                  <a:gd name="T64" fmla="*/ 1153 w 1201"/>
                  <a:gd name="T65" fmla="*/ 437 h 731"/>
                  <a:gd name="T66" fmla="*/ 1070 w 1201"/>
                  <a:gd name="T67" fmla="*/ 557 h 731"/>
                  <a:gd name="T68" fmla="*/ 920 w 1201"/>
                  <a:gd name="T69" fmla="*/ 647 h 731"/>
                  <a:gd name="T70" fmla="*/ 717 w 1201"/>
                  <a:gd name="T71" fmla="*/ 701 h 731"/>
                  <a:gd name="T72" fmla="*/ 604 w 1201"/>
                  <a:gd name="T73" fmla="*/ 707 h 7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cs-CZ"/>
              </a:p>
            </p:txBody>
          </p:sp>
          <p:sp>
            <p:nvSpPr>
              <p:cNvPr id="10278" name="Freeform 38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>
                  <a:gd name="T0" fmla="*/ 24 w 544"/>
                  <a:gd name="T1" fmla="*/ 402 h 737"/>
                  <a:gd name="T2" fmla="*/ 36 w 544"/>
                  <a:gd name="T3" fmla="*/ 330 h 737"/>
                  <a:gd name="T4" fmla="*/ 66 w 544"/>
                  <a:gd name="T5" fmla="*/ 264 h 737"/>
                  <a:gd name="T6" fmla="*/ 108 w 544"/>
                  <a:gd name="T7" fmla="*/ 204 h 737"/>
                  <a:gd name="T8" fmla="*/ 173 w 544"/>
                  <a:gd name="T9" fmla="*/ 150 h 737"/>
                  <a:gd name="T10" fmla="*/ 251 w 544"/>
                  <a:gd name="T11" fmla="*/ 102 h 737"/>
                  <a:gd name="T12" fmla="*/ 335 w 544"/>
                  <a:gd name="T13" fmla="*/ 60 h 737"/>
                  <a:gd name="T14" fmla="*/ 436 w 544"/>
                  <a:gd name="T15" fmla="*/ 30 h 737"/>
                  <a:gd name="T16" fmla="*/ 544 w 544"/>
                  <a:gd name="T17" fmla="*/ 12 h 737"/>
                  <a:gd name="T18" fmla="*/ 544 w 544"/>
                  <a:gd name="T19" fmla="*/ 0 h 737"/>
                  <a:gd name="T20" fmla="*/ 430 w 544"/>
                  <a:gd name="T21" fmla="*/ 18 h 737"/>
                  <a:gd name="T22" fmla="*/ 329 w 544"/>
                  <a:gd name="T23" fmla="*/ 48 h 737"/>
                  <a:gd name="T24" fmla="*/ 233 w 544"/>
                  <a:gd name="T25" fmla="*/ 90 h 737"/>
                  <a:gd name="T26" fmla="*/ 155 w 544"/>
                  <a:gd name="T27" fmla="*/ 138 h 737"/>
                  <a:gd name="T28" fmla="*/ 90 w 544"/>
                  <a:gd name="T29" fmla="*/ 198 h 737"/>
                  <a:gd name="T30" fmla="*/ 42 w 544"/>
                  <a:gd name="T31" fmla="*/ 258 h 737"/>
                  <a:gd name="T32" fmla="*/ 12 w 544"/>
                  <a:gd name="T33" fmla="*/ 330 h 737"/>
                  <a:gd name="T34" fmla="*/ 0 w 544"/>
                  <a:gd name="T35" fmla="*/ 402 h 737"/>
                  <a:gd name="T36" fmla="*/ 6 w 544"/>
                  <a:gd name="T37" fmla="*/ 455 h 737"/>
                  <a:gd name="T38" fmla="*/ 18 w 544"/>
                  <a:gd name="T39" fmla="*/ 503 h 737"/>
                  <a:gd name="T40" fmla="*/ 42 w 544"/>
                  <a:gd name="T41" fmla="*/ 545 h 737"/>
                  <a:gd name="T42" fmla="*/ 78 w 544"/>
                  <a:gd name="T43" fmla="*/ 593 h 737"/>
                  <a:gd name="T44" fmla="*/ 114 w 544"/>
                  <a:gd name="T45" fmla="*/ 635 h 737"/>
                  <a:gd name="T46" fmla="*/ 161 w 544"/>
                  <a:gd name="T47" fmla="*/ 671 h 737"/>
                  <a:gd name="T48" fmla="*/ 221 w 544"/>
                  <a:gd name="T49" fmla="*/ 707 h 737"/>
                  <a:gd name="T50" fmla="*/ 281 w 544"/>
                  <a:gd name="T51" fmla="*/ 737 h 737"/>
                  <a:gd name="T52" fmla="*/ 323 w 544"/>
                  <a:gd name="T53" fmla="*/ 737 h 737"/>
                  <a:gd name="T54" fmla="*/ 257 w 544"/>
                  <a:gd name="T55" fmla="*/ 707 h 737"/>
                  <a:gd name="T56" fmla="*/ 203 w 544"/>
                  <a:gd name="T57" fmla="*/ 671 h 737"/>
                  <a:gd name="T58" fmla="*/ 149 w 544"/>
                  <a:gd name="T59" fmla="*/ 635 h 737"/>
                  <a:gd name="T60" fmla="*/ 108 w 544"/>
                  <a:gd name="T61" fmla="*/ 593 h 737"/>
                  <a:gd name="T62" fmla="*/ 72 w 544"/>
                  <a:gd name="T63" fmla="*/ 551 h 737"/>
                  <a:gd name="T64" fmla="*/ 48 w 544"/>
                  <a:gd name="T65" fmla="*/ 503 h 737"/>
                  <a:gd name="T66" fmla="*/ 30 w 544"/>
                  <a:gd name="T67" fmla="*/ 455 h 737"/>
                  <a:gd name="T68" fmla="*/ 24 w 544"/>
                  <a:gd name="T69" fmla="*/ 402 h 737"/>
                  <a:gd name="T70" fmla="*/ 24 w 544"/>
                  <a:gd name="T71" fmla="*/ 402 h 7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cs-CZ"/>
              </a:p>
            </p:txBody>
          </p:sp>
          <p:sp>
            <p:nvSpPr>
              <p:cNvPr id="10279" name="Freeform 39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>
                  <a:gd name="T0" fmla="*/ 12 w 609"/>
                  <a:gd name="T1" fmla="*/ 12 h 252"/>
                  <a:gd name="T2" fmla="*/ 113 w 609"/>
                  <a:gd name="T3" fmla="*/ 18 h 252"/>
                  <a:gd name="T4" fmla="*/ 203 w 609"/>
                  <a:gd name="T5" fmla="*/ 30 h 252"/>
                  <a:gd name="T6" fmla="*/ 292 w 609"/>
                  <a:gd name="T7" fmla="*/ 48 h 252"/>
                  <a:gd name="T8" fmla="*/ 376 w 609"/>
                  <a:gd name="T9" fmla="*/ 78 h 252"/>
                  <a:gd name="T10" fmla="*/ 448 w 609"/>
                  <a:gd name="T11" fmla="*/ 114 h 252"/>
                  <a:gd name="T12" fmla="*/ 514 w 609"/>
                  <a:gd name="T13" fmla="*/ 156 h 252"/>
                  <a:gd name="T14" fmla="*/ 567 w 609"/>
                  <a:gd name="T15" fmla="*/ 198 h 252"/>
                  <a:gd name="T16" fmla="*/ 609 w 609"/>
                  <a:gd name="T17" fmla="*/ 252 h 252"/>
                  <a:gd name="T18" fmla="*/ 609 w 609"/>
                  <a:gd name="T19" fmla="*/ 216 h 252"/>
                  <a:gd name="T20" fmla="*/ 561 w 609"/>
                  <a:gd name="T21" fmla="*/ 168 h 252"/>
                  <a:gd name="T22" fmla="*/ 502 w 609"/>
                  <a:gd name="T23" fmla="*/ 126 h 252"/>
                  <a:gd name="T24" fmla="*/ 436 w 609"/>
                  <a:gd name="T25" fmla="*/ 90 h 252"/>
                  <a:gd name="T26" fmla="*/ 364 w 609"/>
                  <a:gd name="T27" fmla="*/ 60 h 252"/>
                  <a:gd name="T28" fmla="*/ 286 w 609"/>
                  <a:gd name="T29" fmla="*/ 36 h 252"/>
                  <a:gd name="T30" fmla="*/ 197 w 609"/>
                  <a:gd name="T31" fmla="*/ 18 h 252"/>
                  <a:gd name="T32" fmla="*/ 107 w 609"/>
                  <a:gd name="T33" fmla="*/ 6 h 252"/>
                  <a:gd name="T34" fmla="*/ 12 w 609"/>
                  <a:gd name="T35" fmla="*/ 0 h 252"/>
                  <a:gd name="T36" fmla="*/ 6 w 609"/>
                  <a:gd name="T37" fmla="*/ 0 h 252"/>
                  <a:gd name="T38" fmla="*/ 0 w 609"/>
                  <a:gd name="T39" fmla="*/ 0 h 252"/>
                  <a:gd name="T40" fmla="*/ 0 w 609"/>
                  <a:gd name="T41" fmla="*/ 12 h 252"/>
                  <a:gd name="T42" fmla="*/ 6 w 609"/>
                  <a:gd name="T43" fmla="*/ 12 h 252"/>
                  <a:gd name="T44" fmla="*/ 12 w 609"/>
                  <a:gd name="T45" fmla="*/ 12 h 252"/>
                  <a:gd name="T46" fmla="*/ 12 w 609"/>
                  <a:gd name="T47" fmla="*/ 12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cs-CZ"/>
              </a:p>
            </p:txBody>
          </p:sp>
          <p:sp>
            <p:nvSpPr>
              <p:cNvPr id="10280" name="Freeform 40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>
                  <a:gd name="T0" fmla="*/ 72 w 72"/>
                  <a:gd name="T1" fmla="*/ 0 h 54"/>
                  <a:gd name="T2" fmla="*/ 36 w 72"/>
                  <a:gd name="T3" fmla="*/ 30 h 54"/>
                  <a:gd name="T4" fmla="*/ 0 w 72"/>
                  <a:gd name="T5" fmla="*/ 54 h 54"/>
                  <a:gd name="T6" fmla="*/ 36 w 72"/>
                  <a:gd name="T7" fmla="*/ 54 h 54"/>
                  <a:gd name="T8" fmla="*/ 54 w 72"/>
                  <a:gd name="T9" fmla="*/ 42 h 54"/>
                  <a:gd name="T10" fmla="*/ 72 w 72"/>
                  <a:gd name="T11" fmla="*/ 24 h 54"/>
                  <a:gd name="T12" fmla="*/ 72 w 72"/>
                  <a:gd name="T13" fmla="*/ 24 h 54"/>
                  <a:gd name="T14" fmla="*/ 72 w 72"/>
                  <a:gd name="T15" fmla="*/ 0 h 54"/>
                  <a:gd name="T16" fmla="*/ 72 w 72"/>
                  <a:gd name="T17" fmla="*/ 0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cs-CZ"/>
              </a:p>
            </p:txBody>
          </p:sp>
          <p:sp>
            <p:nvSpPr>
              <p:cNvPr id="10281" name="Freeform 41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>
                  <a:gd name="T0" fmla="*/ 299 w 705"/>
                  <a:gd name="T1" fmla="*/ 90 h 108"/>
                  <a:gd name="T2" fmla="*/ 221 w 705"/>
                  <a:gd name="T3" fmla="*/ 90 h 108"/>
                  <a:gd name="T4" fmla="*/ 143 w 705"/>
                  <a:gd name="T5" fmla="*/ 78 h 108"/>
                  <a:gd name="T6" fmla="*/ 0 w 705"/>
                  <a:gd name="T7" fmla="*/ 48 h 108"/>
                  <a:gd name="T8" fmla="*/ 0 w 705"/>
                  <a:gd name="T9" fmla="*/ 66 h 108"/>
                  <a:gd name="T10" fmla="*/ 143 w 705"/>
                  <a:gd name="T11" fmla="*/ 96 h 108"/>
                  <a:gd name="T12" fmla="*/ 221 w 705"/>
                  <a:gd name="T13" fmla="*/ 108 h 108"/>
                  <a:gd name="T14" fmla="*/ 299 w 705"/>
                  <a:gd name="T15" fmla="*/ 108 h 108"/>
                  <a:gd name="T16" fmla="*/ 412 w 705"/>
                  <a:gd name="T17" fmla="*/ 102 h 108"/>
                  <a:gd name="T18" fmla="*/ 520 w 705"/>
                  <a:gd name="T19" fmla="*/ 84 h 108"/>
                  <a:gd name="T20" fmla="*/ 615 w 705"/>
                  <a:gd name="T21" fmla="*/ 60 h 108"/>
                  <a:gd name="T22" fmla="*/ 705 w 705"/>
                  <a:gd name="T23" fmla="*/ 24 h 108"/>
                  <a:gd name="T24" fmla="*/ 705 w 705"/>
                  <a:gd name="T25" fmla="*/ 0 h 108"/>
                  <a:gd name="T26" fmla="*/ 615 w 705"/>
                  <a:gd name="T27" fmla="*/ 42 h 108"/>
                  <a:gd name="T28" fmla="*/ 520 w 705"/>
                  <a:gd name="T29" fmla="*/ 66 h 108"/>
                  <a:gd name="T30" fmla="*/ 412 w 705"/>
                  <a:gd name="T31" fmla="*/ 84 h 108"/>
                  <a:gd name="T32" fmla="*/ 299 w 705"/>
                  <a:gd name="T33" fmla="*/ 90 h 108"/>
                  <a:gd name="T34" fmla="*/ 299 w 705"/>
                  <a:gd name="T35" fmla="*/ 9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cs-CZ"/>
              </a:p>
            </p:txBody>
          </p:sp>
          <p:sp>
            <p:nvSpPr>
              <p:cNvPr id="10282" name="Freeform 42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>
                  <a:gd name="T0" fmla="*/ 119 w 143"/>
                  <a:gd name="T1" fmla="*/ 114 h 341"/>
                  <a:gd name="T2" fmla="*/ 113 w 143"/>
                  <a:gd name="T3" fmla="*/ 173 h 341"/>
                  <a:gd name="T4" fmla="*/ 89 w 143"/>
                  <a:gd name="T5" fmla="*/ 239 h 341"/>
                  <a:gd name="T6" fmla="*/ 47 w 143"/>
                  <a:gd name="T7" fmla="*/ 293 h 341"/>
                  <a:gd name="T8" fmla="*/ 0 w 143"/>
                  <a:gd name="T9" fmla="*/ 341 h 341"/>
                  <a:gd name="T10" fmla="*/ 29 w 143"/>
                  <a:gd name="T11" fmla="*/ 341 h 341"/>
                  <a:gd name="T12" fmla="*/ 77 w 143"/>
                  <a:gd name="T13" fmla="*/ 287 h 341"/>
                  <a:gd name="T14" fmla="*/ 113 w 143"/>
                  <a:gd name="T15" fmla="*/ 233 h 341"/>
                  <a:gd name="T16" fmla="*/ 137 w 143"/>
                  <a:gd name="T17" fmla="*/ 173 h 341"/>
                  <a:gd name="T18" fmla="*/ 143 w 143"/>
                  <a:gd name="T19" fmla="*/ 114 h 341"/>
                  <a:gd name="T20" fmla="*/ 137 w 143"/>
                  <a:gd name="T21" fmla="*/ 60 h 341"/>
                  <a:gd name="T22" fmla="*/ 119 w 143"/>
                  <a:gd name="T23" fmla="*/ 0 h 341"/>
                  <a:gd name="T24" fmla="*/ 89 w 143"/>
                  <a:gd name="T25" fmla="*/ 0 h 341"/>
                  <a:gd name="T26" fmla="*/ 113 w 143"/>
                  <a:gd name="T27" fmla="*/ 60 h 341"/>
                  <a:gd name="T28" fmla="*/ 119 w 143"/>
                  <a:gd name="T29" fmla="*/ 114 h 341"/>
                  <a:gd name="T30" fmla="*/ 119 w 143"/>
                  <a:gd name="T31" fmla="*/ 114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cs-CZ"/>
              </a:p>
            </p:txBody>
          </p:sp>
          <p:sp>
            <p:nvSpPr>
              <p:cNvPr id="10283" name="Freeform 43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>
                  <a:gd name="T0" fmla="*/ 59 w 83"/>
                  <a:gd name="T1" fmla="*/ 90 h 90"/>
                  <a:gd name="T2" fmla="*/ 83 w 83"/>
                  <a:gd name="T3" fmla="*/ 84 h 90"/>
                  <a:gd name="T4" fmla="*/ 71 w 83"/>
                  <a:gd name="T5" fmla="*/ 60 h 90"/>
                  <a:gd name="T6" fmla="*/ 53 w 83"/>
                  <a:gd name="T7" fmla="*/ 42 h 90"/>
                  <a:gd name="T8" fmla="*/ 6 w 83"/>
                  <a:gd name="T9" fmla="*/ 0 h 90"/>
                  <a:gd name="T10" fmla="*/ 0 w 83"/>
                  <a:gd name="T11" fmla="*/ 18 h 90"/>
                  <a:gd name="T12" fmla="*/ 35 w 83"/>
                  <a:gd name="T13" fmla="*/ 48 h 90"/>
                  <a:gd name="T14" fmla="*/ 59 w 83"/>
                  <a:gd name="T15" fmla="*/ 90 h 90"/>
                  <a:gd name="T16" fmla="*/ 59 w 83"/>
                  <a:gd name="T17" fmla="*/ 90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cs-CZ"/>
              </a:p>
            </p:txBody>
          </p:sp>
          <p:sp>
            <p:nvSpPr>
              <p:cNvPr id="1057" name="Freeform 44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>
                  <a:gd name="T0" fmla="*/ 693 w 717"/>
                  <a:gd name="T1" fmla="*/ 216 h 431"/>
                  <a:gd name="T2" fmla="*/ 687 w 717"/>
                  <a:gd name="T3" fmla="*/ 257 h 431"/>
                  <a:gd name="T4" fmla="*/ 669 w 717"/>
                  <a:gd name="T5" fmla="*/ 293 h 431"/>
                  <a:gd name="T6" fmla="*/ 633 w 717"/>
                  <a:gd name="T7" fmla="*/ 329 h 431"/>
                  <a:gd name="T8" fmla="*/ 598 w 717"/>
                  <a:gd name="T9" fmla="*/ 359 h 431"/>
                  <a:gd name="T10" fmla="*/ 544 w 717"/>
                  <a:gd name="T11" fmla="*/ 383 h 431"/>
                  <a:gd name="T12" fmla="*/ 490 w 717"/>
                  <a:gd name="T13" fmla="*/ 401 h 431"/>
                  <a:gd name="T14" fmla="*/ 424 w 717"/>
                  <a:gd name="T15" fmla="*/ 413 h 431"/>
                  <a:gd name="T16" fmla="*/ 359 w 717"/>
                  <a:gd name="T17" fmla="*/ 419 h 431"/>
                  <a:gd name="T18" fmla="*/ 293 w 717"/>
                  <a:gd name="T19" fmla="*/ 413 h 431"/>
                  <a:gd name="T20" fmla="*/ 227 w 717"/>
                  <a:gd name="T21" fmla="*/ 401 h 431"/>
                  <a:gd name="T22" fmla="*/ 173 w 717"/>
                  <a:gd name="T23" fmla="*/ 383 h 431"/>
                  <a:gd name="T24" fmla="*/ 119 w 717"/>
                  <a:gd name="T25" fmla="*/ 359 h 431"/>
                  <a:gd name="T26" fmla="*/ 84 w 717"/>
                  <a:gd name="T27" fmla="*/ 329 h 431"/>
                  <a:gd name="T28" fmla="*/ 48 w 717"/>
                  <a:gd name="T29" fmla="*/ 293 h 431"/>
                  <a:gd name="T30" fmla="*/ 30 w 717"/>
                  <a:gd name="T31" fmla="*/ 257 h 431"/>
                  <a:gd name="T32" fmla="*/ 24 w 717"/>
                  <a:gd name="T33" fmla="*/ 216 h 431"/>
                  <a:gd name="T34" fmla="*/ 30 w 717"/>
                  <a:gd name="T35" fmla="*/ 174 h 431"/>
                  <a:gd name="T36" fmla="*/ 48 w 717"/>
                  <a:gd name="T37" fmla="*/ 138 h 431"/>
                  <a:gd name="T38" fmla="*/ 84 w 717"/>
                  <a:gd name="T39" fmla="*/ 102 h 431"/>
                  <a:gd name="T40" fmla="*/ 119 w 717"/>
                  <a:gd name="T41" fmla="*/ 72 h 431"/>
                  <a:gd name="T42" fmla="*/ 173 w 717"/>
                  <a:gd name="T43" fmla="*/ 48 h 431"/>
                  <a:gd name="T44" fmla="*/ 227 w 717"/>
                  <a:gd name="T45" fmla="*/ 30 h 431"/>
                  <a:gd name="T46" fmla="*/ 293 w 717"/>
                  <a:gd name="T47" fmla="*/ 18 h 431"/>
                  <a:gd name="T48" fmla="*/ 359 w 717"/>
                  <a:gd name="T49" fmla="*/ 12 h 431"/>
                  <a:gd name="T50" fmla="*/ 418 w 717"/>
                  <a:gd name="T51" fmla="*/ 18 h 431"/>
                  <a:gd name="T52" fmla="*/ 478 w 717"/>
                  <a:gd name="T53" fmla="*/ 30 h 431"/>
                  <a:gd name="T54" fmla="*/ 532 w 717"/>
                  <a:gd name="T55" fmla="*/ 48 h 431"/>
                  <a:gd name="T56" fmla="*/ 580 w 717"/>
                  <a:gd name="T57" fmla="*/ 66 h 431"/>
                  <a:gd name="T58" fmla="*/ 586 w 717"/>
                  <a:gd name="T59" fmla="*/ 48 h 431"/>
                  <a:gd name="T60" fmla="*/ 478 w 717"/>
                  <a:gd name="T61" fmla="*/ 12 h 431"/>
                  <a:gd name="T62" fmla="*/ 418 w 717"/>
                  <a:gd name="T63" fmla="*/ 6 h 431"/>
                  <a:gd name="T64" fmla="*/ 359 w 717"/>
                  <a:gd name="T65" fmla="*/ 0 h 431"/>
                  <a:gd name="T66" fmla="*/ 287 w 717"/>
                  <a:gd name="T67" fmla="*/ 6 h 431"/>
                  <a:gd name="T68" fmla="*/ 221 w 717"/>
                  <a:gd name="T69" fmla="*/ 18 h 431"/>
                  <a:gd name="T70" fmla="*/ 161 w 717"/>
                  <a:gd name="T71" fmla="*/ 36 h 431"/>
                  <a:gd name="T72" fmla="*/ 107 w 717"/>
                  <a:gd name="T73" fmla="*/ 66 h 431"/>
                  <a:gd name="T74" fmla="*/ 60 w 717"/>
                  <a:gd name="T75" fmla="*/ 96 h 431"/>
                  <a:gd name="T76" fmla="*/ 30 w 717"/>
                  <a:gd name="T77" fmla="*/ 132 h 431"/>
                  <a:gd name="T78" fmla="*/ 6 w 717"/>
                  <a:gd name="T79" fmla="*/ 174 h 431"/>
                  <a:gd name="T80" fmla="*/ 0 w 717"/>
                  <a:gd name="T81" fmla="*/ 216 h 431"/>
                  <a:gd name="T82" fmla="*/ 6 w 717"/>
                  <a:gd name="T83" fmla="*/ 257 h 431"/>
                  <a:gd name="T84" fmla="*/ 30 w 717"/>
                  <a:gd name="T85" fmla="*/ 299 h 431"/>
                  <a:gd name="T86" fmla="*/ 60 w 717"/>
                  <a:gd name="T87" fmla="*/ 335 h 431"/>
                  <a:gd name="T88" fmla="*/ 107 w 717"/>
                  <a:gd name="T89" fmla="*/ 371 h 431"/>
                  <a:gd name="T90" fmla="*/ 161 w 717"/>
                  <a:gd name="T91" fmla="*/ 395 h 431"/>
                  <a:gd name="T92" fmla="*/ 221 w 717"/>
                  <a:gd name="T93" fmla="*/ 413 h 431"/>
                  <a:gd name="T94" fmla="*/ 287 w 717"/>
                  <a:gd name="T95" fmla="*/ 425 h 431"/>
                  <a:gd name="T96" fmla="*/ 359 w 717"/>
                  <a:gd name="T97" fmla="*/ 431 h 431"/>
                  <a:gd name="T98" fmla="*/ 430 w 717"/>
                  <a:gd name="T99" fmla="*/ 425 h 431"/>
                  <a:gd name="T100" fmla="*/ 496 w 717"/>
                  <a:gd name="T101" fmla="*/ 413 h 431"/>
                  <a:gd name="T102" fmla="*/ 562 w 717"/>
                  <a:gd name="T103" fmla="*/ 395 h 431"/>
                  <a:gd name="T104" fmla="*/ 610 w 717"/>
                  <a:gd name="T105" fmla="*/ 371 h 431"/>
                  <a:gd name="T106" fmla="*/ 657 w 717"/>
                  <a:gd name="T107" fmla="*/ 335 h 431"/>
                  <a:gd name="T108" fmla="*/ 687 w 717"/>
                  <a:gd name="T109" fmla="*/ 299 h 431"/>
                  <a:gd name="T110" fmla="*/ 711 w 717"/>
                  <a:gd name="T111" fmla="*/ 257 h 431"/>
                  <a:gd name="T112" fmla="*/ 717 w 717"/>
                  <a:gd name="T113" fmla="*/ 216 h 431"/>
                  <a:gd name="T114" fmla="*/ 717 w 717"/>
                  <a:gd name="T115" fmla="*/ 204 h 431"/>
                  <a:gd name="T116" fmla="*/ 711 w 717"/>
                  <a:gd name="T117" fmla="*/ 192 h 431"/>
                  <a:gd name="T118" fmla="*/ 687 w 717"/>
                  <a:gd name="T119" fmla="*/ 198 h 431"/>
                  <a:gd name="T120" fmla="*/ 693 w 717"/>
                  <a:gd name="T121" fmla="*/ 210 h 431"/>
                  <a:gd name="T122" fmla="*/ 693 w 717"/>
                  <a:gd name="T123" fmla="*/ 216 h 431"/>
                  <a:gd name="T124" fmla="*/ 693 w 717"/>
                  <a:gd name="T125" fmla="*/ 216 h 431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60000 65536"/>
                  <a:gd name="T187" fmla="*/ 0 60000 65536"/>
                  <a:gd name="T188" fmla="*/ 0 60000 65536"/>
                </a:gdLst>
                <a:ahLst/>
                <a:cxnLst>
                  <a:cxn ang="T126">
                    <a:pos x="T0" y="T1"/>
                  </a:cxn>
                  <a:cxn ang="T127">
                    <a:pos x="T2" y="T3"/>
                  </a:cxn>
                  <a:cxn ang="T128">
                    <a:pos x="T4" y="T5"/>
                  </a:cxn>
                  <a:cxn ang="T129">
                    <a:pos x="T6" y="T7"/>
                  </a:cxn>
                  <a:cxn ang="T130">
                    <a:pos x="T8" y="T9"/>
                  </a:cxn>
                  <a:cxn ang="T131">
                    <a:pos x="T10" y="T11"/>
                  </a:cxn>
                  <a:cxn ang="T132">
                    <a:pos x="T12" y="T13"/>
                  </a:cxn>
                  <a:cxn ang="T133">
                    <a:pos x="T14" y="T15"/>
                  </a:cxn>
                  <a:cxn ang="T134">
                    <a:pos x="T16" y="T17"/>
                  </a:cxn>
                  <a:cxn ang="T135">
                    <a:pos x="T18" y="T19"/>
                  </a:cxn>
                  <a:cxn ang="T136">
                    <a:pos x="T20" y="T21"/>
                  </a:cxn>
                  <a:cxn ang="T137">
                    <a:pos x="T22" y="T23"/>
                  </a:cxn>
                  <a:cxn ang="T138">
                    <a:pos x="T24" y="T25"/>
                  </a:cxn>
                  <a:cxn ang="T139">
                    <a:pos x="T26" y="T27"/>
                  </a:cxn>
                  <a:cxn ang="T140">
                    <a:pos x="T28" y="T29"/>
                  </a:cxn>
                  <a:cxn ang="T141">
                    <a:pos x="T30" y="T31"/>
                  </a:cxn>
                  <a:cxn ang="T142">
                    <a:pos x="T32" y="T33"/>
                  </a:cxn>
                  <a:cxn ang="T143">
                    <a:pos x="T34" y="T35"/>
                  </a:cxn>
                  <a:cxn ang="T144">
                    <a:pos x="T36" y="T37"/>
                  </a:cxn>
                  <a:cxn ang="T145">
                    <a:pos x="T38" y="T39"/>
                  </a:cxn>
                  <a:cxn ang="T146">
                    <a:pos x="T40" y="T41"/>
                  </a:cxn>
                  <a:cxn ang="T147">
                    <a:pos x="T42" y="T43"/>
                  </a:cxn>
                  <a:cxn ang="T148">
                    <a:pos x="T44" y="T45"/>
                  </a:cxn>
                  <a:cxn ang="T149">
                    <a:pos x="T46" y="T47"/>
                  </a:cxn>
                  <a:cxn ang="T150">
                    <a:pos x="T48" y="T49"/>
                  </a:cxn>
                  <a:cxn ang="T151">
                    <a:pos x="T50" y="T51"/>
                  </a:cxn>
                  <a:cxn ang="T152">
                    <a:pos x="T52" y="T53"/>
                  </a:cxn>
                  <a:cxn ang="T153">
                    <a:pos x="T54" y="T55"/>
                  </a:cxn>
                  <a:cxn ang="T154">
                    <a:pos x="T56" y="T57"/>
                  </a:cxn>
                  <a:cxn ang="T155">
                    <a:pos x="T58" y="T59"/>
                  </a:cxn>
                  <a:cxn ang="T156">
                    <a:pos x="T60" y="T61"/>
                  </a:cxn>
                  <a:cxn ang="T157">
                    <a:pos x="T62" y="T63"/>
                  </a:cxn>
                  <a:cxn ang="T158">
                    <a:pos x="T64" y="T65"/>
                  </a:cxn>
                  <a:cxn ang="T159">
                    <a:pos x="T66" y="T67"/>
                  </a:cxn>
                  <a:cxn ang="T160">
                    <a:pos x="T68" y="T69"/>
                  </a:cxn>
                  <a:cxn ang="T161">
                    <a:pos x="T70" y="T71"/>
                  </a:cxn>
                  <a:cxn ang="T162">
                    <a:pos x="T72" y="T73"/>
                  </a:cxn>
                  <a:cxn ang="T163">
                    <a:pos x="T74" y="T75"/>
                  </a:cxn>
                  <a:cxn ang="T164">
                    <a:pos x="T76" y="T77"/>
                  </a:cxn>
                  <a:cxn ang="T165">
                    <a:pos x="T78" y="T79"/>
                  </a:cxn>
                  <a:cxn ang="T166">
                    <a:pos x="T80" y="T81"/>
                  </a:cxn>
                  <a:cxn ang="T167">
                    <a:pos x="T82" y="T83"/>
                  </a:cxn>
                  <a:cxn ang="T168">
                    <a:pos x="T84" y="T85"/>
                  </a:cxn>
                  <a:cxn ang="T169">
                    <a:pos x="T86" y="T87"/>
                  </a:cxn>
                  <a:cxn ang="T170">
                    <a:pos x="T88" y="T89"/>
                  </a:cxn>
                  <a:cxn ang="T171">
                    <a:pos x="T90" y="T91"/>
                  </a:cxn>
                  <a:cxn ang="T172">
                    <a:pos x="T92" y="T93"/>
                  </a:cxn>
                  <a:cxn ang="T173">
                    <a:pos x="T94" y="T95"/>
                  </a:cxn>
                  <a:cxn ang="T174">
                    <a:pos x="T96" y="T97"/>
                  </a:cxn>
                  <a:cxn ang="T175">
                    <a:pos x="T98" y="T99"/>
                  </a:cxn>
                  <a:cxn ang="T176">
                    <a:pos x="T100" y="T101"/>
                  </a:cxn>
                  <a:cxn ang="T177">
                    <a:pos x="T102" y="T103"/>
                  </a:cxn>
                  <a:cxn ang="T178">
                    <a:pos x="T104" y="T105"/>
                  </a:cxn>
                  <a:cxn ang="T179">
                    <a:pos x="T106" y="T107"/>
                  </a:cxn>
                  <a:cxn ang="T180">
                    <a:pos x="T108" y="T109"/>
                  </a:cxn>
                  <a:cxn ang="T181">
                    <a:pos x="T110" y="T111"/>
                  </a:cxn>
                  <a:cxn ang="T182">
                    <a:pos x="T112" y="T113"/>
                  </a:cxn>
                  <a:cxn ang="T183">
                    <a:pos x="T114" y="T115"/>
                  </a:cxn>
                  <a:cxn ang="T184">
                    <a:pos x="T116" y="T117"/>
                  </a:cxn>
                  <a:cxn ang="T185">
                    <a:pos x="T118" y="T119"/>
                  </a:cxn>
                  <a:cxn ang="T186">
                    <a:pos x="T120" y="T121"/>
                  </a:cxn>
                  <a:cxn ang="T187">
                    <a:pos x="T122" y="T123"/>
                  </a:cxn>
                  <a:cxn ang="T188">
                    <a:pos x="T124" y="T125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285" name="Freeform 45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>
                  <a:gd name="T0" fmla="*/ 616 w 909"/>
                  <a:gd name="T1" fmla="*/ 0 h 533"/>
                  <a:gd name="T2" fmla="*/ 616 w 909"/>
                  <a:gd name="T3" fmla="*/ 18 h 533"/>
                  <a:gd name="T4" fmla="*/ 724 w 909"/>
                  <a:gd name="T5" fmla="*/ 60 h 533"/>
                  <a:gd name="T6" fmla="*/ 765 w 909"/>
                  <a:gd name="T7" fmla="*/ 84 h 533"/>
                  <a:gd name="T8" fmla="*/ 807 w 909"/>
                  <a:gd name="T9" fmla="*/ 114 h 533"/>
                  <a:gd name="T10" fmla="*/ 837 w 909"/>
                  <a:gd name="T11" fmla="*/ 144 h 533"/>
                  <a:gd name="T12" fmla="*/ 861 w 909"/>
                  <a:gd name="T13" fmla="*/ 180 h 533"/>
                  <a:gd name="T14" fmla="*/ 873 w 909"/>
                  <a:gd name="T15" fmla="*/ 216 h 533"/>
                  <a:gd name="T16" fmla="*/ 879 w 909"/>
                  <a:gd name="T17" fmla="*/ 258 h 533"/>
                  <a:gd name="T18" fmla="*/ 873 w 909"/>
                  <a:gd name="T19" fmla="*/ 311 h 533"/>
                  <a:gd name="T20" fmla="*/ 843 w 909"/>
                  <a:gd name="T21" fmla="*/ 359 h 533"/>
                  <a:gd name="T22" fmla="*/ 807 w 909"/>
                  <a:gd name="T23" fmla="*/ 401 h 533"/>
                  <a:gd name="T24" fmla="*/ 753 w 909"/>
                  <a:gd name="T25" fmla="*/ 443 h 533"/>
                  <a:gd name="T26" fmla="*/ 694 w 909"/>
                  <a:gd name="T27" fmla="*/ 473 h 533"/>
                  <a:gd name="T28" fmla="*/ 622 w 909"/>
                  <a:gd name="T29" fmla="*/ 497 h 533"/>
                  <a:gd name="T30" fmla="*/ 538 w 909"/>
                  <a:gd name="T31" fmla="*/ 509 h 533"/>
                  <a:gd name="T32" fmla="*/ 455 w 909"/>
                  <a:gd name="T33" fmla="*/ 515 h 533"/>
                  <a:gd name="T34" fmla="*/ 371 w 909"/>
                  <a:gd name="T35" fmla="*/ 509 h 533"/>
                  <a:gd name="T36" fmla="*/ 287 w 909"/>
                  <a:gd name="T37" fmla="*/ 497 h 533"/>
                  <a:gd name="T38" fmla="*/ 215 w 909"/>
                  <a:gd name="T39" fmla="*/ 473 h 533"/>
                  <a:gd name="T40" fmla="*/ 156 w 909"/>
                  <a:gd name="T41" fmla="*/ 443 h 533"/>
                  <a:gd name="T42" fmla="*/ 102 w 909"/>
                  <a:gd name="T43" fmla="*/ 401 h 533"/>
                  <a:gd name="T44" fmla="*/ 66 w 909"/>
                  <a:gd name="T45" fmla="*/ 359 h 533"/>
                  <a:gd name="T46" fmla="*/ 36 w 909"/>
                  <a:gd name="T47" fmla="*/ 311 h 533"/>
                  <a:gd name="T48" fmla="*/ 30 w 909"/>
                  <a:gd name="T49" fmla="*/ 258 h 533"/>
                  <a:gd name="T50" fmla="*/ 36 w 909"/>
                  <a:gd name="T51" fmla="*/ 222 h 533"/>
                  <a:gd name="T52" fmla="*/ 48 w 909"/>
                  <a:gd name="T53" fmla="*/ 186 h 533"/>
                  <a:gd name="T54" fmla="*/ 66 w 909"/>
                  <a:gd name="T55" fmla="*/ 156 h 533"/>
                  <a:gd name="T56" fmla="*/ 90 w 909"/>
                  <a:gd name="T57" fmla="*/ 126 h 533"/>
                  <a:gd name="T58" fmla="*/ 66 w 909"/>
                  <a:gd name="T59" fmla="*/ 114 h 533"/>
                  <a:gd name="T60" fmla="*/ 36 w 909"/>
                  <a:gd name="T61" fmla="*/ 144 h 533"/>
                  <a:gd name="T62" fmla="*/ 18 w 909"/>
                  <a:gd name="T63" fmla="*/ 180 h 533"/>
                  <a:gd name="T64" fmla="*/ 6 w 909"/>
                  <a:gd name="T65" fmla="*/ 216 h 533"/>
                  <a:gd name="T66" fmla="*/ 0 w 909"/>
                  <a:gd name="T67" fmla="*/ 258 h 533"/>
                  <a:gd name="T68" fmla="*/ 12 w 909"/>
                  <a:gd name="T69" fmla="*/ 311 h 533"/>
                  <a:gd name="T70" fmla="*/ 36 w 909"/>
                  <a:gd name="T71" fmla="*/ 365 h 533"/>
                  <a:gd name="T72" fmla="*/ 78 w 909"/>
                  <a:gd name="T73" fmla="*/ 413 h 533"/>
                  <a:gd name="T74" fmla="*/ 132 w 909"/>
                  <a:gd name="T75" fmla="*/ 449 h 533"/>
                  <a:gd name="T76" fmla="*/ 203 w 909"/>
                  <a:gd name="T77" fmla="*/ 485 h 533"/>
                  <a:gd name="T78" fmla="*/ 275 w 909"/>
                  <a:gd name="T79" fmla="*/ 509 h 533"/>
                  <a:gd name="T80" fmla="*/ 365 w 909"/>
                  <a:gd name="T81" fmla="*/ 527 h 533"/>
                  <a:gd name="T82" fmla="*/ 455 w 909"/>
                  <a:gd name="T83" fmla="*/ 533 h 533"/>
                  <a:gd name="T84" fmla="*/ 544 w 909"/>
                  <a:gd name="T85" fmla="*/ 527 h 533"/>
                  <a:gd name="T86" fmla="*/ 634 w 909"/>
                  <a:gd name="T87" fmla="*/ 509 h 533"/>
                  <a:gd name="T88" fmla="*/ 712 w 909"/>
                  <a:gd name="T89" fmla="*/ 485 h 533"/>
                  <a:gd name="T90" fmla="*/ 777 w 909"/>
                  <a:gd name="T91" fmla="*/ 449 h 533"/>
                  <a:gd name="T92" fmla="*/ 831 w 909"/>
                  <a:gd name="T93" fmla="*/ 413 h 533"/>
                  <a:gd name="T94" fmla="*/ 873 w 909"/>
                  <a:gd name="T95" fmla="*/ 365 h 533"/>
                  <a:gd name="T96" fmla="*/ 897 w 909"/>
                  <a:gd name="T97" fmla="*/ 311 h 533"/>
                  <a:gd name="T98" fmla="*/ 909 w 909"/>
                  <a:gd name="T99" fmla="*/ 258 h 533"/>
                  <a:gd name="T100" fmla="*/ 903 w 909"/>
                  <a:gd name="T101" fmla="*/ 216 h 533"/>
                  <a:gd name="T102" fmla="*/ 885 w 909"/>
                  <a:gd name="T103" fmla="*/ 174 h 533"/>
                  <a:gd name="T104" fmla="*/ 861 w 909"/>
                  <a:gd name="T105" fmla="*/ 132 h 533"/>
                  <a:gd name="T106" fmla="*/ 825 w 909"/>
                  <a:gd name="T107" fmla="*/ 102 h 533"/>
                  <a:gd name="T108" fmla="*/ 783 w 909"/>
                  <a:gd name="T109" fmla="*/ 66 h 533"/>
                  <a:gd name="T110" fmla="*/ 735 w 909"/>
                  <a:gd name="T111" fmla="*/ 42 h 533"/>
                  <a:gd name="T112" fmla="*/ 616 w 909"/>
                  <a:gd name="T113" fmla="*/ 0 h 533"/>
                  <a:gd name="T114" fmla="*/ 616 w 909"/>
                  <a:gd name="T115" fmla="*/ 0 h 5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cs-CZ"/>
              </a:p>
            </p:txBody>
          </p:sp>
          <p:sp>
            <p:nvSpPr>
              <p:cNvPr id="10286" name="Freeform 46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>
                  <a:gd name="T0" fmla="*/ 240 w 365"/>
                  <a:gd name="T1" fmla="*/ 18 h 66"/>
                  <a:gd name="T2" fmla="*/ 299 w 365"/>
                  <a:gd name="T3" fmla="*/ 24 h 66"/>
                  <a:gd name="T4" fmla="*/ 359 w 365"/>
                  <a:gd name="T5" fmla="*/ 30 h 66"/>
                  <a:gd name="T6" fmla="*/ 365 w 365"/>
                  <a:gd name="T7" fmla="*/ 12 h 66"/>
                  <a:gd name="T8" fmla="*/ 305 w 365"/>
                  <a:gd name="T9" fmla="*/ 6 h 66"/>
                  <a:gd name="T10" fmla="*/ 240 w 365"/>
                  <a:gd name="T11" fmla="*/ 0 h 66"/>
                  <a:gd name="T12" fmla="*/ 174 w 365"/>
                  <a:gd name="T13" fmla="*/ 6 h 66"/>
                  <a:gd name="T14" fmla="*/ 114 w 365"/>
                  <a:gd name="T15" fmla="*/ 12 h 66"/>
                  <a:gd name="T16" fmla="*/ 0 w 365"/>
                  <a:gd name="T17" fmla="*/ 42 h 66"/>
                  <a:gd name="T18" fmla="*/ 0 w 365"/>
                  <a:gd name="T19" fmla="*/ 66 h 66"/>
                  <a:gd name="T20" fmla="*/ 54 w 365"/>
                  <a:gd name="T21" fmla="*/ 48 h 66"/>
                  <a:gd name="T22" fmla="*/ 114 w 365"/>
                  <a:gd name="T23" fmla="*/ 30 h 66"/>
                  <a:gd name="T24" fmla="*/ 174 w 365"/>
                  <a:gd name="T25" fmla="*/ 24 h 66"/>
                  <a:gd name="T26" fmla="*/ 240 w 365"/>
                  <a:gd name="T27" fmla="*/ 18 h 66"/>
                  <a:gd name="T28" fmla="*/ 240 w 365"/>
                  <a:gd name="T29" fmla="*/ 18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cs-CZ"/>
              </a:p>
            </p:txBody>
          </p:sp>
          <p:sp>
            <p:nvSpPr>
              <p:cNvPr id="10287" name="Freeform 47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>
                  <a:gd name="T0" fmla="*/ 66 w 66"/>
                  <a:gd name="T1" fmla="*/ 18 h 48"/>
                  <a:gd name="T2" fmla="*/ 48 w 66"/>
                  <a:gd name="T3" fmla="*/ 0 h 48"/>
                  <a:gd name="T4" fmla="*/ 24 w 66"/>
                  <a:gd name="T5" fmla="*/ 12 h 48"/>
                  <a:gd name="T6" fmla="*/ 0 w 66"/>
                  <a:gd name="T7" fmla="*/ 30 h 48"/>
                  <a:gd name="T8" fmla="*/ 12 w 66"/>
                  <a:gd name="T9" fmla="*/ 48 h 48"/>
                  <a:gd name="T10" fmla="*/ 42 w 66"/>
                  <a:gd name="T11" fmla="*/ 30 h 48"/>
                  <a:gd name="T12" fmla="*/ 66 w 66"/>
                  <a:gd name="T13" fmla="*/ 18 h 48"/>
                  <a:gd name="T14" fmla="*/ 66 w 66"/>
                  <a:gd name="T15" fmla="*/ 18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cs-CZ"/>
              </a:p>
            </p:txBody>
          </p:sp>
          <p:sp>
            <p:nvSpPr>
              <p:cNvPr id="10288" name="Oval 48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cs-CZ"/>
              </a:p>
            </p:txBody>
          </p:sp>
          <p:sp>
            <p:nvSpPr>
              <p:cNvPr id="10289" name="Oval 49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cs-CZ"/>
              </a:p>
            </p:txBody>
          </p:sp>
          <p:sp>
            <p:nvSpPr>
              <p:cNvPr id="10290" name="Oval 50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cs-CZ"/>
              </a:p>
            </p:txBody>
          </p:sp>
          <p:sp>
            <p:nvSpPr>
              <p:cNvPr id="10291" name="Oval 51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cs-CZ"/>
              </a:p>
            </p:txBody>
          </p:sp>
          <p:sp>
            <p:nvSpPr>
              <p:cNvPr id="10292" name="Oval 52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cs-CZ"/>
              </a:p>
            </p:txBody>
          </p:sp>
          <p:sp>
            <p:nvSpPr>
              <p:cNvPr id="10293" name="Oval 53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cs-CZ"/>
              </a:p>
            </p:txBody>
          </p:sp>
        </p:grpSp>
        <p:grpSp>
          <p:nvGrpSpPr>
            <p:cNvPr id="1037" name="Group 54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1038" name="Freeform 55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>
                  <a:gd name="T0" fmla="*/ 210 w 382"/>
                  <a:gd name="T1" fmla="*/ 96 h 96"/>
                  <a:gd name="T2" fmla="*/ 143 w 382"/>
                  <a:gd name="T3" fmla="*/ 90 h 96"/>
                  <a:gd name="T4" fmla="*/ 83 w 382"/>
                  <a:gd name="T5" fmla="*/ 66 h 96"/>
                  <a:gd name="T6" fmla="*/ 35 w 382"/>
                  <a:gd name="T7" fmla="*/ 36 h 96"/>
                  <a:gd name="T8" fmla="*/ 6 w 382"/>
                  <a:gd name="T9" fmla="*/ 0 h 96"/>
                  <a:gd name="T10" fmla="*/ 0 w 382"/>
                  <a:gd name="T11" fmla="*/ 6 h 96"/>
                  <a:gd name="T12" fmla="*/ 29 w 382"/>
                  <a:gd name="T13" fmla="*/ 42 h 96"/>
                  <a:gd name="T14" fmla="*/ 77 w 382"/>
                  <a:gd name="T15" fmla="*/ 72 h 96"/>
                  <a:gd name="T16" fmla="*/ 137 w 382"/>
                  <a:gd name="T17" fmla="*/ 90 h 96"/>
                  <a:gd name="T18" fmla="*/ 210 w 382"/>
                  <a:gd name="T19" fmla="*/ 96 h 96"/>
                  <a:gd name="T20" fmla="*/ 264 w 382"/>
                  <a:gd name="T21" fmla="*/ 90 h 96"/>
                  <a:gd name="T22" fmla="*/ 312 w 382"/>
                  <a:gd name="T23" fmla="*/ 84 h 96"/>
                  <a:gd name="T24" fmla="*/ 353 w 382"/>
                  <a:gd name="T25" fmla="*/ 66 h 96"/>
                  <a:gd name="T26" fmla="*/ 383 w 382"/>
                  <a:gd name="T27" fmla="*/ 42 h 96"/>
                  <a:gd name="T28" fmla="*/ 377 w 382"/>
                  <a:gd name="T29" fmla="*/ 42 h 96"/>
                  <a:gd name="T30" fmla="*/ 347 w 382"/>
                  <a:gd name="T31" fmla="*/ 66 h 96"/>
                  <a:gd name="T32" fmla="*/ 306 w 382"/>
                  <a:gd name="T33" fmla="*/ 78 h 96"/>
                  <a:gd name="T34" fmla="*/ 264 w 382"/>
                  <a:gd name="T35" fmla="*/ 90 h 96"/>
                  <a:gd name="T36" fmla="*/ 210 w 382"/>
                  <a:gd name="T37" fmla="*/ 96 h 96"/>
                  <a:gd name="T38" fmla="*/ 210 w 382"/>
                  <a:gd name="T39" fmla="*/ 96 h 9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39" name="Freeform 56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>
                  <a:gd name="T0" fmla="*/ 174 w 258"/>
                  <a:gd name="T1" fmla="*/ 0 h 54"/>
                  <a:gd name="T2" fmla="*/ 216 w 258"/>
                  <a:gd name="T3" fmla="*/ 6 h 54"/>
                  <a:gd name="T4" fmla="*/ 258 w 258"/>
                  <a:gd name="T5" fmla="*/ 12 h 54"/>
                  <a:gd name="T6" fmla="*/ 252 w 258"/>
                  <a:gd name="T7" fmla="*/ 6 h 54"/>
                  <a:gd name="T8" fmla="*/ 216 w 258"/>
                  <a:gd name="T9" fmla="*/ 0 h 54"/>
                  <a:gd name="T10" fmla="*/ 174 w 258"/>
                  <a:gd name="T11" fmla="*/ 0 h 54"/>
                  <a:gd name="T12" fmla="*/ 120 w 258"/>
                  <a:gd name="T13" fmla="*/ 6 h 54"/>
                  <a:gd name="T14" fmla="*/ 78 w 258"/>
                  <a:gd name="T15" fmla="*/ 12 h 54"/>
                  <a:gd name="T16" fmla="*/ 36 w 258"/>
                  <a:gd name="T17" fmla="*/ 30 h 54"/>
                  <a:gd name="T18" fmla="*/ 0 w 258"/>
                  <a:gd name="T19" fmla="*/ 48 h 54"/>
                  <a:gd name="T20" fmla="*/ 6 w 258"/>
                  <a:gd name="T21" fmla="*/ 54 h 54"/>
                  <a:gd name="T22" fmla="*/ 36 w 258"/>
                  <a:gd name="T23" fmla="*/ 36 h 54"/>
                  <a:gd name="T24" fmla="*/ 78 w 258"/>
                  <a:gd name="T25" fmla="*/ 18 h 54"/>
                  <a:gd name="T26" fmla="*/ 120 w 258"/>
                  <a:gd name="T27" fmla="*/ 6 h 54"/>
                  <a:gd name="T28" fmla="*/ 174 w 258"/>
                  <a:gd name="T29" fmla="*/ 0 h 54"/>
                  <a:gd name="T30" fmla="*/ 174 w 258"/>
                  <a:gd name="T31" fmla="*/ 0 h 54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40" name="Freeform 57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>
                  <a:gd name="T0" fmla="*/ 54 w 60"/>
                  <a:gd name="T1" fmla="*/ 90 h 156"/>
                  <a:gd name="T2" fmla="*/ 48 w 60"/>
                  <a:gd name="T3" fmla="*/ 126 h 156"/>
                  <a:gd name="T4" fmla="*/ 24 w 60"/>
                  <a:gd name="T5" fmla="*/ 156 h 156"/>
                  <a:gd name="T6" fmla="*/ 30 w 60"/>
                  <a:gd name="T7" fmla="*/ 156 h 156"/>
                  <a:gd name="T8" fmla="*/ 54 w 60"/>
                  <a:gd name="T9" fmla="*/ 126 h 156"/>
                  <a:gd name="T10" fmla="*/ 60 w 60"/>
                  <a:gd name="T11" fmla="*/ 90 h 156"/>
                  <a:gd name="T12" fmla="*/ 54 w 60"/>
                  <a:gd name="T13" fmla="*/ 66 h 156"/>
                  <a:gd name="T14" fmla="*/ 48 w 60"/>
                  <a:gd name="T15" fmla="*/ 42 h 156"/>
                  <a:gd name="T16" fmla="*/ 30 w 60"/>
                  <a:gd name="T17" fmla="*/ 18 h 156"/>
                  <a:gd name="T18" fmla="*/ 6 w 60"/>
                  <a:gd name="T19" fmla="*/ 0 h 156"/>
                  <a:gd name="T20" fmla="*/ 0 w 60"/>
                  <a:gd name="T21" fmla="*/ 6 h 156"/>
                  <a:gd name="T22" fmla="*/ 24 w 60"/>
                  <a:gd name="T23" fmla="*/ 24 h 156"/>
                  <a:gd name="T24" fmla="*/ 42 w 60"/>
                  <a:gd name="T25" fmla="*/ 42 h 156"/>
                  <a:gd name="T26" fmla="*/ 48 w 60"/>
                  <a:gd name="T27" fmla="*/ 66 h 156"/>
                  <a:gd name="T28" fmla="*/ 54 w 60"/>
                  <a:gd name="T29" fmla="*/ 90 h 156"/>
                  <a:gd name="T30" fmla="*/ 54 w 60"/>
                  <a:gd name="T31" fmla="*/ 90 h 15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41" name="Freeform 58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>
                  <a:gd name="T0" fmla="*/ 114 w 192"/>
                  <a:gd name="T1" fmla="*/ 12 h 18"/>
                  <a:gd name="T2" fmla="*/ 72 w 192"/>
                  <a:gd name="T3" fmla="*/ 6 h 18"/>
                  <a:gd name="T4" fmla="*/ 30 w 192"/>
                  <a:gd name="T5" fmla="*/ 0 h 18"/>
                  <a:gd name="T6" fmla="*/ 0 w 192"/>
                  <a:gd name="T7" fmla="*/ 0 h 18"/>
                  <a:gd name="T8" fmla="*/ 54 w 192"/>
                  <a:gd name="T9" fmla="*/ 12 h 18"/>
                  <a:gd name="T10" fmla="*/ 114 w 192"/>
                  <a:gd name="T11" fmla="*/ 18 h 18"/>
                  <a:gd name="T12" fmla="*/ 156 w 192"/>
                  <a:gd name="T13" fmla="*/ 18 h 18"/>
                  <a:gd name="T14" fmla="*/ 192 w 192"/>
                  <a:gd name="T15" fmla="*/ 12 h 18"/>
                  <a:gd name="T16" fmla="*/ 186 w 192"/>
                  <a:gd name="T17" fmla="*/ 0 h 18"/>
                  <a:gd name="T18" fmla="*/ 150 w 192"/>
                  <a:gd name="T19" fmla="*/ 6 h 18"/>
                  <a:gd name="T20" fmla="*/ 114 w 192"/>
                  <a:gd name="T21" fmla="*/ 12 h 18"/>
                  <a:gd name="T22" fmla="*/ 114 w 192"/>
                  <a:gd name="T23" fmla="*/ 12 h 18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42" name="Freeform 59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>
                  <a:gd name="T0" fmla="*/ 11 w 161"/>
                  <a:gd name="T1" fmla="*/ 114 h 186"/>
                  <a:gd name="T2" fmla="*/ 17 w 161"/>
                  <a:gd name="T3" fmla="*/ 96 h 186"/>
                  <a:gd name="T4" fmla="*/ 23 w 161"/>
                  <a:gd name="T5" fmla="*/ 78 h 186"/>
                  <a:gd name="T6" fmla="*/ 53 w 161"/>
                  <a:gd name="T7" fmla="*/ 42 h 186"/>
                  <a:gd name="T8" fmla="*/ 101 w 161"/>
                  <a:gd name="T9" fmla="*/ 18 h 186"/>
                  <a:gd name="T10" fmla="*/ 155 w 161"/>
                  <a:gd name="T11" fmla="*/ 6 h 186"/>
                  <a:gd name="T12" fmla="*/ 161 w 161"/>
                  <a:gd name="T13" fmla="*/ 0 h 186"/>
                  <a:gd name="T14" fmla="*/ 95 w 161"/>
                  <a:gd name="T15" fmla="*/ 12 h 186"/>
                  <a:gd name="T16" fmla="*/ 47 w 161"/>
                  <a:gd name="T17" fmla="*/ 36 h 186"/>
                  <a:gd name="T18" fmla="*/ 11 w 161"/>
                  <a:gd name="T19" fmla="*/ 72 h 186"/>
                  <a:gd name="T20" fmla="*/ 5 w 161"/>
                  <a:gd name="T21" fmla="*/ 90 h 186"/>
                  <a:gd name="T22" fmla="*/ 0 w 161"/>
                  <a:gd name="T23" fmla="*/ 114 h 186"/>
                  <a:gd name="T24" fmla="*/ 11 w 161"/>
                  <a:gd name="T25" fmla="*/ 150 h 186"/>
                  <a:gd name="T26" fmla="*/ 23 w 161"/>
                  <a:gd name="T27" fmla="*/ 168 h 186"/>
                  <a:gd name="T28" fmla="*/ 41 w 161"/>
                  <a:gd name="T29" fmla="*/ 186 h 186"/>
                  <a:gd name="T30" fmla="*/ 65 w 161"/>
                  <a:gd name="T31" fmla="*/ 186 h 186"/>
                  <a:gd name="T32" fmla="*/ 41 w 161"/>
                  <a:gd name="T33" fmla="*/ 168 h 186"/>
                  <a:gd name="T34" fmla="*/ 23 w 161"/>
                  <a:gd name="T35" fmla="*/ 150 h 186"/>
                  <a:gd name="T36" fmla="*/ 17 w 161"/>
                  <a:gd name="T37" fmla="*/ 132 h 186"/>
                  <a:gd name="T38" fmla="*/ 11 w 161"/>
                  <a:gd name="T39" fmla="*/ 114 h 186"/>
                  <a:gd name="T40" fmla="*/ 11 w 161"/>
                  <a:gd name="T41" fmla="*/ 114 h 18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43" name="Freeform 60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>
                  <a:gd name="T0" fmla="*/ 0 w 185"/>
                  <a:gd name="T1" fmla="*/ 6 h 210"/>
                  <a:gd name="T2" fmla="*/ 66 w 185"/>
                  <a:gd name="T3" fmla="*/ 12 h 210"/>
                  <a:gd name="T4" fmla="*/ 120 w 185"/>
                  <a:gd name="T5" fmla="*/ 36 h 210"/>
                  <a:gd name="T6" fmla="*/ 156 w 185"/>
                  <a:gd name="T7" fmla="*/ 72 h 210"/>
                  <a:gd name="T8" fmla="*/ 162 w 185"/>
                  <a:gd name="T9" fmla="*/ 90 h 210"/>
                  <a:gd name="T10" fmla="*/ 168 w 185"/>
                  <a:gd name="T11" fmla="*/ 114 h 210"/>
                  <a:gd name="T12" fmla="*/ 162 w 185"/>
                  <a:gd name="T13" fmla="*/ 138 h 210"/>
                  <a:gd name="T14" fmla="*/ 150 w 185"/>
                  <a:gd name="T15" fmla="*/ 162 h 210"/>
                  <a:gd name="T16" fmla="*/ 120 w 185"/>
                  <a:gd name="T17" fmla="*/ 180 h 210"/>
                  <a:gd name="T18" fmla="*/ 90 w 185"/>
                  <a:gd name="T19" fmla="*/ 198 h 210"/>
                  <a:gd name="T20" fmla="*/ 97 w 185"/>
                  <a:gd name="T21" fmla="*/ 210 h 210"/>
                  <a:gd name="T22" fmla="*/ 132 w 185"/>
                  <a:gd name="T23" fmla="*/ 192 h 210"/>
                  <a:gd name="T24" fmla="*/ 162 w 185"/>
                  <a:gd name="T25" fmla="*/ 168 h 210"/>
                  <a:gd name="T26" fmla="*/ 180 w 185"/>
                  <a:gd name="T27" fmla="*/ 144 h 210"/>
                  <a:gd name="T28" fmla="*/ 186 w 185"/>
                  <a:gd name="T29" fmla="*/ 114 h 210"/>
                  <a:gd name="T30" fmla="*/ 180 w 185"/>
                  <a:gd name="T31" fmla="*/ 90 h 210"/>
                  <a:gd name="T32" fmla="*/ 174 w 185"/>
                  <a:gd name="T33" fmla="*/ 66 h 210"/>
                  <a:gd name="T34" fmla="*/ 156 w 185"/>
                  <a:gd name="T35" fmla="*/ 48 h 210"/>
                  <a:gd name="T36" fmla="*/ 132 w 185"/>
                  <a:gd name="T37" fmla="*/ 30 h 210"/>
                  <a:gd name="T38" fmla="*/ 72 w 185"/>
                  <a:gd name="T39" fmla="*/ 6 h 210"/>
                  <a:gd name="T40" fmla="*/ 0 w 185"/>
                  <a:gd name="T41" fmla="*/ 0 h 210"/>
                  <a:gd name="T42" fmla="*/ 0 w 185"/>
                  <a:gd name="T43" fmla="*/ 6 h 210"/>
                  <a:gd name="T44" fmla="*/ 0 w 185"/>
                  <a:gd name="T45" fmla="*/ 6 h 210"/>
                  <a:gd name="T46" fmla="*/ 0 w 185"/>
                  <a:gd name="T47" fmla="*/ 6 h 210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044" name="Freeform 61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>
                  <a:gd name="T0" fmla="*/ 150 w 299"/>
                  <a:gd name="T1" fmla="*/ 0 h 186"/>
                  <a:gd name="T2" fmla="*/ 90 w 299"/>
                  <a:gd name="T3" fmla="*/ 6 h 186"/>
                  <a:gd name="T4" fmla="*/ 42 w 299"/>
                  <a:gd name="T5" fmla="*/ 30 h 186"/>
                  <a:gd name="T6" fmla="*/ 12 w 299"/>
                  <a:gd name="T7" fmla="*/ 54 h 186"/>
                  <a:gd name="T8" fmla="*/ 6 w 299"/>
                  <a:gd name="T9" fmla="*/ 72 h 186"/>
                  <a:gd name="T10" fmla="*/ 0 w 299"/>
                  <a:gd name="T11" fmla="*/ 90 h 186"/>
                  <a:gd name="T12" fmla="*/ 6 w 299"/>
                  <a:gd name="T13" fmla="*/ 108 h 186"/>
                  <a:gd name="T14" fmla="*/ 12 w 299"/>
                  <a:gd name="T15" fmla="*/ 126 h 186"/>
                  <a:gd name="T16" fmla="*/ 42 w 299"/>
                  <a:gd name="T17" fmla="*/ 156 h 186"/>
                  <a:gd name="T18" fmla="*/ 90 w 299"/>
                  <a:gd name="T19" fmla="*/ 180 h 186"/>
                  <a:gd name="T20" fmla="*/ 150 w 299"/>
                  <a:gd name="T21" fmla="*/ 186 h 186"/>
                  <a:gd name="T22" fmla="*/ 209 w 299"/>
                  <a:gd name="T23" fmla="*/ 180 h 186"/>
                  <a:gd name="T24" fmla="*/ 257 w 299"/>
                  <a:gd name="T25" fmla="*/ 156 h 186"/>
                  <a:gd name="T26" fmla="*/ 287 w 299"/>
                  <a:gd name="T27" fmla="*/ 126 h 186"/>
                  <a:gd name="T28" fmla="*/ 299 w 299"/>
                  <a:gd name="T29" fmla="*/ 108 h 186"/>
                  <a:gd name="T30" fmla="*/ 299 w 299"/>
                  <a:gd name="T31" fmla="*/ 90 h 186"/>
                  <a:gd name="T32" fmla="*/ 299 w 299"/>
                  <a:gd name="T33" fmla="*/ 72 h 186"/>
                  <a:gd name="T34" fmla="*/ 287 w 299"/>
                  <a:gd name="T35" fmla="*/ 54 h 186"/>
                  <a:gd name="T36" fmla="*/ 257 w 299"/>
                  <a:gd name="T37" fmla="*/ 30 h 186"/>
                  <a:gd name="T38" fmla="*/ 209 w 299"/>
                  <a:gd name="T39" fmla="*/ 6 h 186"/>
                  <a:gd name="T40" fmla="*/ 150 w 299"/>
                  <a:gd name="T41" fmla="*/ 0 h 186"/>
                  <a:gd name="T42" fmla="*/ 150 w 299"/>
                  <a:gd name="T43" fmla="*/ 0 h 186"/>
                  <a:gd name="T44" fmla="*/ 150 w 299"/>
                  <a:gd name="T45" fmla="*/ 180 h 186"/>
                  <a:gd name="T46" fmla="*/ 96 w 299"/>
                  <a:gd name="T47" fmla="*/ 174 h 186"/>
                  <a:gd name="T48" fmla="*/ 48 w 299"/>
                  <a:gd name="T49" fmla="*/ 156 h 186"/>
                  <a:gd name="T50" fmla="*/ 18 w 299"/>
                  <a:gd name="T51" fmla="*/ 126 h 186"/>
                  <a:gd name="T52" fmla="*/ 12 w 299"/>
                  <a:gd name="T53" fmla="*/ 108 h 186"/>
                  <a:gd name="T54" fmla="*/ 6 w 299"/>
                  <a:gd name="T55" fmla="*/ 90 h 186"/>
                  <a:gd name="T56" fmla="*/ 12 w 299"/>
                  <a:gd name="T57" fmla="*/ 72 h 186"/>
                  <a:gd name="T58" fmla="*/ 18 w 299"/>
                  <a:gd name="T59" fmla="*/ 54 h 186"/>
                  <a:gd name="T60" fmla="*/ 48 w 299"/>
                  <a:gd name="T61" fmla="*/ 30 h 186"/>
                  <a:gd name="T62" fmla="*/ 96 w 299"/>
                  <a:gd name="T63" fmla="*/ 12 h 186"/>
                  <a:gd name="T64" fmla="*/ 150 w 299"/>
                  <a:gd name="T65" fmla="*/ 6 h 186"/>
                  <a:gd name="T66" fmla="*/ 203 w 299"/>
                  <a:gd name="T67" fmla="*/ 12 h 186"/>
                  <a:gd name="T68" fmla="*/ 251 w 299"/>
                  <a:gd name="T69" fmla="*/ 30 h 186"/>
                  <a:gd name="T70" fmla="*/ 281 w 299"/>
                  <a:gd name="T71" fmla="*/ 54 h 186"/>
                  <a:gd name="T72" fmla="*/ 293 w 299"/>
                  <a:gd name="T73" fmla="*/ 72 h 186"/>
                  <a:gd name="T74" fmla="*/ 293 w 299"/>
                  <a:gd name="T75" fmla="*/ 90 h 186"/>
                  <a:gd name="T76" fmla="*/ 293 w 299"/>
                  <a:gd name="T77" fmla="*/ 108 h 186"/>
                  <a:gd name="T78" fmla="*/ 281 w 299"/>
                  <a:gd name="T79" fmla="*/ 126 h 186"/>
                  <a:gd name="T80" fmla="*/ 251 w 299"/>
                  <a:gd name="T81" fmla="*/ 156 h 186"/>
                  <a:gd name="T82" fmla="*/ 203 w 299"/>
                  <a:gd name="T83" fmla="*/ 174 h 186"/>
                  <a:gd name="T84" fmla="*/ 150 w 299"/>
                  <a:gd name="T85" fmla="*/ 180 h 186"/>
                  <a:gd name="T86" fmla="*/ 150 w 299"/>
                  <a:gd name="T87" fmla="*/ 180 h 18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grpSp>
            <p:nvGrpSpPr>
              <p:cNvPr id="1045" name="Group 62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1046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cs-CZ" altLang="cs-CZ"/>
                </a:p>
              </p:txBody>
            </p:sp>
            <p:sp>
              <p:nvSpPr>
                <p:cNvPr id="1047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cs-CZ" altLang="cs-CZ"/>
                </a:p>
              </p:txBody>
            </p:sp>
            <p:sp>
              <p:nvSpPr>
                <p:cNvPr id="1048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cs-CZ" altLang="cs-CZ"/>
                </a:p>
              </p:txBody>
            </p:sp>
            <p:sp>
              <p:nvSpPr>
                <p:cNvPr id="1049" name="Oval 66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endParaRPr lang="cs-CZ" altLang="cs-CZ"/>
                </a:p>
              </p:txBody>
            </p:sp>
          </p:grpSp>
        </p:grpSp>
      </p:grpSp>
      <p:sp>
        <p:nvSpPr>
          <p:cNvPr id="10307" name="Rectangle 6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altLang="cs-CZ" smtClean="0"/>
              <a:t>Klepnutím lze upravit styl předlohy nadpisů.</a:t>
            </a:r>
          </a:p>
        </p:txBody>
      </p:sp>
      <p:sp>
        <p:nvSpPr>
          <p:cNvPr id="10308" name="Rectangle 6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cs-CZ" smtClean="0"/>
              <a:t>Klepnutím lze upravit styly předlohy textu.</a:t>
            </a:r>
          </a:p>
          <a:p>
            <a:pPr lvl="1"/>
            <a:r>
              <a:rPr lang="en-US" altLang="cs-CZ" smtClean="0"/>
              <a:t>Druhá úroveň</a:t>
            </a:r>
          </a:p>
          <a:p>
            <a:pPr lvl="2"/>
            <a:r>
              <a:rPr lang="en-US" altLang="cs-CZ" smtClean="0"/>
              <a:t>Třetí úroveň</a:t>
            </a:r>
          </a:p>
          <a:p>
            <a:pPr lvl="3"/>
            <a:r>
              <a:rPr lang="en-US" altLang="cs-CZ" smtClean="0"/>
              <a:t>Čtvrtá úroveň</a:t>
            </a:r>
          </a:p>
          <a:p>
            <a:pPr lvl="4"/>
            <a:r>
              <a:rPr lang="en-US" altLang="cs-CZ" smtClean="0"/>
              <a:t>Pátá úroveň</a:t>
            </a:r>
          </a:p>
        </p:txBody>
      </p:sp>
      <p:sp>
        <p:nvSpPr>
          <p:cNvPr id="10309" name="Rectangle 6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 altLang="cs-CZ"/>
          </a:p>
        </p:txBody>
      </p:sp>
      <p:sp>
        <p:nvSpPr>
          <p:cNvPr id="10310" name="Rectangle 7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 altLang="cs-CZ"/>
          </a:p>
        </p:txBody>
      </p:sp>
      <p:sp>
        <p:nvSpPr>
          <p:cNvPr id="10311" name="Rectangle 7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F64E5443-F44B-4CF5-8149-2F93A0E661C7}" type="slidenum">
              <a:rPr lang="en-US" altLang="cs-CZ"/>
              <a:pPr>
                <a:defRPr/>
              </a:pPr>
              <a:t>‹#›</a:t>
            </a:fld>
            <a:endParaRPr lang="en-US" altLang="cs-CZ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0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07" grpId="0"/>
      <p:bldP spid="10308" grpId="0">
        <p:tmplLst>
          <p:tmpl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30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10308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anose="05000000000000000000" pitchFamily="2" charset="2"/>
        <a:buChar char="Ø"/>
        <a:defRPr sz="32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anose="05000000000000000000" pitchFamily="2" charset="2"/>
        <a:buChar char="l"/>
        <a:defRPr sz="28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4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l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95EC1D4A-A796-47C3-A63E-CE236FB377E2}" type="datetimeFigureOut">
              <a:rPr lang="cs-CZ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27.2.2018</a:t>
            </a:fld>
            <a:endParaRPr lang="cs-CZ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cs-CZ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AC57A5DF-1266-40EA-9282-1E66B9DE06C0}" type="slidenum">
              <a:rPr lang="cs-CZ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5372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dirty="0" smtClean="0"/>
              <a:t>Současná východní Asie</a:t>
            </a:r>
            <a:endParaRPr lang="en-US" altLang="cs-CZ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dirty="0" smtClean="0"/>
              <a:t>Východní Asie a mezinárodní systém</a:t>
            </a:r>
            <a:endParaRPr lang="en-US" altLang="cs-CZ" dirty="0" smtClean="0"/>
          </a:p>
        </p:txBody>
      </p:sp>
    </p:spTree>
  </p:cSld>
  <p:clrMapOvr>
    <a:masterClrMapping/>
  </p:clrMapOvr>
  <p:transition spd="med">
    <p:checker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199" y="434733"/>
            <a:ext cx="8229600" cy="1139825"/>
          </a:xfrm>
        </p:spPr>
        <p:txBody>
          <a:bodyPr/>
          <a:lstStyle/>
          <a:p>
            <a:r>
              <a:rPr lang="cs-CZ" sz="3200" dirty="0" smtClean="0"/>
              <a:t>Srovnání regionálních trendů z hlediska výdajů na zbrojení (1988-2012)</a:t>
            </a:r>
            <a:endParaRPr lang="cs-CZ" sz="3200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5327" y="1772816"/>
            <a:ext cx="4493343" cy="4525963"/>
          </a:xfrm>
        </p:spPr>
      </p:pic>
    </p:spTree>
    <p:extLst>
      <p:ext uri="{BB962C8B-B14F-4D97-AF65-F5344CB8AC3E}">
        <p14:creationId xmlns:p14="http://schemas.microsoft.com/office/powerpoint/2010/main" val="1647612127"/>
      </p:ext>
    </p:extLst>
  </p:cSld>
  <p:clrMapOvr>
    <a:masterClrMapping/>
  </p:clrMapOvr>
  <p:transition spd="med">
    <p:checker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 smtClean="0"/>
              <a:t>Deset států s nejvyššími výdaji na obranu v roce 2015 (v miliardách dolarů)</a:t>
            </a:r>
            <a:endParaRPr lang="cs-CZ" sz="2800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6324" y="2155614"/>
            <a:ext cx="6071351" cy="3415135"/>
          </a:xfrm>
        </p:spPr>
      </p:pic>
    </p:spTree>
    <p:extLst>
      <p:ext uri="{BB962C8B-B14F-4D97-AF65-F5344CB8AC3E}">
        <p14:creationId xmlns:p14="http://schemas.microsoft.com/office/powerpoint/2010/main" val="262631292"/>
      </p:ext>
    </p:extLst>
  </p:cSld>
  <p:clrMapOvr>
    <a:masterClrMapping/>
  </p:clrMapOvr>
  <p:transition spd="med">
    <p:checker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39825"/>
          </a:xfrm>
        </p:spPr>
        <p:txBody>
          <a:bodyPr/>
          <a:lstStyle/>
          <a:p>
            <a:r>
              <a:rPr lang="cs-CZ" sz="2800" dirty="0" smtClean="0"/>
              <a:t>Srovnání oficiálních čínských výdajů na obranu s odhady amerického ministerstva obrany</a:t>
            </a:r>
            <a:endParaRPr lang="cs-CZ" sz="2800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2675" y="2229644"/>
            <a:ext cx="4438650" cy="3267075"/>
          </a:xfrm>
        </p:spPr>
      </p:pic>
    </p:spTree>
    <p:extLst>
      <p:ext uri="{BB962C8B-B14F-4D97-AF65-F5344CB8AC3E}">
        <p14:creationId xmlns:p14="http://schemas.microsoft.com/office/powerpoint/2010/main" val="1144205498"/>
      </p:ext>
    </p:extLst>
  </p:cSld>
  <p:clrMapOvr>
    <a:masterClrMapping/>
  </p:clrMapOvr>
  <p:transition spd="med">
    <p:checker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 smtClean="0"/>
              <a:t>Jedna z možných predikcí výdajů na obranu na straně USA a Číny do roku 2050</a:t>
            </a:r>
            <a:endParaRPr lang="cs-CZ" sz="2800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0875" y="1916832"/>
            <a:ext cx="2762250" cy="2847975"/>
          </a:xfrm>
        </p:spPr>
      </p:pic>
    </p:spTree>
    <p:extLst>
      <p:ext uri="{BB962C8B-B14F-4D97-AF65-F5344CB8AC3E}">
        <p14:creationId xmlns:p14="http://schemas.microsoft.com/office/powerpoint/2010/main" val="3789417796"/>
      </p:ext>
    </p:extLst>
  </p:cSld>
  <p:clrMapOvr>
    <a:masterClrMapping/>
  </p:clrMapOvr>
  <p:transition spd="med">
    <p:checker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 err="1" smtClean="0"/>
              <a:t>Shambaugh</a:t>
            </a:r>
            <a:r>
              <a:rPr lang="cs-CZ" sz="2800" dirty="0" smtClean="0"/>
              <a:t> (2005): 6 hlavních prvků východoasijského systému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1) bezpečnostní architektura dominovaná USA;</a:t>
            </a:r>
          </a:p>
          <a:p>
            <a:r>
              <a:rPr lang="cs-CZ" dirty="0" smtClean="0"/>
              <a:t>2) proaktivní Čína;</a:t>
            </a:r>
          </a:p>
          <a:p>
            <a:r>
              <a:rPr lang="cs-CZ" dirty="0" smtClean="0"/>
              <a:t>3) „</a:t>
            </a:r>
            <a:r>
              <a:rPr lang="cs-CZ" dirty="0" err="1" smtClean="0"/>
              <a:t>hedged</a:t>
            </a:r>
            <a:r>
              <a:rPr lang="cs-CZ" dirty="0" smtClean="0"/>
              <a:t> </a:t>
            </a:r>
            <a:r>
              <a:rPr lang="cs-CZ" dirty="0" err="1" smtClean="0"/>
              <a:t>engagement</a:t>
            </a:r>
            <a:r>
              <a:rPr lang="cs-CZ" dirty="0" smtClean="0"/>
              <a:t>“ mezi Čínou a USA;</a:t>
            </a:r>
          </a:p>
          <a:p>
            <a:r>
              <a:rPr lang="cs-CZ" dirty="0" smtClean="0"/>
              <a:t>4) Zhoršování </a:t>
            </a:r>
            <a:r>
              <a:rPr lang="cs-CZ" smtClean="0"/>
              <a:t>čínsko-japonských vztahů;</a:t>
            </a:r>
            <a:endParaRPr lang="cs-CZ" dirty="0" smtClean="0"/>
          </a:p>
          <a:p>
            <a:r>
              <a:rPr lang="cs-CZ" dirty="0"/>
              <a:t>5</a:t>
            </a:r>
            <a:r>
              <a:rPr lang="cs-CZ" dirty="0" smtClean="0"/>
              <a:t>) vynořující se normativní společenství;</a:t>
            </a:r>
          </a:p>
          <a:p>
            <a:r>
              <a:rPr lang="cs-CZ" dirty="0" smtClean="0"/>
              <a:t>6) regionální interdependence;</a:t>
            </a:r>
            <a:endParaRPr lang="cs-CZ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88640"/>
            <a:ext cx="8568952" cy="6408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15675843"/>
      </p:ext>
    </p:extLst>
  </p:cSld>
  <p:clrMapOvr>
    <a:masterClrMapping/>
  </p:clrMapOvr>
  <p:transition spd="med">
    <p:checker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f 3"/>
          <p:cNvGraphicFramePr>
            <a:graphicFrameLocks/>
          </p:cNvGraphicFramePr>
          <p:nvPr>
            <p:extLst/>
          </p:nvPr>
        </p:nvGraphicFramePr>
        <p:xfrm>
          <a:off x="251520" y="116632"/>
          <a:ext cx="8892480" cy="65527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-1332656" y="188640"/>
            <a:ext cx="8229600" cy="1143000"/>
          </a:xfrm>
        </p:spPr>
        <p:txBody>
          <a:bodyPr/>
          <a:lstStyle/>
          <a:p>
            <a:r>
              <a:rPr lang="cs-CZ" dirty="0" smtClean="0"/>
              <a:t>HDP per capita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29387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1026" name="Picture 2" descr="C:\Users\ricky\Desktop\PhD\sucasna vychodna azia\mapy\regions of asia righ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8264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71591110"/>
      </p:ext>
    </p:extLst>
  </p:cSld>
  <p:clrMapOvr>
    <a:masterClrMapping/>
  </p:clrMapOvr>
  <p:transition spd="med">
    <p:checker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sz="4000" dirty="0" smtClean="0"/>
              <a:t>Historické mezinárodní systémy ve východní Asii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sz="3600" dirty="0" smtClean="0"/>
              <a:t>1. </a:t>
            </a:r>
            <a:r>
              <a:rPr lang="cs-CZ" altLang="cs-CZ" sz="3600" dirty="0" err="1" smtClean="0"/>
              <a:t>Sinocentrický</a:t>
            </a:r>
            <a:r>
              <a:rPr lang="cs-CZ" altLang="cs-CZ" sz="3600" dirty="0" smtClean="0"/>
              <a:t> mezinárodní systém</a:t>
            </a:r>
          </a:p>
          <a:p>
            <a:pPr eaLnBrk="1" hangingPunct="1">
              <a:defRPr/>
            </a:pPr>
            <a:r>
              <a:rPr lang="cs-CZ" altLang="cs-CZ" sz="3600" dirty="0" smtClean="0"/>
              <a:t>2. Evropský a japonský imperialismus</a:t>
            </a:r>
          </a:p>
          <a:p>
            <a:pPr eaLnBrk="1" hangingPunct="1">
              <a:defRPr/>
            </a:pPr>
            <a:r>
              <a:rPr lang="cs-CZ" altLang="cs-CZ" sz="3600" dirty="0" smtClean="0"/>
              <a:t>3. Studená válka</a:t>
            </a:r>
          </a:p>
          <a:p>
            <a:pPr eaLnBrk="1" hangingPunct="1">
              <a:defRPr/>
            </a:pPr>
            <a:r>
              <a:rPr lang="cs-CZ" altLang="cs-CZ" sz="3600" dirty="0" smtClean="0"/>
              <a:t>4. Období po konci studené války</a:t>
            </a:r>
          </a:p>
        </p:txBody>
      </p:sp>
    </p:spTree>
  </p:cSld>
  <p:clrMapOvr>
    <a:masterClrMapping/>
  </p:clrMapOvr>
  <p:transition spd="med">
    <p:checker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Dynastie </a:t>
            </a:r>
            <a:r>
              <a:rPr lang="cs-CZ" dirty="0" err="1" smtClean="0"/>
              <a:t>Tchang</a:t>
            </a:r>
            <a:r>
              <a:rPr lang="cs-CZ" dirty="0" smtClean="0"/>
              <a:t> a její vazalové kolem roku 660 n. l.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4381" y="1615562"/>
            <a:ext cx="5095238" cy="4495238"/>
          </a:xfrm>
        </p:spPr>
      </p:pic>
    </p:spTree>
    <p:extLst>
      <p:ext uri="{BB962C8B-B14F-4D97-AF65-F5344CB8AC3E}">
        <p14:creationId xmlns:p14="http://schemas.microsoft.com/office/powerpoint/2010/main" val="2662659621"/>
      </p:ext>
    </p:extLst>
  </p:cSld>
  <p:clrMapOvr>
    <a:masterClrMapping/>
  </p:clrMapOvr>
  <p:transition spd="med">
    <p:checker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 smtClean="0"/>
              <a:t>Charakteristika historického </a:t>
            </a:r>
            <a:r>
              <a:rPr lang="cs-CZ" sz="3200" dirty="0" err="1" smtClean="0"/>
              <a:t>sinocentrického</a:t>
            </a:r>
            <a:r>
              <a:rPr lang="cs-CZ" sz="3200" dirty="0" smtClean="0"/>
              <a:t> systému v regionu východní Asie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sz="2000" dirty="0" smtClean="0"/>
              <a:t>Anarchie nebyla organizačním principem mezinárodních vztahů v regionu, systém má podobu formální hierarchie;</a:t>
            </a:r>
          </a:p>
          <a:p>
            <a:pPr algn="just"/>
            <a:r>
              <a:rPr lang="cs-CZ" sz="2000" dirty="0" smtClean="0"/>
              <a:t>Pro tento systém je typické dominantní postavení Číny. Ostatní státy se nesnaží moc Číny vyvažovat a akceptují postavení čínských vazalů.</a:t>
            </a:r>
          </a:p>
          <a:p>
            <a:pPr algn="just"/>
            <a:r>
              <a:rPr lang="cs-CZ" sz="2000" dirty="0" smtClean="0"/>
              <a:t>Systém je legitimizovaný vírou v „nebeský princip“. Tato legitimizace je posílena dominancí čínské kultury v regionu.</a:t>
            </a:r>
          </a:p>
          <a:p>
            <a:pPr algn="just"/>
            <a:r>
              <a:rPr lang="cs-CZ" sz="2000" dirty="0" smtClean="0"/>
              <a:t>Mezi hlavní principy tohoto systému patří udržení bezpečnosti (v regionu) a obchodní spolupráce.</a:t>
            </a:r>
          </a:p>
          <a:p>
            <a:pPr algn="just"/>
            <a:r>
              <a:rPr lang="cs-CZ" sz="2000" dirty="0" smtClean="0"/>
              <a:t>Důležitou roli má existence tributu (tributární systém).</a:t>
            </a:r>
          </a:p>
          <a:p>
            <a:pPr algn="just"/>
            <a:r>
              <a:rPr lang="cs-CZ" sz="2000" dirty="0" smtClean="0"/>
              <a:t>Státy respektují hierarchické uspořádání, ale jsou jinak autonomní a nezávislé na Číně.</a:t>
            </a:r>
          </a:p>
          <a:p>
            <a:pPr algn="just"/>
            <a:r>
              <a:rPr lang="cs-CZ" sz="2000" dirty="0" smtClean="0"/>
              <a:t>Systém přežívá až do 19. století, kdy je rozmetán příchodem západních velmocí a jejich úspěšnou vojenskou konfrontací s Čínou.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898761416"/>
      </p:ext>
    </p:extLst>
  </p:cSld>
  <p:clrMapOvr>
    <a:masterClrMapping/>
  </p:clrMapOvr>
  <p:transition spd="med">
    <p:checker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Tři vzorce interakcí v regionu východní Asie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sz="2800" dirty="0" smtClean="0"/>
              <a:t>1) Dominance jedné velmoci po většinu historie;</a:t>
            </a:r>
          </a:p>
          <a:p>
            <a:pPr algn="just"/>
            <a:r>
              <a:rPr lang="cs-CZ" sz="2800" dirty="0" smtClean="0"/>
              <a:t>2) Historicky vzato jsou období, v nichž jsou Čína a Japonsko relativně stejně silné, vzácným úkazem. Pokud ale nastanou, charakterizuje je propuknutí velké regionální války mezi oběma státy;</a:t>
            </a:r>
          </a:p>
          <a:p>
            <a:pPr algn="just"/>
            <a:r>
              <a:rPr lang="cs-CZ" sz="2800" dirty="0" smtClean="0"/>
              <a:t>3) </a:t>
            </a:r>
            <a:r>
              <a:rPr lang="cs-CZ" sz="2800" dirty="0" err="1" smtClean="0"/>
              <a:t>Pivotální</a:t>
            </a:r>
            <a:r>
              <a:rPr lang="cs-CZ" sz="2800" dirty="0" smtClean="0"/>
              <a:t> role Korejského poloostrova = velká část regionálních konfliktů se týkala Korejského poloostrova;</a:t>
            </a:r>
          </a:p>
        </p:txBody>
      </p:sp>
    </p:spTree>
    <p:extLst>
      <p:ext uri="{BB962C8B-B14F-4D97-AF65-F5344CB8AC3E}">
        <p14:creationId xmlns:p14="http://schemas.microsoft.com/office/powerpoint/2010/main" val="2413541761"/>
      </p:ext>
    </p:extLst>
  </p:cSld>
  <p:clrMapOvr>
    <a:masterClrMapping/>
  </p:clrMapOvr>
  <p:transition spd="med">
    <p:checker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Teoretické přístupy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196752"/>
            <a:ext cx="8229600" cy="4525963"/>
          </a:xfrm>
        </p:spPr>
        <p:txBody>
          <a:bodyPr/>
          <a:lstStyle/>
          <a:p>
            <a:r>
              <a:rPr lang="cs-CZ" dirty="0" smtClean="0"/>
              <a:t>Realismus</a:t>
            </a:r>
          </a:p>
          <a:p>
            <a:r>
              <a:rPr lang="cs-CZ" sz="2000" dirty="0" smtClean="0"/>
              <a:t>- </a:t>
            </a:r>
            <a:r>
              <a:rPr lang="cs-CZ" sz="2000" dirty="0" err="1" smtClean="0"/>
              <a:t>Mearsheimer</a:t>
            </a:r>
            <a:r>
              <a:rPr lang="cs-CZ" sz="2000" dirty="0" smtClean="0"/>
              <a:t> (</a:t>
            </a:r>
            <a:r>
              <a:rPr lang="cs-CZ" sz="2000" dirty="0" err="1"/>
              <a:t>T</a:t>
            </a:r>
            <a:r>
              <a:rPr lang="cs-CZ" sz="2000" dirty="0" err="1" smtClean="0"/>
              <a:t>ragedy</a:t>
            </a:r>
            <a:r>
              <a:rPr lang="cs-CZ" sz="2000" dirty="0" smtClean="0"/>
              <a:t> </a:t>
            </a:r>
            <a:r>
              <a:rPr lang="cs-CZ" sz="2000" dirty="0" err="1" smtClean="0"/>
              <a:t>of</a:t>
            </a:r>
            <a:r>
              <a:rPr lang="cs-CZ" sz="2000" dirty="0" smtClean="0"/>
              <a:t> Great </a:t>
            </a:r>
            <a:r>
              <a:rPr lang="cs-CZ" sz="2000" dirty="0" err="1" smtClean="0"/>
              <a:t>Power</a:t>
            </a:r>
            <a:r>
              <a:rPr lang="cs-CZ" sz="2000" dirty="0" smtClean="0"/>
              <a:t> </a:t>
            </a:r>
            <a:r>
              <a:rPr lang="cs-CZ" sz="2000" dirty="0" err="1" smtClean="0"/>
              <a:t>Politics</a:t>
            </a:r>
            <a:r>
              <a:rPr lang="cs-CZ" sz="2000" dirty="0" smtClean="0"/>
              <a:t>), </a:t>
            </a:r>
            <a:r>
              <a:rPr lang="cs-CZ" sz="2000" dirty="0" err="1" smtClean="0"/>
              <a:t>Friedberg</a:t>
            </a:r>
            <a:r>
              <a:rPr lang="cs-CZ" sz="2000" dirty="0" smtClean="0"/>
              <a:t> (</a:t>
            </a:r>
            <a:r>
              <a:rPr lang="cs-CZ" sz="2000" dirty="0" err="1" smtClean="0"/>
              <a:t>Europe´s</a:t>
            </a:r>
            <a:r>
              <a:rPr lang="cs-CZ" sz="2000" dirty="0" smtClean="0"/>
              <a:t> past </a:t>
            </a:r>
            <a:r>
              <a:rPr lang="cs-CZ" sz="2000" dirty="0" err="1" smtClean="0"/>
              <a:t>is</a:t>
            </a:r>
            <a:r>
              <a:rPr lang="cs-CZ" sz="2000" dirty="0" smtClean="0"/>
              <a:t> </a:t>
            </a:r>
            <a:r>
              <a:rPr lang="cs-CZ" sz="2000" dirty="0" err="1" smtClean="0"/>
              <a:t>Asia´s</a:t>
            </a:r>
            <a:r>
              <a:rPr lang="cs-CZ" sz="2000" dirty="0" smtClean="0"/>
              <a:t> </a:t>
            </a:r>
            <a:r>
              <a:rPr lang="cs-CZ" sz="2000" dirty="0" err="1" smtClean="0"/>
              <a:t>future</a:t>
            </a:r>
            <a:r>
              <a:rPr lang="cs-CZ" sz="2000" dirty="0" smtClean="0"/>
              <a:t>);</a:t>
            </a:r>
          </a:p>
          <a:p>
            <a:r>
              <a:rPr lang="cs-CZ" sz="2000" dirty="0" smtClean="0"/>
              <a:t>- </a:t>
            </a:r>
            <a:r>
              <a:rPr lang="cs-CZ" sz="2000" dirty="0" err="1" smtClean="0"/>
              <a:t>Kai</a:t>
            </a:r>
            <a:r>
              <a:rPr lang="cs-CZ" sz="2000" dirty="0" smtClean="0"/>
              <a:t> He (</a:t>
            </a:r>
            <a:r>
              <a:rPr lang="cs-CZ" sz="2000" dirty="0" err="1" smtClean="0"/>
              <a:t>institutional</a:t>
            </a:r>
            <a:r>
              <a:rPr lang="cs-CZ" sz="2000" dirty="0" smtClean="0"/>
              <a:t>/soft </a:t>
            </a:r>
            <a:r>
              <a:rPr lang="cs-CZ" sz="2000" dirty="0" err="1" smtClean="0"/>
              <a:t>balancing</a:t>
            </a:r>
            <a:r>
              <a:rPr lang="cs-CZ" sz="2000" dirty="0" smtClean="0"/>
              <a:t>);</a:t>
            </a:r>
          </a:p>
          <a:p>
            <a:r>
              <a:rPr lang="cs-CZ" sz="2000" dirty="0" smtClean="0"/>
              <a:t>Ekonomický nacionalismus/merkantilismus;</a:t>
            </a:r>
          </a:p>
          <a:p>
            <a:r>
              <a:rPr lang="cs-CZ" dirty="0" smtClean="0"/>
              <a:t>Liberalismus</a:t>
            </a:r>
          </a:p>
          <a:p>
            <a:r>
              <a:rPr lang="cs-CZ" sz="2000" dirty="0" smtClean="0"/>
              <a:t>- ekonomická interdependence;</a:t>
            </a:r>
          </a:p>
          <a:p>
            <a:r>
              <a:rPr lang="cs-CZ" sz="2000" dirty="0" smtClean="0"/>
              <a:t>- demokratický mír;</a:t>
            </a:r>
          </a:p>
          <a:p>
            <a:r>
              <a:rPr lang="cs-CZ" sz="2000" dirty="0" smtClean="0"/>
              <a:t>- </a:t>
            </a:r>
            <a:r>
              <a:rPr lang="cs-CZ" sz="2000" dirty="0" err="1" smtClean="0"/>
              <a:t>Institucionalismus</a:t>
            </a:r>
            <a:r>
              <a:rPr lang="cs-CZ" sz="2000" dirty="0" smtClean="0"/>
              <a:t>;</a:t>
            </a:r>
          </a:p>
          <a:p>
            <a:r>
              <a:rPr lang="cs-CZ" dirty="0" smtClean="0"/>
              <a:t>Konstruktivismus</a:t>
            </a:r>
          </a:p>
          <a:p>
            <a:r>
              <a:rPr lang="cs-CZ" sz="2000" dirty="0" smtClean="0"/>
              <a:t>- </a:t>
            </a:r>
            <a:r>
              <a:rPr lang="cs-CZ" sz="2000" dirty="0" err="1" smtClean="0"/>
              <a:t>Kang</a:t>
            </a:r>
            <a:r>
              <a:rPr lang="cs-CZ" sz="2000" dirty="0" smtClean="0"/>
              <a:t> (</a:t>
            </a:r>
            <a:r>
              <a:rPr lang="cs-CZ" sz="2000" dirty="0" err="1" smtClean="0"/>
              <a:t>Asia´s</a:t>
            </a:r>
            <a:r>
              <a:rPr lang="cs-CZ" sz="2000" dirty="0" smtClean="0"/>
              <a:t> past </a:t>
            </a:r>
            <a:r>
              <a:rPr lang="cs-CZ" sz="2000" dirty="0" err="1" smtClean="0"/>
              <a:t>will</a:t>
            </a:r>
            <a:r>
              <a:rPr lang="cs-CZ" sz="2000" dirty="0" smtClean="0"/>
              <a:t> </a:t>
            </a:r>
            <a:r>
              <a:rPr lang="cs-CZ" sz="2000" dirty="0" err="1" smtClean="0"/>
              <a:t>be</a:t>
            </a:r>
            <a:r>
              <a:rPr lang="cs-CZ" sz="2000" dirty="0" smtClean="0"/>
              <a:t> </a:t>
            </a:r>
            <a:r>
              <a:rPr lang="cs-CZ" sz="2000" dirty="0" err="1" smtClean="0"/>
              <a:t>Asia´s</a:t>
            </a:r>
            <a:r>
              <a:rPr lang="cs-CZ" sz="2000" dirty="0" smtClean="0"/>
              <a:t> </a:t>
            </a:r>
            <a:r>
              <a:rPr lang="cs-CZ" sz="2000" dirty="0" err="1" smtClean="0"/>
              <a:t>future</a:t>
            </a:r>
            <a:r>
              <a:rPr lang="cs-CZ" sz="2000" dirty="0" smtClean="0"/>
              <a:t>);</a:t>
            </a:r>
          </a:p>
          <a:p>
            <a:r>
              <a:rPr lang="cs-CZ" sz="2000" dirty="0" smtClean="0"/>
              <a:t>- </a:t>
            </a:r>
            <a:r>
              <a:rPr lang="cs-CZ" sz="2000" dirty="0" err="1" smtClean="0"/>
              <a:t>Acharyia</a:t>
            </a:r>
            <a:r>
              <a:rPr lang="cs-CZ" sz="2000" dirty="0" smtClean="0"/>
              <a:t> (asijské hodnoty a identita);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4176797361"/>
      </p:ext>
    </p:extLst>
  </p:cSld>
  <p:clrMapOvr>
    <a:masterClrMapping/>
  </p:clrMapOvr>
  <p:transition spd="med">
    <p:checker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139825"/>
          </a:xfrm>
        </p:spPr>
        <p:txBody>
          <a:bodyPr/>
          <a:lstStyle/>
          <a:p>
            <a:r>
              <a:rPr lang="cs-CZ" sz="3200" dirty="0" err="1" smtClean="0"/>
              <a:t>Shambaugh</a:t>
            </a:r>
            <a:r>
              <a:rPr lang="cs-CZ" sz="3200" dirty="0" smtClean="0"/>
              <a:t> (2005): 7 modelů východoasijského regionálního systému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1) </a:t>
            </a:r>
            <a:r>
              <a:rPr lang="cs-CZ" smtClean="0"/>
              <a:t>Čínský hegemonický/hierarchický </a:t>
            </a:r>
            <a:r>
              <a:rPr lang="cs-CZ" dirty="0" smtClean="0"/>
              <a:t>systém;</a:t>
            </a:r>
          </a:p>
          <a:p>
            <a:r>
              <a:rPr lang="cs-CZ" dirty="0" smtClean="0"/>
              <a:t>2) Velmocenské soupeření;</a:t>
            </a:r>
          </a:p>
          <a:p>
            <a:r>
              <a:rPr lang="cs-CZ" dirty="0" smtClean="0"/>
              <a:t>3) „Hub and </a:t>
            </a:r>
            <a:r>
              <a:rPr lang="cs-CZ" dirty="0" err="1" smtClean="0"/>
              <a:t>Spokes</a:t>
            </a:r>
            <a:r>
              <a:rPr lang="cs-CZ" dirty="0" smtClean="0"/>
              <a:t>“;</a:t>
            </a:r>
          </a:p>
          <a:p>
            <a:r>
              <a:rPr lang="cs-CZ" dirty="0" smtClean="0"/>
              <a:t>4) Koncert velmocí;</a:t>
            </a:r>
          </a:p>
          <a:p>
            <a:r>
              <a:rPr lang="cs-CZ" dirty="0" smtClean="0"/>
              <a:t>5) </a:t>
            </a:r>
            <a:r>
              <a:rPr lang="cs-CZ" dirty="0" err="1" smtClean="0"/>
              <a:t>Kondomínium</a:t>
            </a:r>
            <a:r>
              <a:rPr lang="cs-CZ" dirty="0" smtClean="0"/>
              <a:t>;</a:t>
            </a:r>
          </a:p>
          <a:p>
            <a:r>
              <a:rPr lang="cs-CZ" dirty="0" smtClean="0"/>
              <a:t>6) Normativní společenství;</a:t>
            </a:r>
          </a:p>
          <a:p>
            <a:r>
              <a:rPr lang="cs-CZ" dirty="0" smtClean="0"/>
              <a:t>7) komplexní interdependence;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09503596"/>
      </p:ext>
    </p:extLst>
  </p:cSld>
  <p:clrMapOvr>
    <a:masterClrMapping/>
  </p:clrMapOvr>
  <p:transition spd="med">
    <p:checker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 smtClean="0"/>
              <a:t>Hlavní prvky současného regionálního uspořádání dle D. </a:t>
            </a:r>
            <a:r>
              <a:rPr lang="cs-CZ" sz="3200" dirty="0" err="1" smtClean="0"/>
              <a:t>Shambaugha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 smtClean="0"/>
              <a:t>1) Regionální bezpečnostní systém vedený Spojenými státy;</a:t>
            </a:r>
          </a:p>
          <a:p>
            <a:r>
              <a:rPr lang="cs-CZ" sz="2400" dirty="0" smtClean="0"/>
              <a:t>2) Proaktivní zahraniční politika Číny v regionu;</a:t>
            </a:r>
          </a:p>
          <a:p>
            <a:r>
              <a:rPr lang="cs-CZ" sz="2400" dirty="0" smtClean="0"/>
              <a:t>3) Čínsko-americký vztah vyznačující se spoluprací a rostoucími vazbami při zachování obezřetnosti ohledně možného zhoršení vzájemných vztahů;</a:t>
            </a:r>
          </a:p>
          <a:p>
            <a:r>
              <a:rPr lang="cs-CZ" sz="2400" dirty="0" smtClean="0"/>
              <a:t>4) Zhoršující se čínsko-japonské vztahy;</a:t>
            </a:r>
          </a:p>
          <a:p>
            <a:r>
              <a:rPr lang="cs-CZ" sz="2400" dirty="0" smtClean="0"/>
              <a:t>5) Formování normativního bezpečnostního společenství;</a:t>
            </a:r>
          </a:p>
          <a:p>
            <a:r>
              <a:rPr lang="cs-CZ" sz="2400" dirty="0" smtClean="0"/>
              <a:t>6) Regionální interdependence;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394364145"/>
      </p:ext>
    </p:extLst>
  </p:cSld>
  <p:clrMapOvr>
    <a:masterClrMapping/>
  </p:clrMapOvr>
  <p:transition spd="med">
    <p:checker/>
  </p:transition>
</p:sld>
</file>

<file path=ppt/theme/theme1.xml><?xml version="1.0" encoding="utf-8"?>
<a:theme xmlns:a="http://schemas.openxmlformats.org/drawingml/2006/main" name="Kruhy na vodě">
  <a:themeElements>
    <a:clrScheme name="Kruhy na vodě 3">
      <a:dk1>
        <a:srgbClr val="008AE8"/>
      </a:dk1>
      <a:lt1>
        <a:srgbClr val="FFFFFF"/>
      </a:lt1>
      <a:dk2>
        <a:srgbClr val="0068AE"/>
      </a:dk2>
      <a:lt2>
        <a:srgbClr val="CCECFF"/>
      </a:lt2>
      <a:accent1>
        <a:srgbClr val="009999"/>
      </a:accent1>
      <a:accent2>
        <a:srgbClr val="0088E4"/>
      </a:accent2>
      <a:accent3>
        <a:srgbClr val="AAB9D3"/>
      </a:accent3>
      <a:accent4>
        <a:srgbClr val="DADADA"/>
      </a:accent4>
      <a:accent5>
        <a:srgbClr val="AACACA"/>
      </a:accent5>
      <a:accent6>
        <a:srgbClr val="007BCF"/>
      </a:accent6>
      <a:hlink>
        <a:srgbClr val="99FF99"/>
      </a:hlink>
      <a:folHlink>
        <a:srgbClr val="AFE1FF"/>
      </a:folHlink>
    </a:clrScheme>
    <a:fontScheme name="Kruhy na vodě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Kruhy na vodě 1">
        <a:dk1>
          <a:srgbClr val="2B2B85"/>
        </a:dk1>
        <a:lt1>
          <a:srgbClr val="FFFFFF"/>
        </a:lt1>
        <a:dk2>
          <a:srgbClr val="00254A"/>
        </a:dk2>
        <a:lt2>
          <a:srgbClr val="C0C0C0"/>
        </a:lt2>
        <a:accent1>
          <a:srgbClr val="0099FF"/>
        </a:accent1>
        <a:accent2>
          <a:srgbClr val="006699"/>
        </a:accent2>
        <a:accent3>
          <a:srgbClr val="AAACB1"/>
        </a:accent3>
        <a:accent4>
          <a:srgbClr val="DADADA"/>
        </a:accent4>
        <a:accent5>
          <a:srgbClr val="AACAFF"/>
        </a:accent5>
        <a:accent6>
          <a:srgbClr val="005C8A"/>
        </a:accent6>
        <a:hlink>
          <a:srgbClr val="99CCFF"/>
        </a:hlink>
        <a:folHlink>
          <a:srgbClr val="8F8FB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ruhy na vodě 2">
        <a:dk1>
          <a:srgbClr val="3B4B5D"/>
        </a:dk1>
        <a:lt1>
          <a:srgbClr val="FFFFFF"/>
        </a:lt1>
        <a:dk2>
          <a:srgbClr val="466886"/>
        </a:dk2>
        <a:lt2>
          <a:srgbClr val="CCECFF"/>
        </a:lt2>
        <a:accent1>
          <a:srgbClr val="6D9D97"/>
        </a:accent1>
        <a:accent2>
          <a:srgbClr val="53718C"/>
        </a:accent2>
        <a:accent3>
          <a:srgbClr val="B0B9C3"/>
        </a:accent3>
        <a:accent4>
          <a:srgbClr val="DADADA"/>
        </a:accent4>
        <a:accent5>
          <a:srgbClr val="BACCC9"/>
        </a:accent5>
        <a:accent6>
          <a:srgbClr val="4A667E"/>
        </a:accent6>
        <a:hlink>
          <a:srgbClr val="99CCFF"/>
        </a:hlink>
        <a:folHlink>
          <a:srgbClr val="A97CF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ruhy na vodě 3">
        <a:dk1>
          <a:srgbClr val="008AE8"/>
        </a:dk1>
        <a:lt1>
          <a:srgbClr val="FFFFFF"/>
        </a:lt1>
        <a:dk2>
          <a:srgbClr val="0068AE"/>
        </a:dk2>
        <a:lt2>
          <a:srgbClr val="CCECFF"/>
        </a:lt2>
        <a:accent1>
          <a:srgbClr val="009999"/>
        </a:accent1>
        <a:accent2>
          <a:srgbClr val="0088E4"/>
        </a:accent2>
        <a:accent3>
          <a:srgbClr val="AAB9D3"/>
        </a:accent3>
        <a:accent4>
          <a:srgbClr val="DADADA"/>
        </a:accent4>
        <a:accent5>
          <a:srgbClr val="AACACA"/>
        </a:accent5>
        <a:accent6>
          <a:srgbClr val="007BCF"/>
        </a:accent6>
        <a:hlink>
          <a:srgbClr val="99FF99"/>
        </a:hlink>
        <a:folHlink>
          <a:srgbClr val="AFE1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ruhy na vodě 4">
        <a:dk1>
          <a:srgbClr val="9B69FF"/>
        </a:dk1>
        <a:lt1>
          <a:srgbClr val="FFFFFF"/>
        </a:lt1>
        <a:dk2>
          <a:srgbClr val="666699"/>
        </a:dk2>
        <a:lt2>
          <a:srgbClr val="D9D9FF"/>
        </a:lt2>
        <a:accent1>
          <a:srgbClr val="66CCFF"/>
        </a:accent1>
        <a:accent2>
          <a:srgbClr val="9966FF"/>
        </a:accent2>
        <a:accent3>
          <a:srgbClr val="B8B8CA"/>
        </a:accent3>
        <a:accent4>
          <a:srgbClr val="DADADA"/>
        </a:accent4>
        <a:accent5>
          <a:srgbClr val="B8E2FF"/>
        </a:accent5>
        <a:accent6>
          <a:srgbClr val="8A5CE7"/>
        </a:accent6>
        <a:hlink>
          <a:srgbClr val="0099CC"/>
        </a:hlink>
        <a:folHlink>
          <a:srgbClr val="0033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ruhy na vodě 5">
        <a:dk1>
          <a:srgbClr val="008080"/>
        </a:dk1>
        <a:lt1>
          <a:srgbClr val="FFFFFF"/>
        </a:lt1>
        <a:dk2>
          <a:srgbClr val="006666"/>
        </a:dk2>
        <a:lt2>
          <a:srgbClr val="FFFFCC"/>
        </a:lt2>
        <a:accent1>
          <a:srgbClr val="0099FF"/>
        </a:accent1>
        <a:accent2>
          <a:srgbClr val="008080"/>
        </a:accent2>
        <a:accent3>
          <a:srgbClr val="AAB8B8"/>
        </a:accent3>
        <a:accent4>
          <a:srgbClr val="DADADA"/>
        </a:accent4>
        <a:accent5>
          <a:srgbClr val="AACAFF"/>
        </a:accent5>
        <a:accent6>
          <a:srgbClr val="007373"/>
        </a:accent6>
        <a:hlink>
          <a:srgbClr val="1ACE9F"/>
        </a:hlink>
        <a:folHlink>
          <a:srgbClr val="A5B5C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ruhy na vodě 6">
        <a:dk1>
          <a:srgbClr val="CDD9D1"/>
        </a:dk1>
        <a:lt1>
          <a:srgbClr val="FFFFFF"/>
        </a:lt1>
        <a:dk2>
          <a:srgbClr val="A3BBA9"/>
        </a:dk2>
        <a:lt2>
          <a:srgbClr val="007D80"/>
        </a:lt2>
        <a:accent1>
          <a:srgbClr val="9CA8A4"/>
        </a:accent1>
        <a:accent2>
          <a:srgbClr val="CBD7CE"/>
        </a:accent2>
        <a:accent3>
          <a:srgbClr val="CEDAD1"/>
        </a:accent3>
        <a:accent4>
          <a:srgbClr val="DADADA"/>
        </a:accent4>
        <a:accent5>
          <a:srgbClr val="CBD1CF"/>
        </a:accent5>
        <a:accent6>
          <a:srgbClr val="B8C3BA"/>
        </a:accent6>
        <a:hlink>
          <a:srgbClr val="0099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ruhy na vodě 7">
        <a:dk1>
          <a:srgbClr val="686B5D"/>
        </a:dk1>
        <a:lt1>
          <a:srgbClr val="DCDAD0"/>
        </a:lt1>
        <a:dk2>
          <a:srgbClr val="525040"/>
        </a:dk2>
        <a:lt2>
          <a:srgbClr val="D3D2A6"/>
        </a:lt2>
        <a:accent1>
          <a:srgbClr val="5D8770"/>
        </a:accent1>
        <a:accent2>
          <a:srgbClr val="686B5D"/>
        </a:accent2>
        <a:accent3>
          <a:srgbClr val="B3B3AF"/>
        </a:accent3>
        <a:accent4>
          <a:srgbClr val="BCBAB1"/>
        </a:accent4>
        <a:accent5>
          <a:srgbClr val="B6C3BB"/>
        </a:accent5>
        <a:accent6>
          <a:srgbClr val="5E6053"/>
        </a:accent6>
        <a:hlink>
          <a:srgbClr val="85B7A9"/>
        </a:hlink>
        <a:folHlink>
          <a:srgbClr val="B8936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ruhy na vodě 8">
        <a:dk1>
          <a:srgbClr val="000000"/>
        </a:dk1>
        <a:lt1>
          <a:srgbClr val="EAEAEA"/>
        </a:lt1>
        <a:dk2>
          <a:srgbClr val="000000"/>
        </a:dk2>
        <a:lt2>
          <a:srgbClr val="B2B2B2"/>
        </a:lt2>
        <a:accent1>
          <a:srgbClr val="A4BCC4"/>
        </a:accent1>
        <a:accent2>
          <a:srgbClr val="FFFFFF"/>
        </a:accent2>
        <a:accent3>
          <a:srgbClr val="F3F3F3"/>
        </a:accent3>
        <a:accent4>
          <a:srgbClr val="000000"/>
        </a:accent4>
        <a:accent5>
          <a:srgbClr val="CFDADE"/>
        </a:accent5>
        <a:accent6>
          <a:srgbClr val="E7E7E7"/>
        </a:accent6>
        <a:hlink>
          <a:srgbClr val="0066FF"/>
        </a:hlink>
        <a:folHlink>
          <a:srgbClr val="00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ruhy na vodě 9">
        <a:dk1>
          <a:srgbClr val="000000"/>
        </a:dk1>
        <a:lt1>
          <a:srgbClr val="D7D1B9"/>
        </a:lt1>
        <a:dk2>
          <a:srgbClr val="B39257"/>
        </a:dk2>
        <a:lt2>
          <a:srgbClr val="B1A887"/>
        </a:lt2>
        <a:accent1>
          <a:srgbClr val="FFCC66"/>
        </a:accent1>
        <a:accent2>
          <a:srgbClr val="E6E3AC"/>
        </a:accent2>
        <a:accent3>
          <a:srgbClr val="E8E5D9"/>
        </a:accent3>
        <a:accent4>
          <a:srgbClr val="000000"/>
        </a:accent4>
        <a:accent5>
          <a:srgbClr val="FFE2B8"/>
        </a:accent5>
        <a:accent6>
          <a:srgbClr val="D0CE9B"/>
        </a:accent6>
        <a:hlink>
          <a:srgbClr val="666633"/>
        </a:hlink>
        <a:folHlink>
          <a:srgbClr val="9C98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Ripple</Template>
  <TotalTime>2081</TotalTime>
  <Words>516</Words>
  <Application>Microsoft Office PowerPoint</Application>
  <PresentationFormat>Předvádění na obrazovce (4:3)</PresentationFormat>
  <Paragraphs>59</Paragraphs>
  <Slides>15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15</vt:i4>
      </vt:variant>
    </vt:vector>
  </HeadingPairs>
  <TitlesOfParts>
    <vt:vector size="20" baseType="lpstr">
      <vt:lpstr>Arial</vt:lpstr>
      <vt:lpstr>Calibri</vt:lpstr>
      <vt:lpstr>Wingdings</vt:lpstr>
      <vt:lpstr>Kruhy na vodě</vt:lpstr>
      <vt:lpstr>1_Motiv sady Office</vt:lpstr>
      <vt:lpstr>Současná východní Asie</vt:lpstr>
      <vt:lpstr>Prezentace aplikace PowerPoint</vt:lpstr>
      <vt:lpstr>Historické mezinárodní systémy ve východní Asii</vt:lpstr>
      <vt:lpstr>Dynastie Tchang a její vazalové kolem roku 660 n. l.</vt:lpstr>
      <vt:lpstr>Charakteristika historického sinocentrického systému v regionu východní Asie</vt:lpstr>
      <vt:lpstr>Tři vzorce interakcí v regionu východní Asie</vt:lpstr>
      <vt:lpstr>Teoretické přístupy</vt:lpstr>
      <vt:lpstr>Shambaugh (2005): 7 modelů východoasijského regionálního systému</vt:lpstr>
      <vt:lpstr>Hlavní prvky současného regionálního uspořádání dle D. Shambaugha</vt:lpstr>
      <vt:lpstr>Srovnání regionálních trendů z hlediska výdajů na zbrojení (1988-2012)</vt:lpstr>
      <vt:lpstr>Deset států s nejvyššími výdaji na obranu v roce 2015 (v miliardách dolarů)</vt:lpstr>
      <vt:lpstr>Srovnání oficiálních čínských výdajů na obranu s odhady amerického ministerstva obrany</vt:lpstr>
      <vt:lpstr>Jedna z možných predikcí výdajů na obranu na straně USA a Číny do roku 2050</vt:lpstr>
      <vt:lpstr>Shambaugh (2005): 6 hlavních prvků východoasijského systému</vt:lpstr>
      <vt:lpstr>HDP per capita</vt:lpstr>
    </vt:vector>
  </TitlesOfParts>
  <Company>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Zahraniční politika administrativy G. Bushe st.</dc:title>
  <dc:creator>Petr Suchý</dc:creator>
  <cp:lastModifiedBy>Petr Vilímek</cp:lastModifiedBy>
  <cp:revision>100</cp:revision>
  <dcterms:created xsi:type="dcterms:W3CDTF">2005-04-25T12:17:40Z</dcterms:created>
  <dcterms:modified xsi:type="dcterms:W3CDTF">2018-02-27T15:27:14Z</dcterms:modified>
</cp:coreProperties>
</file>