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3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5E4F4-B632-48F4-83AB-5386847B4882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0AEE5-2E7D-4643-B002-78269D9537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46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BC6F98-8C24-4616-A5A8-794A114629D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Výsledek bychom měli spořádaně a přehledně dokázat předat celému týmu</a:t>
            </a:r>
          </a:p>
        </p:txBody>
      </p:sp>
    </p:spTree>
    <p:extLst>
      <p:ext uri="{BB962C8B-B14F-4D97-AF65-F5344CB8AC3E}">
        <p14:creationId xmlns:p14="http://schemas.microsoft.com/office/powerpoint/2010/main" val="1392916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D9820B-ACCD-4C78-8374-4C61C1AFF6B9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Probrat jednotlivé domény- nejčastější omezení</a:t>
            </a:r>
          </a:p>
        </p:txBody>
      </p:sp>
    </p:spTree>
    <p:extLst>
      <p:ext uri="{BB962C8B-B14F-4D97-AF65-F5344CB8AC3E}">
        <p14:creationId xmlns:p14="http://schemas.microsoft.com/office/powerpoint/2010/main" val="118355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345DD4-EE42-474A-A203-36E618C544C4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Překážky bychom měli být schopni pomoci uživateli určit na základě fáze mapování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mtClean="0"/>
              <a:t>Pokud máme dobře udělané mapování, další fáze už jdou bez problémů </a:t>
            </a:r>
          </a:p>
        </p:txBody>
      </p:sp>
    </p:spTree>
    <p:extLst>
      <p:ext uri="{BB962C8B-B14F-4D97-AF65-F5344CB8AC3E}">
        <p14:creationId xmlns:p14="http://schemas.microsoft.com/office/powerpoint/2010/main" val="202991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49DE6-F4FC-4427-A83F-00CB4EF0E8EC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mtClean="0"/>
              <a:t>Důležité je pracovat s prioritou uživatele</a:t>
            </a:r>
          </a:p>
        </p:txBody>
      </p:sp>
    </p:spTree>
    <p:extLst>
      <p:ext uri="{BB962C8B-B14F-4D97-AF65-F5344CB8AC3E}">
        <p14:creationId xmlns:p14="http://schemas.microsoft.com/office/powerpoint/2010/main" val="3729460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63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86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29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41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9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0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63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032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31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0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A862C-1F8B-4224-BA05-CC77DCE72803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E77F9-B139-4CF5-8903-419461EA5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5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Plánování v rámci </a:t>
            </a:r>
            <a:r>
              <a:rPr lang="cs-CZ" dirty="0" smtClean="0"/>
              <a:t>práce s lidmi s duševním onemocněním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Šupa,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66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Fáze - hodnocení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smtClean="0"/>
              <a:t>Uživatelem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Pracovníkem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Dalšími osobami</a:t>
            </a:r>
          </a:p>
        </p:txBody>
      </p:sp>
    </p:spTree>
    <p:extLst>
      <p:ext uri="{BB962C8B-B14F-4D97-AF65-F5344CB8AC3E}">
        <p14:creationId xmlns:p14="http://schemas.microsoft.com/office/powerpoint/2010/main" val="22445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Hodnocení – na schůzce</a:t>
            </a:r>
          </a:p>
        </p:txBody>
      </p:sp>
      <p:sp>
        <p:nvSpPr>
          <p:cNvPr id="1013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smtClean="0"/>
              <a:t>Datum</a:t>
            </a:r>
          </a:p>
          <a:p>
            <a:pPr eaLnBrk="1" hangingPunct="1"/>
            <a:r>
              <a:rPr lang="cs-CZ" altLang="cs-CZ" smtClean="0"/>
              <a:t>První uživatel, poté pracovník</a:t>
            </a:r>
          </a:p>
          <a:p>
            <a:pPr eaLnBrk="1" hangingPunct="1"/>
            <a:r>
              <a:rPr lang="cs-CZ" altLang="cs-CZ" smtClean="0"/>
              <a:t>Ve spolupráci - proces</a:t>
            </a:r>
          </a:p>
          <a:p>
            <a:pPr eaLnBrk="1" hangingPunct="1"/>
            <a:r>
              <a:rPr lang="cs-CZ" altLang="cs-CZ" smtClean="0"/>
              <a:t>Nejlépe vlastní rukou</a:t>
            </a:r>
          </a:p>
          <a:p>
            <a:pPr eaLnBrk="1" hangingPunct="1"/>
            <a:r>
              <a:rPr lang="cs-CZ" altLang="cs-CZ" smtClean="0"/>
              <a:t>Co bylo uděláno, co je třeba změnit - revize</a:t>
            </a:r>
          </a:p>
          <a:p>
            <a:pPr eaLnBrk="1" hangingPunct="1"/>
            <a:r>
              <a:rPr lang="cs-CZ" altLang="cs-CZ" smtClean="0"/>
              <a:t>Podpisy</a:t>
            </a:r>
          </a:p>
        </p:txBody>
      </p:sp>
    </p:spTree>
    <p:extLst>
      <p:ext uri="{BB962C8B-B14F-4D97-AF65-F5344CB8AC3E}">
        <p14:creationId xmlns:p14="http://schemas.microsoft.com/office/powerpoint/2010/main" val="36226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2. Fáze – šetření, mapování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Shromažďování informací- funkční, praktické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Zdroje - uživatel, příbuzní, dokumentace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Zjistíme - potřeby a požadavky uživatele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		       motivaci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                schopnosti a omezení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                osobní kritéria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                nutnou podporu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                možnosti a omezení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23743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Oblasti</a:t>
            </a:r>
            <a:endParaRPr lang="cs-CZ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sz="3600" b="1"/>
              <a:t>Životní                      Osobní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           </a:t>
            </a:r>
          </a:p>
          <a:p>
            <a:pPr eaLnBrk="1" hangingPunct="1"/>
            <a:r>
              <a:rPr lang="cs-CZ" altLang="cs-CZ" smtClean="0"/>
              <a:t>Bydlení                     Péče o sebe</a:t>
            </a:r>
          </a:p>
          <a:p>
            <a:pPr eaLnBrk="1" hangingPunct="1"/>
            <a:r>
              <a:rPr lang="cs-CZ" altLang="cs-CZ" smtClean="0"/>
              <a:t>Práce                         Zdraví</a:t>
            </a:r>
          </a:p>
          <a:p>
            <a:pPr eaLnBrk="1" hangingPunct="1"/>
            <a:r>
              <a:rPr lang="cs-CZ" altLang="cs-CZ" smtClean="0"/>
              <a:t>Vzdělávání               Smysl a význam</a:t>
            </a:r>
          </a:p>
          <a:p>
            <a:pPr eaLnBrk="1" hangingPunct="1"/>
            <a:r>
              <a:rPr lang="cs-CZ" altLang="cs-CZ" smtClean="0"/>
              <a:t>Volný čas                 Sociální vztahy</a:t>
            </a:r>
          </a:p>
        </p:txBody>
      </p:sp>
    </p:spTree>
    <p:extLst>
      <p:ext uri="{BB962C8B-B14F-4D97-AF65-F5344CB8AC3E}">
        <p14:creationId xmlns:p14="http://schemas.microsoft.com/office/powerpoint/2010/main" val="169770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3. Fáze - stanovování cílů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Oblast</a:t>
            </a:r>
            <a:r>
              <a:rPr lang="cs-CZ" altLang="cs-CZ" dirty="0" smtClean="0"/>
              <a:t> – zvýšení </a:t>
            </a:r>
            <a:r>
              <a:rPr lang="cs-CZ" altLang="cs-CZ" dirty="0" smtClean="0"/>
              <a:t>kvalita života</a:t>
            </a:r>
          </a:p>
          <a:p>
            <a:pPr eaLnBrk="1" hangingPunct="1"/>
            <a:r>
              <a:rPr lang="cs-CZ" altLang="cs-CZ" dirty="0" smtClean="0"/>
              <a:t>Přání, potřeba situace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Dlouhodobý cíl – upřesnění přání    </a:t>
            </a:r>
            <a:r>
              <a:rPr lang="cs-CZ" altLang="cs-CZ" dirty="0" smtClean="0"/>
              <a:t>nebo potřeby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Překážky----         P1- P2- P3</a:t>
            </a:r>
          </a:p>
          <a:p>
            <a:pPr eaLnBrk="1" hangingPunct="1"/>
            <a:r>
              <a:rPr lang="cs-CZ" altLang="cs-CZ" dirty="0" smtClean="0"/>
              <a:t>Specifické cíle      S1   S2  S3</a:t>
            </a:r>
          </a:p>
          <a:p>
            <a:pPr eaLnBrk="1" hangingPunct="1"/>
            <a:r>
              <a:rPr lang="cs-CZ" altLang="cs-CZ" dirty="0" smtClean="0"/>
              <a:t>Tvoření plánu</a:t>
            </a:r>
          </a:p>
        </p:txBody>
      </p:sp>
    </p:spTree>
    <p:extLst>
      <p:ext uri="{BB962C8B-B14F-4D97-AF65-F5344CB8AC3E}">
        <p14:creationId xmlns:p14="http://schemas.microsoft.com/office/powerpoint/2010/main" val="32081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Cíle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smtClean="0"/>
              <a:t>Dlouhodobé - vždy pozitivní formulace, určení času, místa, osoby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Není- li jasný - vyjasňovat, určuje přesněji přání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Osobní kritéria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71478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Specifické cíle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smtClean="0"/>
              <a:t>Zmenšení,  kompenzace nebo překonání překážek</a:t>
            </a:r>
          </a:p>
          <a:p>
            <a:pPr eaLnBrk="1" hangingPunct="1"/>
            <a:r>
              <a:rPr lang="cs-CZ" altLang="cs-CZ" smtClean="0"/>
              <a:t>Cíl- dosažitelný, měřitelný, jasně formulovaný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Stanovení priority</a:t>
            </a:r>
          </a:p>
        </p:txBody>
      </p:sp>
    </p:spTree>
    <p:extLst>
      <p:ext uri="{BB962C8B-B14F-4D97-AF65-F5344CB8AC3E}">
        <p14:creationId xmlns:p14="http://schemas.microsoft.com/office/powerpoint/2010/main" val="4278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4. Fáze - plánování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Jaké konkrétní aktivity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Jak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mtClean="0"/>
              <a:t>kdo</a:t>
            </a:r>
            <a:endParaRPr lang="cs-CZ" altLang="cs-CZ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Do kdy</a:t>
            </a:r>
          </a:p>
        </p:txBody>
      </p:sp>
    </p:spTree>
    <p:extLst>
      <p:ext uri="{BB962C8B-B14F-4D97-AF65-F5344CB8AC3E}">
        <p14:creationId xmlns:p14="http://schemas.microsoft.com/office/powerpoint/2010/main" val="34924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Specifický plán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pPr eaLnBrk="1" hangingPunct="1"/>
            <a:r>
              <a:rPr lang="cs-CZ" altLang="cs-CZ" smtClean="0"/>
              <a:t>Dosažení jednoho specifického cíle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Přesně definované činnosti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Proveditelný v dohledné době</a:t>
            </a:r>
          </a:p>
        </p:txBody>
      </p:sp>
    </p:spTree>
    <p:extLst>
      <p:ext uri="{BB962C8B-B14F-4D97-AF65-F5344CB8AC3E}">
        <p14:creationId xmlns:p14="http://schemas.microsoft.com/office/powerpoint/2010/main" val="41335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100" dirty="0"/>
              <a:t/>
            </a:r>
            <a:br>
              <a:rPr lang="cs-CZ" sz="3100" dirty="0"/>
            </a:br>
            <a:endParaRPr lang="cs-CZ" dirty="0"/>
          </a:p>
        </p:txBody>
      </p:sp>
      <p:pic>
        <p:nvPicPr>
          <p:cNvPr id="18435" name="Zástupný symbol pro obsah 3" descr="plánování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2039" y="1125539"/>
            <a:ext cx="5437187" cy="5280025"/>
          </a:xfrm>
        </p:spPr>
      </p:pic>
      <p:sp>
        <p:nvSpPr>
          <p:cNvPr id="5" name="Šipka dolů 4"/>
          <p:cNvSpPr/>
          <p:nvPr/>
        </p:nvSpPr>
        <p:spPr>
          <a:xfrm>
            <a:off x="1847850" y="1125539"/>
            <a:ext cx="3816350" cy="4606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  <a:p>
            <a:pPr algn="ctr">
              <a:defRPr/>
            </a:pPr>
            <a:r>
              <a:rPr lang="cs-CZ" sz="2400" dirty="0"/>
              <a:t>Plán dává uživateli naději na dosažení jeho osobních cílů  - </a:t>
            </a:r>
          </a:p>
          <a:p>
            <a:pPr algn="ctr">
              <a:defRPr/>
            </a:pPr>
            <a:r>
              <a:rPr lang="cs-CZ" sz="2400" dirty="0"/>
              <a:t>perspektivu do budoucna</a:t>
            </a:r>
          </a:p>
        </p:txBody>
      </p:sp>
      <p:pic>
        <p:nvPicPr>
          <p:cNvPr id="18437" name="obrázek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1" y="188913"/>
            <a:ext cx="115252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01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258</Words>
  <Application>Microsoft Office PowerPoint</Application>
  <PresentationFormat>Širokoúhlá obrazovka</PresentationFormat>
  <Paragraphs>76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Plánování v rámci práce s lidmi s duševním onemocněním</vt:lpstr>
      <vt:lpstr>2. Fáze – šetření, mapování</vt:lpstr>
      <vt:lpstr>Oblasti</vt:lpstr>
      <vt:lpstr>3. Fáze - stanovování cílů</vt:lpstr>
      <vt:lpstr>Cíle</vt:lpstr>
      <vt:lpstr>Specifické cíle</vt:lpstr>
      <vt:lpstr>4. Fáze - plánování</vt:lpstr>
      <vt:lpstr>Specifický plán</vt:lpstr>
      <vt:lpstr> </vt:lpstr>
      <vt:lpstr>5. Fáze - hodnocení</vt:lpstr>
      <vt:lpstr>Hodnocení – na schůzce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v rámci Psychosociální rehabilitace</dc:title>
  <dc:creator>Jiří Šupa</dc:creator>
  <cp:lastModifiedBy>Jiří Šupa</cp:lastModifiedBy>
  <cp:revision>4</cp:revision>
  <dcterms:created xsi:type="dcterms:W3CDTF">2014-04-15T20:34:23Z</dcterms:created>
  <dcterms:modified xsi:type="dcterms:W3CDTF">2018-04-23T06:35:03Z</dcterms:modified>
</cp:coreProperties>
</file>