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56" y="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E69AF-8644-44BB-94A0-B5B3DA7DD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D01BD-1472-4A9B-850B-A698CA70C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67BD43-F9F7-4310-9498-1DAC2A62A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CFC4-5728-4ACC-BFFC-3289FAFF6AC0}" type="datetimeFigureOut">
              <a:rPr lang="cs-CZ" smtClean="0"/>
              <a:t>28.03.2018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24F567-D95D-48F4-845A-5889B3DFC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A5DDB0-1A9C-47B8-9E4A-0B5AAB993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5440-2EF1-40A7-A10B-DC56FBABF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274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B052C0-C991-463D-80BD-6D3CFA00E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65AF85F-5F63-41E0-89F2-D41A99F79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A60125-E9FA-445A-8BAE-4FB013F50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CFC4-5728-4ACC-BFFC-3289FAFF6AC0}" type="datetimeFigureOut">
              <a:rPr lang="cs-CZ" smtClean="0"/>
              <a:t>28.03.2018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2CBE11-BB23-48BE-AF58-F9B354B3A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DD0789-7924-402B-BCA1-7FFFA62C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5440-2EF1-40A7-A10B-DC56FBABF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52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D709381-22B3-47C4-B751-671743272F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32245D6-B7A1-45D3-A220-30739AB6D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965329-C724-47BB-9CD5-995AC4E2A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CFC4-5728-4ACC-BFFC-3289FAFF6AC0}" type="datetimeFigureOut">
              <a:rPr lang="cs-CZ" smtClean="0"/>
              <a:t>28.03.2018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25C6ED-A0AD-4777-A9F9-0867CC64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2EEB07-AFA7-4219-8AC0-B64860F58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5440-2EF1-40A7-A10B-DC56FBABF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85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6984AF-65A3-451B-9EB8-6F0DCED92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3D9AD2-61A5-446F-BE1C-2D50A7C43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FB9DB7-9828-4B9D-84C9-F22021E61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CFC4-5728-4ACC-BFFC-3289FAFF6AC0}" type="datetimeFigureOut">
              <a:rPr lang="cs-CZ" smtClean="0"/>
              <a:t>28.03.2018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F1788F-CE96-4F82-B6BB-5BB670CEA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024A6A-46B1-40C0-90E1-9747F5AD9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5440-2EF1-40A7-A10B-DC56FBABF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54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EE172-661E-4A89-9E43-FA7E25297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319CC48-E340-4A26-9061-20350C3B7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C6B73C-20D2-4F3A-9924-49E6EBAB0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CFC4-5728-4ACC-BFFC-3289FAFF6AC0}" type="datetimeFigureOut">
              <a:rPr lang="cs-CZ" smtClean="0"/>
              <a:t>28.03.2018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DD5B75-2432-4DE2-A6E8-40219B1CB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167C8E-9D6E-4384-A4AB-15F705103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5440-2EF1-40A7-A10B-DC56FBABF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3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2482D-AB6B-427B-B0C5-CD05E4D54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36003F-E440-4DBF-BFED-FF2A0BDB1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6BBC9C9-BF6A-45B9-90BA-2B88ACEB8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4F0FF3-7F0F-4E2B-9900-69EBC0685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CFC4-5728-4ACC-BFFC-3289FAFF6AC0}" type="datetimeFigureOut">
              <a:rPr lang="cs-CZ" smtClean="0"/>
              <a:t>28.03.2018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AAABAD-6DB7-40A0-B69E-066F8290F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59CEA8-F3E1-49AA-8D8D-A9981151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5440-2EF1-40A7-A10B-DC56FBABF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29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2EBA69-CD0D-447F-B53B-8A8183884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7DECE0C-C2CE-4FF7-B61E-0A93BC376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4A7C84B-C7EF-4F3C-A6C2-E02619C72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672A73A-2296-4D09-BEC2-6E9C014E8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27588B0-A816-47AC-B84F-0B44CDA85A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AB3CB7D-48AF-46D6-BAB7-37D36FE93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CFC4-5728-4ACC-BFFC-3289FAFF6AC0}" type="datetimeFigureOut">
              <a:rPr lang="cs-CZ" smtClean="0"/>
              <a:t>28.03.2018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25F3F55-5B62-477D-87D0-DAA8FD86B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6DBAD37-5BB8-4170-ADEC-80AFDB1C8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5440-2EF1-40A7-A10B-DC56FBABF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07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AF652-9077-43BD-AD7D-28CF6C2E4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E44972F-BF28-44CE-B91A-A30FE7E7A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CFC4-5728-4ACC-BFFC-3289FAFF6AC0}" type="datetimeFigureOut">
              <a:rPr lang="cs-CZ" smtClean="0"/>
              <a:t>28.03.2018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57C30B6-96D0-41A4-A571-D694F29D9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17C05B-7BAF-4186-8006-ABA321425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5440-2EF1-40A7-A10B-DC56FBABF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97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77E42B3-56BC-40DE-8909-A1222849E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CFC4-5728-4ACC-BFFC-3289FAFF6AC0}" type="datetimeFigureOut">
              <a:rPr lang="cs-CZ" smtClean="0"/>
              <a:t>28.03.2018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DC8B1E7-A9D0-449B-A2E2-B0A5FFF65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AD9446-0900-440F-9C43-B1DE9E290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5440-2EF1-40A7-A10B-DC56FBABF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31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497DC0-CD28-4614-B4FC-905DB0F9B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41487A-064E-4FB0-A380-046525A70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200CCE8-4418-4A81-A011-BE160F22D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FE43EC-A580-4605-8FBC-06DB5064A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CFC4-5728-4ACC-BFFC-3289FAFF6AC0}" type="datetimeFigureOut">
              <a:rPr lang="cs-CZ" smtClean="0"/>
              <a:t>28.03.2018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A0FF85-4E8C-49F7-8EF4-03EED8C4D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14F45A-0E29-4E18-AD38-27DDEAF3D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5440-2EF1-40A7-A10B-DC56FBABF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42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6B332-D1D5-45F8-8E7E-0D5C9F0CA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FC5078F-31E1-4678-8414-D6E19BCD8C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DBC71C2-24C1-4910-A15F-01F596B99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DB594C-C70C-4C4D-94C0-07324577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CFC4-5728-4ACC-BFFC-3289FAFF6AC0}" type="datetimeFigureOut">
              <a:rPr lang="cs-CZ" smtClean="0"/>
              <a:t>28.03.2018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CFE86C-17CB-4639-BDA3-9B8D73BBD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7FF63B-DA90-41E0-837A-3F72C34C2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F5440-2EF1-40A7-A10B-DC56FBABF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14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48000">
              <a:schemeClr val="accent6"/>
            </a:gs>
            <a:gs pos="76000">
              <a:schemeClr val="accent6">
                <a:lumMod val="75000"/>
              </a:schemeClr>
            </a:gs>
            <a:gs pos="100000">
              <a:schemeClr val="accent6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5A0AA49-E42F-40BE-8CDD-302693EB5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ED7FD84-142E-4E14-A25A-A852CB987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DE9E98-E366-494C-B9BF-E405D8B187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CCFC4-5728-4ACC-BFFC-3289FAFF6AC0}" type="datetimeFigureOut">
              <a:rPr lang="cs-CZ" smtClean="0"/>
              <a:t>28.03.2018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ED1521-226B-4981-AFB0-C9BCE78A3C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6A1FD7-6901-4E09-B4B8-043080936F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F5440-2EF1-40A7-A10B-DC56FBABF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65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3E432D-8F65-49CE-B9E1-0A66AF3ACA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76275" y="-265114"/>
            <a:ext cx="8648700" cy="4851400"/>
          </a:xfrm>
        </p:spPr>
        <p:txBody>
          <a:bodyPr>
            <a:noAutofit/>
          </a:bodyPr>
          <a:lstStyle/>
          <a:p>
            <a:pPr>
              <a:lnSpc>
                <a:spcPct val="50000"/>
              </a:lnSpc>
            </a:pPr>
            <a:r>
              <a:rPr lang="cs-CZ" sz="12500" dirty="0">
                <a:latin typeface="Arial Black" panose="020B0A04020102020204" pitchFamily="34" charset="0"/>
              </a:rPr>
              <a:t>   </a:t>
            </a:r>
            <a:r>
              <a:rPr lang="cs-CZ" sz="8800" dirty="0">
                <a:latin typeface="Arial Black" panose="020B0A04020102020204" pitchFamily="34" charset="0"/>
              </a:rPr>
              <a:t>Michel</a:t>
            </a:r>
            <a:r>
              <a:rPr lang="cs-CZ" sz="18000" dirty="0">
                <a:latin typeface="Arial Black" panose="020B0A04020102020204" pitchFamily="34" charset="0"/>
              </a:rPr>
              <a:t>       </a:t>
            </a:r>
            <a:br>
              <a:rPr lang="cs-CZ" sz="18000" dirty="0">
                <a:latin typeface="Arial Black" panose="020B0A04020102020204" pitchFamily="34" charset="0"/>
              </a:rPr>
            </a:br>
            <a:r>
              <a:rPr lang="cs-CZ" sz="18000" dirty="0">
                <a:latin typeface="Arial Black" panose="020B0A04020102020204" pitchFamily="34" charset="0"/>
              </a:rPr>
              <a:t>   </a:t>
            </a:r>
            <a:r>
              <a:rPr lang="cs-CZ" sz="8800" dirty="0" err="1">
                <a:latin typeface="Arial Black" panose="020B0A04020102020204" pitchFamily="34" charset="0"/>
              </a:rPr>
              <a:t>Foucault</a:t>
            </a:r>
            <a:endParaRPr lang="cs-CZ" sz="8000" dirty="0">
              <a:latin typeface="Arial Black" panose="020B0A040201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682B1A-D717-4B7D-BF58-35AE8E9E4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3188" y="4586286"/>
            <a:ext cx="9253537" cy="1655762"/>
          </a:xfrm>
        </p:spPr>
        <p:txBody>
          <a:bodyPr>
            <a:normAutofit/>
          </a:bodyPr>
          <a:lstStyle/>
          <a:p>
            <a:r>
              <a:rPr lang="cs-CZ" sz="2500" dirty="0">
                <a:latin typeface="Arial Black" panose="020B0A04020102020204" pitchFamily="34" charset="0"/>
              </a:rPr>
              <a:t>Jan Kříž, Markéta Skopalová, Marianna Mikešová</a:t>
            </a:r>
          </a:p>
        </p:txBody>
      </p:sp>
    </p:spTree>
    <p:extLst>
      <p:ext uri="{BB962C8B-B14F-4D97-AF65-F5344CB8AC3E}">
        <p14:creationId xmlns:p14="http://schemas.microsoft.com/office/powerpoint/2010/main" val="3797881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8261EE-2E2A-4B8A-B055-69B7A2041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 err="1">
                <a:latin typeface="Arial Black" panose="020B0A04020102020204" pitchFamily="34" charset="0"/>
              </a:rPr>
              <a:t>Biography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79BC0B2B-22D1-4F86-A7D9-782C4AD80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9285" y="2141537"/>
            <a:ext cx="6907238" cy="4351338"/>
          </a:xfrm>
        </p:spPr>
        <p:txBody>
          <a:bodyPr>
            <a:normAutofit/>
          </a:bodyPr>
          <a:lstStyle/>
          <a:p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Born in 1926</a:t>
            </a:r>
          </a:p>
          <a:p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French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nationality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Homosexual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Suicidal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tendencies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Philosophy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and psychology</a:t>
            </a:r>
          </a:p>
          <a:p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French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Communist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Party</a:t>
            </a:r>
          </a:p>
          <a:p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Political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activist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Died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AIDS in 1984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6A4E38E3-4238-4510-B98A-4A3698E54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3793723" cy="4361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703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6B9592-4002-4CAA-81F0-388D38B7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Arial Black" panose="020B0A04020102020204" pitchFamily="34" charset="0"/>
              </a:rPr>
              <a:t>Foucalt‘s</a:t>
            </a:r>
            <a:r>
              <a:rPr lang="cs-CZ" dirty="0">
                <a:latin typeface="Arial Black" panose="020B0A04020102020204" pitchFamily="34" charset="0"/>
              </a:rPr>
              <a:t> </a:t>
            </a:r>
            <a:r>
              <a:rPr lang="cs-CZ" dirty="0" err="1">
                <a:latin typeface="Arial Black" panose="020B0A04020102020204" pitchFamily="34" charset="0"/>
              </a:rPr>
              <a:t>philosophy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CB9371-46F3-4F40-B95E-AAAA8B7D4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392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D63C0C9-5AAB-4A8D-9BAB-22878B56C86F}"/>
              </a:ext>
            </a:extLst>
          </p:cNvPr>
          <p:cNvSpPr txBox="1">
            <a:spLocks/>
          </p:cNvSpPr>
          <p:nvPr/>
        </p:nvSpPr>
        <p:spPr>
          <a:xfrm>
            <a:off x="838200" y="22997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Foucault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not fit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traditional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schools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thought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just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academic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audience</a:t>
            </a:r>
          </a:p>
          <a:p>
            <a:pPr algn="just">
              <a:lnSpc>
                <a:spcPct val="150000"/>
              </a:lnSpc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himself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advancing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08007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6BF31B-BDCE-44E5-AC11-9477230A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230" y="365125"/>
            <a:ext cx="10474569" cy="1325563"/>
          </a:xfrm>
        </p:spPr>
        <p:txBody>
          <a:bodyPr/>
          <a:lstStyle/>
          <a:p>
            <a:r>
              <a:rPr lang="sk-SK" b="1" dirty="0" err="1">
                <a:latin typeface="Arial Black" panose="020B0A04020102020204" pitchFamily="34" charset="0"/>
              </a:rPr>
              <a:t>Concept</a:t>
            </a:r>
            <a:r>
              <a:rPr lang="sk-SK" b="1" dirty="0">
                <a:latin typeface="Arial Black" panose="020B0A04020102020204" pitchFamily="34" charset="0"/>
              </a:rPr>
              <a:t> of </a:t>
            </a:r>
            <a:r>
              <a:rPr lang="sk-SK" b="1" dirty="0" err="1">
                <a:latin typeface="Arial Black" panose="020B0A04020102020204" pitchFamily="34" charset="0"/>
              </a:rPr>
              <a:t>power</a:t>
            </a:r>
            <a:r>
              <a:rPr lang="sk-SK" b="1" dirty="0">
                <a:latin typeface="Arial Black" panose="020B0A04020102020204" pitchFamily="34" charset="0"/>
              </a:rPr>
              <a:t> and </a:t>
            </a:r>
            <a:r>
              <a:rPr lang="sk-SK" b="1" dirty="0" err="1">
                <a:latin typeface="Arial Black" panose="020B0A04020102020204" pitchFamily="34" charset="0"/>
              </a:rPr>
              <a:t>knowledge</a:t>
            </a:r>
            <a:endParaRPr lang="sk-SK" b="1" dirty="0">
              <a:latin typeface="Arial Black" panose="020B0A04020102020204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CA508E-B633-481D-820C-307BA7856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Prison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disciplinary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institutions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sk-SK" sz="2800" dirty="0" err="1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>
                <a:latin typeface="Arial" panose="020B0604020202020204" pitchFamily="34" charset="0"/>
                <a:cs typeface="Arial" panose="020B0604020202020204" pitchFamily="34" charset="0"/>
              </a:rPr>
              <a:t>exercised</a:t>
            </a:r>
            <a:endParaRPr lang="sk-SK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sz="2800" dirty="0" err="1">
                <a:latin typeface="Arial" panose="020B0604020202020204" pitchFamily="34" charset="0"/>
                <a:cs typeface="Arial" panose="020B0604020202020204" pitchFamily="34" charset="0"/>
              </a:rPr>
              <a:t>Micro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-level</a:t>
            </a:r>
          </a:p>
          <a:p>
            <a:pPr lvl="1"/>
            <a:r>
              <a:rPr lang="sk-SK" sz="2800" dirty="0" err="1">
                <a:latin typeface="Arial" panose="020B0604020202020204" pitchFamily="34" charset="0"/>
                <a:cs typeface="Arial" panose="020B0604020202020204" pitchFamily="34" charset="0"/>
              </a:rPr>
              <a:t>Repression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800" dirty="0" err="1">
                <a:latin typeface="Arial" panose="020B0604020202020204" pitchFamily="34" charset="0"/>
                <a:cs typeface="Arial" panose="020B0604020202020204" pitchFamily="34" charset="0"/>
              </a:rPr>
              <a:t>violence</a:t>
            </a:r>
            <a:endParaRPr lang="sk-SK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sz="2800" dirty="0" err="1">
                <a:latin typeface="Arial" panose="020B0604020202020204" pitchFamily="34" charset="0"/>
                <a:cs typeface="Arial" panose="020B0604020202020204" pitchFamily="34" charset="0"/>
              </a:rPr>
              <a:t>Agents</a:t>
            </a:r>
            <a:endParaRPr lang="sk-SK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sz="2800" dirty="0" err="1">
                <a:latin typeface="Arial" panose="020B0604020202020204" pitchFamily="34" charset="0"/>
                <a:cs typeface="Arial" panose="020B0604020202020204" pitchFamily="34" charset="0"/>
              </a:rPr>
              <a:t>Politics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sk-SK" sz="2800" dirty="0" err="1">
                <a:latin typeface="Arial" panose="020B0604020202020204" pitchFamily="34" charset="0"/>
                <a:cs typeface="Arial" panose="020B0604020202020204" pitchFamily="34" charset="0"/>
              </a:rPr>
              <a:t>everyday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endParaRPr lang="sk-SK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793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FCD578-CB52-4F40-965C-C7BA93F40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>
                <a:latin typeface="Arial Black" panose="020B0A04020102020204" pitchFamily="34" charset="0"/>
              </a:rPr>
              <a:t>Discipline</a:t>
            </a:r>
            <a:endParaRPr lang="sk-SK" dirty="0">
              <a:latin typeface="Arial Black" panose="020B0A04020102020204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7E0A8A0-F1AC-4FDE-A44A-04FC3DCDD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/>
              <a:t>Aspects</a:t>
            </a:r>
            <a:r>
              <a:rPr lang="sk-SK" dirty="0"/>
              <a:t> of </a:t>
            </a:r>
            <a:r>
              <a:rPr lang="sk-SK" dirty="0" err="1"/>
              <a:t>power</a:t>
            </a:r>
            <a:r>
              <a:rPr lang="sk-SK" dirty="0"/>
              <a:t> and </a:t>
            </a:r>
            <a:r>
              <a:rPr lang="sk-SK" dirty="0" err="1"/>
              <a:t>knowledge</a:t>
            </a:r>
            <a:r>
              <a:rPr lang="sk-SK" dirty="0"/>
              <a:t> </a:t>
            </a:r>
            <a:r>
              <a:rPr lang="sk-SK" dirty="0" err="1"/>
              <a:t>which</a:t>
            </a:r>
            <a:r>
              <a:rPr lang="sk-SK" dirty="0"/>
              <a:t> are </a:t>
            </a:r>
            <a:r>
              <a:rPr lang="sk-SK" dirty="0" err="1"/>
              <a:t>masked</a:t>
            </a:r>
            <a:endParaRPr lang="sk-SK" dirty="0"/>
          </a:p>
          <a:p>
            <a:r>
              <a:rPr lang="sk-SK" dirty="0" err="1"/>
              <a:t>Blockdisciplinary</a:t>
            </a:r>
            <a:r>
              <a:rPr lang="sk-SK" dirty="0"/>
              <a:t> </a:t>
            </a:r>
            <a:r>
              <a:rPr lang="sk-SK" dirty="0" err="1"/>
              <a:t>blocks</a:t>
            </a:r>
            <a:endParaRPr lang="sk-SK" dirty="0"/>
          </a:p>
          <a:p>
            <a:r>
              <a:rPr lang="sk-SK" dirty="0" err="1"/>
              <a:t>Abilities</a:t>
            </a:r>
            <a:r>
              <a:rPr lang="sk-SK" dirty="0"/>
              <a:t>, </a:t>
            </a:r>
            <a:r>
              <a:rPr lang="sk-SK" dirty="0" err="1"/>
              <a:t>resources</a:t>
            </a:r>
            <a:r>
              <a:rPr lang="sk-SK" dirty="0"/>
              <a:t>, </a:t>
            </a:r>
            <a:r>
              <a:rPr lang="sk-SK" dirty="0" err="1"/>
              <a:t>relationships</a:t>
            </a:r>
            <a:r>
              <a:rPr lang="sk-SK" dirty="0"/>
              <a:t>, </a:t>
            </a:r>
            <a:r>
              <a:rPr lang="sk-SK" dirty="0" err="1"/>
              <a:t>communication</a:t>
            </a:r>
            <a:endParaRPr lang="sk-SK" dirty="0"/>
          </a:p>
          <a:p>
            <a:r>
              <a:rPr lang="sk-SK" dirty="0" err="1"/>
              <a:t>Conditions</a:t>
            </a:r>
            <a:r>
              <a:rPr lang="sk-SK" dirty="0"/>
              <a:t>:</a:t>
            </a:r>
          </a:p>
          <a:p>
            <a:pPr lvl="1"/>
            <a:r>
              <a:rPr lang="sk-SK" dirty="0" err="1"/>
              <a:t>Ideal</a:t>
            </a:r>
            <a:r>
              <a:rPr lang="sk-SK" dirty="0"/>
              <a:t> model: </a:t>
            </a:r>
            <a:r>
              <a:rPr lang="sk-SK" dirty="0" err="1"/>
              <a:t>Panopticon</a:t>
            </a:r>
            <a:endParaRPr lang="sk-SK" dirty="0"/>
          </a:p>
          <a:p>
            <a:pPr lvl="1"/>
            <a:r>
              <a:rPr lang="sk-SK" dirty="0" err="1"/>
              <a:t>Activities</a:t>
            </a:r>
            <a:r>
              <a:rPr lang="sk-SK" dirty="0"/>
              <a:t> are </a:t>
            </a:r>
            <a:r>
              <a:rPr lang="sk-SK" dirty="0" err="1"/>
              <a:t>planned</a:t>
            </a:r>
            <a:r>
              <a:rPr lang="sk-SK" dirty="0"/>
              <a:t> and </a:t>
            </a:r>
            <a:r>
              <a:rPr lang="sk-SK" dirty="0" err="1"/>
              <a:t>broken</a:t>
            </a:r>
            <a:r>
              <a:rPr lang="sk-SK" dirty="0"/>
              <a:t> </a:t>
            </a:r>
            <a:r>
              <a:rPr lang="sk-SK" dirty="0" err="1"/>
              <a:t>down</a:t>
            </a:r>
            <a:r>
              <a:rPr lang="sk-SK" dirty="0"/>
              <a:t> </a:t>
            </a:r>
            <a:r>
              <a:rPr lang="sk-SK" dirty="0" err="1"/>
              <a:t>into</a:t>
            </a:r>
            <a:r>
              <a:rPr lang="sk-SK" dirty="0"/>
              <a:t> </a:t>
            </a:r>
            <a:r>
              <a:rPr lang="sk-SK" dirty="0" err="1"/>
              <a:t>stages</a:t>
            </a:r>
            <a:endParaRPr lang="sk-SK" dirty="0"/>
          </a:p>
          <a:p>
            <a:pPr lvl="1"/>
            <a:r>
              <a:rPr lang="sk-SK" dirty="0" err="1"/>
              <a:t>Efficiency</a:t>
            </a:r>
            <a:endParaRPr lang="sk-SK" dirty="0"/>
          </a:p>
          <a:p>
            <a:r>
              <a:rPr lang="sk-SK" dirty="0" err="1"/>
              <a:t>Social</a:t>
            </a:r>
            <a:r>
              <a:rPr lang="sk-SK" dirty="0"/>
              <a:t> </a:t>
            </a:r>
            <a:r>
              <a:rPr lang="sk-SK" dirty="0" err="1"/>
              <a:t>control</a:t>
            </a:r>
            <a:endParaRPr lang="sk-SK" dirty="0"/>
          </a:p>
          <a:p>
            <a:r>
              <a:rPr lang="sk-SK" dirty="0" err="1"/>
              <a:t>The</a:t>
            </a:r>
            <a:r>
              <a:rPr lang="sk-SK" dirty="0"/>
              <a:t> role of </a:t>
            </a:r>
            <a:r>
              <a:rPr lang="sk-SK" dirty="0" err="1"/>
              <a:t>school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78904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AF18D3-66C5-4325-8A12-C643DFCC1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>
                <a:latin typeface="Arial Black" panose="020B0A04020102020204" pitchFamily="34" charset="0"/>
              </a:rPr>
              <a:t>The</a:t>
            </a:r>
            <a:r>
              <a:rPr lang="sk-SK" dirty="0">
                <a:latin typeface="Arial Black" panose="020B0A04020102020204" pitchFamily="34" charset="0"/>
              </a:rPr>
              <a:t> </a:t>
            </a:r>
            <a:r>
              <a:rPr lang="sk-SK" dirty="0" err="1">
                <a:latin typeface="Arial Black" panose="020B0A04020102020204" pitchFamily="34" charset="0"/>
              </a:rPr>
              <a:t>modern</a:t>
            </a:r>
            <a:r>
              <a:rPr lang="sk-SK" dirty="0">
                <a:latin typeface="Arial Black" panose="020B0A04020102020204" pitchFamily="34" charset="0"/>
              </a:rPr>
              <a:t> </a:t>
            </a:r>
            <a:r>
              <a:rPr lang="sk-SK" dirty="0" err="1">
                <a:latin typeface="Arial Black" panose="020B0A04020102020204" pitchFamily="34" charset="0"/>
              </a:rPr>
              <a:t>school</a:t>
            </a:r>
            <a:endParaRPr lang="sk-SK" dirty="0">
              <a:latin typeface="Arial Black" panose="020B0A04020102020204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1F183E2-ACBB-4BFD-99A4-5588C6930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sk-SK" dirty="0" err="1"/>
              <a:t>How</a:t>
            </a:r>
            <a:r>
              <a:rPr lang="sk-SK" dirty="0"/>
              <a:t> </a:t>
            </a:r>
            <a:r>
              <a:rPr lang="sk-SK" dirty="0" err="1"/>
              <a:t>does</a:t>
            </a:r>
            <a:r>
              <a:rPr lang="sk-SK" dirty="0"/>
              <a:t> </a:t>
            </a:r>
            <a:r>
              <a:rPr lang="sk-SK" dirty="0" err="1"/>
              <a:t>it</a:t>
            </a:r>
            <a:r>
              <a:rPr lang="sk-SK" dirty="0"/>
              <a:t> change </a:t>
            </a:r>
            <a:r>
              <a:rPr lang="sk-SK" dirty="0" err="1"/>
              <a:t>through</a:t>
            </a:r>
            <a:r>
              <a:rPr lang="sk-SK" dirty="0"/>
              <a:t> </a:t>
            </a:r>
            <a:r>
              <a:rPr lang="sk-SK" dirty="0" err="1"/>
              <a:t>years</a:t>
            </a:r>
            <a:r>
              <a:rPr lang="sk-SK" dirty="0"/>
              <a:t>?</a:t>
            </a:r>
          </a:p>
          <a:p>
            <a:r>
              <a:rPr lang="sk-SK" dirty="0" err="1"/>
              <a:t>Governance</a:t>
            </a:r>
            <a:endParaRPr lang="sk-SK" dirty="0"/>
          </a:p>
          <a:p>
            <a:r>
              <a:rPr lang="sk-SK" dirty="0" err="1"/>
              <a:t>Modern</a:t>
            </a:r>
            <a:r>
              <a:rPr lang="sk-SK" dirty="0"/>
              <a:t> </a:t>
            </a:r>
            <a:r>
              <a:rPr lang="sk-SK" dirty="0" err="1"/>
              <a:t>power</a:t>
            </a:r>
            <a:r>
              <a:rPr lang="sk-SK" dirty="0"/>
              <a:t> as a </a:t>
            </a:r>
            <a:r>
              <a:rPr lang="sk-SK" dirty="0" err="1"/>
              <a:t>technique</a:t>
            </a:r>
            <a:endParaRPr lang="sk-SK" dirty="0"/>
          </a:p>
          <a:p>
            <a:r>
              <a:rPr lang="sk-SK" dirty="0" err="1"/>
              <a:t>Normalising</a:t>
            </a:r>
            <a:r>
              <a:rPr lang="sk-SK" dirty="0"/>
              <a:t> </a:t>
            </a:r>
            <a:r>
              <a:rPr lang="sk-SK" dirty="0" err="1"/>
              <a:t>function</a:t>
            </a:r>
            <a:endParaRPr lang="sk-SK" dirty="0"/>
          </a:p>
          <a:p>
            <a:r>
              <a:rPr lang="sk-SK" dirty="0" err="1"/>
              <a:t>Turning</a:t>
            </a:r>
            <a:r>
              <a:rPr lang="sk-SK" dirty="0"/>
              <a:t> </a:t>
            </a:r>
            <a:r>
              <a:rPr lang="sk-SK" dirty="0" err="1"/>
              <a:t>morality</a:t>
            </a:r>
            <a:r>
              <a:rPr lang="sk-SK" dirty="0"/>
              <a:t> </a:t>
            </a:r>
            <a:r>
              <a:rPr lang="sk-SK" dirty="0" err="1"/>
              <a:t>into</a:t>
            </a:r>
            <a:r>
              <a:rPr lang="sk-SK" dirty="0"/>
              <a:t> a set of </a:t>
            </a:r>
            <a:r>
              <a:rPr lang="sk-SK" dirty="0" err="1"/>
              <a:t>skills</a:t>
            </a:r>
            <a:r>
              <a:rPr lang="sk-SK" dirty="0"/>
              <a:t>/</a:t>
            </a:r>
            <a:r>
              <a:rPr lang="sk-SK" dirty="0" err="1"/>
              <a:t>desirable</a:t>
            </a:r>
            <a:r>
              <a:rPr lang="sk-SK" dirty="0"/>
              <a:t> </a:t>
            </a:r>
            <a:r>
              <a:rPr lang="sk-SK" dirty="0" err="1"/>
              <a:t>attitudes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86991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C80DE-0BB6-465B-9E54-010FE864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 Black" panose="020B0A04020102020204" pitchFamily="34" charset="0"/>
              </a:rPr>
              <a:t>Michel </a:t>
            </a:r>
            <a:r>
              <a:rPr lang="cs-CZ" b="1" dirty="0" err="1">
                <a:latin typeface="Arial Black" panose="020B0A04020102020204" pitchFamily="34" charset="0"/>
              </a:rPr>
              <a:t>Foucault</a:t>
            </a:r>
            <a:r>
              <a:rPr lang="cs-CZ" b="1" dirty="0">
                <a:latin typeface="Arial Black" panose="020B0A04020102020204" pitchFamily="34" charset="0"/>
              </a:rPr>
              <a:t>: </a:t>
            </a:r>
            <a:r>
              <a:rPr lang="cs-CZ" b="1" dirty="0" err="1">
                <a:latin typeface="Arial Black" panose="020B0A04020102020204" pitchFamily="34" charset="0"/>
              </a:rPr>
              <a:t>Discipline</a:t>
            </a:r>
            <a:r>
              <a:rPr lang="cs-CZ" b="1" dirty="0">
                <a:latin typeface="Arial Black" panose="020B0A04020102020204" pitchFamily="34" charset="0"/>
              </a:rPr>
              <a:t> &amp; </a:t>
            </a:r>
            <a:r>
              <a:rPr lang="cs-CZ" b="1" dirty="0" err="1">
                <a:latin typeface="Arial Black" panose="020B0A04020102020204" pitchFamily="34" charset="0"/>
              </a:rPr>
              <a:t>Punish</a:t>
            </a:r>
            <a:endParaRPr lang="cs-CZ" b="1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6005CA-4E48-4504-837E-A94D89C4C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1975</a:t>
            </a:r>
          </a:p>
          <a:p>
            <a:pPr algn="just">
              <a:lnSpc>
                <a:spcPct val="150000"/>
              </a:lnSpc>
            </a:pP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Western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penal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nfluenced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by Nietzsche and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structuralism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ower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221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26EB3-0935-4D93-9654-5D9773DD2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 Black" panose="020B0A04020102020204" pitchFamily="34" charset="0"/>
              </a:rPr>
              <a:t>Michel </a:t>
            </a:r>
            <a:r>
              <a:rPr lang="cs-CZ" b="1" dirty="0" err="1">
                <a:latin typeface="Arial Black" panose="020B0A04020102020204" pitchFamily="34" charset="0"/>
              </a:rPr>
              <a:t>Foucault</a:t>
            </a:r>
            <a:r>
              <a:rPr lang="cs-CZ" b="1" dirty="0">
                <a:latin typeface="Arial Black" panose="020B0A04020102020204" pitchFamily="34" charset="0"/>
              </a:rPr>
              <a:t>: </a:t>
            </a:r>
            <a:r>
              <a:rPr lang="cs-CZ" b="1" dirty="0" err="1">
                <a:latin typeface="Arial Black" panose="020B0A04020102020204" pitchFamily="34" charset="0"/>
              </a:rPr>
              <a:t>Discipline</a:t>
            </a:r>
            <a:r>
              <a:rPr lang="cs-CZ" b="1" dirty="0">
                <a:latin typeface="Arial Black" panose="020B0A04020102020204" pitchFamily="34" charset="0"/>
              </a:rPr>
              <a:t> &amp; </a:t>
            </a:r>
            <a:r>
              <a:rPr lang="cs-CZ" b="1" dirty="0" err="1">
                <a:latin typeface="Arial Black" panose="020B0A04020102020204" pitchFamily="34" charset="0"/>
              </a:rPr>
              <a:t>Punish</a:t>
            </a:r>
            <a:endParaRPr lang="cs-CZ" b="1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29E3B5-B9FD-47F1-852D-8D6D8D2BC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Panopticon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Bentham`s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Panopticism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Foucault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Discipline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mass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67303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199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Motiv Office</vt:lpstr>
      <vt:lpstr>   Michel           Foucault</vt:lpstr>
      <vt:lpstr>Biography</vt:lpstr>
      <vt:lpstr>Foucalt‘s philosophy</vt:lpstr>
      <vt:lpstr>Concept of power and knowledge</vt:lpstr>
      <vt:lpstr>Discipline</vt:lpstr>
      <vt:lpstr>The modern school</vt:lpstr>
      <vt:lpstr>Michel Foucault: Discipline &amp; Punish</vt:lpstr>
      <vt:lpstr>Michel Foucault: Discipline &amp; Punish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Michel           Foucalt</dc:title>
  <dc:creator>Honza</dc:creator>
  <cp:lastModifiedBy>Charles Elavsky</cp:lastModifiedBy>
  <cp:revision>12</cp:revision>
  <dcterms:created xsi:type="dcterms:W3CDTF">2018-03-17T18:02:35Z</dcterms:created>
  <dcterms:modified xsi:type="dcterms:W3CDTF">2018-03-28T05:08:55Z</dcterms:modified>
</cp:coreProperties>
</file>