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2" r:id="rId6"/>
    <p:sldId id="263" r:id="rId7"/>
    <p:sldId id="265" r:id="rId8"/>
    <p:sldId id="266" r:id="rId9"/>
    <p:sldId id="264" r:id="rId10"/>
    <p:sldId id="267" r:id="rId11"/>
    <p:sldId id="268" r:id="rId12"/>
    <p:sldId id="270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5EADD-A1B6-4A03-8722-DE4CD03FB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E791F4-3C38-4618-9A84-EC467FAF9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9E054-3020-459E-B225-C8DCA83AB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F4C4-E34E-49C9-90A9-79E1E2E5975B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4453A-3EF9-4051-9652-F7285438C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C89BD-96A7-41DD-997F-6CB50CCB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D371-3B15-4843-BEB6-69B3735CF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72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6C000-E1D6-4A0A-9369-4F825393E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F8F453-32C7-4E63-9720-431BFA9352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5FA12-4350-4736-AD02-83F949B3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F4C4-E34E-49C9-90A9-79E1E2E5975B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968AD-9F84-470D-9FA2-E1BC3BF8A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9212A-AA76-44AD-99C9-527DB5A60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D371-3B15-4843-BEB6-69B3735CF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075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AFE3F2-7564-4039-A4CB-18B102362B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663009-ED3A-4393-97AF-2448EFDFCC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BC099-F4FB-4C6D-AE15-5435DA63E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F4C4-E34E-49C9-90A9-79E1E2E5975B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C5C60-EF2D-486D-8420-BD8412349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4BA78-CCE9-4F18-8D40-4E8C4A912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D371-3B15-4843-BEB6-69B3735CF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508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05537-1E27-4615-BBC9-5BF9EBFF5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FDCA2-E0BF-48FE-AAA6-AD71ADB9A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1E239-85A9-4456-894C-C70BD1762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F4C4-E34E-49C9-90A9-79E1E2E5975B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E8CE8-7E25-4B61-A327-742270EF5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F4FC1-7177-4E22-BA52-8E4B5B27E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D371-3B15-4843-BEB6-69B3735CF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595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85F82-8114-46B5-8F96-DABB5F1E0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4DA67-0DA1-4169-90AA-6C989781B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A4E62-98B4-4992-AEFC-9E008F35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F4C4-E34E-49C9-90A9-79E1E2E5975B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00FBB-BEC8-4FE4-B2FE-0612C3D0C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DE561-FEC8-4B11-B257-A85C6078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D371-3B15-4843-BEB6-69B3735CF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103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87B9A-D072-446A-9F8F-350898CF4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91EAB-9BE2-40D0-BFDF-E6AA39B32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0E9E6-E9BA-4C65-B47A-54B75EFAD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D1A00E-E726-4F6A-801E-E55820536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F4C4-E34E-49C9-90A9-79E1E2E5975B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15F10E-B8CE-472F-A13A-3CFE1A961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3FA192-6C1E-4C53-AF11-5C403AB7C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D371-3B15-4843-BEB6-69B3735CF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01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07066-6AA1-4EEA-8A71-334C70877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204C1-F107-4F1A-958E-CB94DAD6C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7CCDD8-E2E4-4739-9C61-41D1E990A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71713B-B028-4D3D-A742-D9FCB300C3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3B3B08-A120-4984-BF8E-20587CABF0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CD12E5-00A9-4BD6-80F8-23225F39D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F4C4-E34E-49C9-90A9-79E1E2E5975B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AC5DF0-934D-4F49-8B0D-A48CD56D2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F6D55D-278E-406D-81C9-8B92B3A4F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D371-3B15-4843-BEB6-69B3735CF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475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12EE1-B464-4734-8B72-6B8A05615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D01560-01EF-4FA6-860D-B70DC673D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F4C4-E34E-49C9-90A9-79E1E2E5975B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92F6AD-854F-4E4A-A1B3-5C2E61613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834933-FD2C-4819-B2E8-AE48E8C90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D371-3B15-4843-BEB6-69B3735CF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05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1CD643-4B61-4170-9B1A-9235DAE1A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F4C4-E34E-49C9-90A9-79E1E2E5975B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16E84F-E4EF-4D7C-9E09-9CF300FDC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6F051-C1E5-415A-A33C-A9DC7B23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D371-3B15-4843-BEB6-69B3735CF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766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63075-BCC1-4064-A56C-DFC644701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0783F-C4C1-4B07-A22E-2A914B817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00C93-F5F5-4BC7-BD71-E3ED3AEE0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7B3254-E041-49FE-A548-BAEDA3CE3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F4C4-E34E-49C9-90A9-79E1E2E5975B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4FA24-CD55-4513-9578-42D552D34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12EEA-8C4A-4764-A1F1-F82AEF5F5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D371-3B15-4843-BEB6-69B3735CF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6699F-0C2F-4FF8-8432-6B6223BC3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05A6B2-816D-446B-99DC-01F1B406D0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23433-DB8C-4D14-B938-A2905CA91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EB22D7-C71E-4CC6-9259-8B9593A4B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F4C4-E34E-49C9-90A9-79E1E2E5975B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A8D73-8539-4095-B06A-671FF4F46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7555B-A42E-4697-918C-6C687217A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D371-3B15-4843-BEB6-69B3735CF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113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CA503D-8ADF-425F-B1A7-263149C6A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11CF8-EDB6-4B89-80DA-5D69E3154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A03AE-258F-44F0-8BD3-CFF9994968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BF4C4-E34E-49C9-90A9-79E1E2E5975B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C4E44-D20A-4E98-B3A0-48083E0261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4257E-8DA1-4C4F-B87C-59EEC39DDD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4D371-3B15-4843-BEB6-69B3735CF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00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069AB-718A-48F7-9075-AF99CB54EA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Brexit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F911C1-9E92-49FF-BA13-24EFAC6E04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James Beeson</a:t>
            </a:r>
          </a:p>
          <a:p>
            <a:r>
              <a:rPr lang="en-GB" dirty="0"/>
              <a:t>Head of Policy</a:t>
            </a:r>
          </a:p>
          <a:p>
            <a:r>
              <a:rPr lang="en-GB" dirty="0"/>
              <a:t>British Embassy Prague</a:t>
            </a:r>
          </a:p>
        </p:txBody>
      </p:sp>
    </p:spTree>
    <p:extLst>
      <p:ext uri="{BB962C8B-B14F-4D97-AF65-F5344CB8AC3E}">
        <p14:creationId xmlns:p14="http://schemas.microsoft.com/office/powerpoint/2010/main" val="1008170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93A99-990E-4247-A24B-C0D0CC8C0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E0A23-D0BA-45CC-90C0-745CA2EAC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Secure support for a Meaningful Vote</a:t>
            </a:r>
          </a:p>
          <a:p>
            <a:r>
              <a:rPr lang="en-GB" dirty="0"/>
              <a:t>Put legislation in place</a:t>
            </a:r>
          </a:p>
          <a:p>
            <a:r>
              <a:rPr lang="en-GB" dirty="0"/>
              <a:t>Negotiate Future Relationship</a:t>
            </a:r>
          </a:p>
        </p:txBody>
      </p:sp>
    </p:spTree>
    <p:extLst>
      <p:ext uri="{BB962C8B-B14F-4D97-AF65-F5344CB8AC3E}">
        <p14:creationId xmlns:p14="http://schemas.microsoft.com/office/powerpoint/2010/main" val="280698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AF0AA-49EE-44ED-B964-A4C539E30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944F5-3EBB-4F07-97C2-8DC04E1C4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Currently finding solution to the backstop</a:t>
            </a:r>
          </a:p>
          <a:p>
            <a:r>
              <a:rPr lang="en-GB" dirty="0"/>
              <a:t>Meaningful vote – by 12 March</a:t>
            </a:r>
          </a:p>
          <a:p>
            <a:r>
              <a:rPr lang="en-GB" dirty="0"/>
              <a:t>No Deal vote – 13 March</a:t>
            </a:r>
          </a:p>
          <a:p>
            <a:r>
              <a:rPr lang="en-GB" dirty="0"/>
              <a:t>Article 50 Extension – 14 March</a:t>
            </a:r>
          </a:p>
        </p:txBody>
      </p:sp>
      <p:pic>
        <p:nvPicPr>
          <p:cNvPr id="4" name="Picture 2" descr="Turnouts and Problems&#10;â¢ Some problems exist&#10;â¢ Weakest points on the track due to joints and&#10;fastenings. Safety becomes mai...">
            <a:extLst>
              <a:ext uri="{FF2B5EF4-FFF2-40B4-BE49-F238E27FC236}">
                <a16:creationId xmlns:a16="http://schemas.microsoft.com/office/drawing/2014/main" id="{4464A2BE-C76C-4C99-9976-7856405DD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2258539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310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11393-25D2-45D0-B14B-D2FF7DE5D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 Deal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3630F-11EF-4D65-BCD4-DCD5DC517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UK would cease to be an EU country after 29 March</a:t>
            </a:r>
          </a:p>
          <a:p>
            <a:r>
              <a:rPr lang="en-GB" dirty="0"/>
              <a:t>Drop out of EU institutions and frameworks</a:t>
            </a:r>
          </a:p>
          <a:p>
            <a:r>
              <a:rPr lang="en-GB" dirty="0"/>
              <a:t>Impact on</a:t>
            </a:r>
          </a:p>
          <a:p>
            <a:pPr lvl="1"/>
            <a:r>
              <a:rPr lang="en-GB" dirty="0"/>
              <a:t>People</a:t>
            </a:r>
          </a:p>
          <a:p>
            <a:pPr lvl="1"/>
            <a:r>
              <a:rPr lang="en-GB" dirty="0"/>
              <a:t>Business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07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55DD9-1E73-40BC-8A35-A1CE2F627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Relationship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F1789-8B7E-40DB-92A9-ACE49B03E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Withdrawal Agreement gives time to agree a future relationship</a:t>
            </a:r>
          </a:p>
          <a:p>
            <a:r>
              <a:rPr lang="en-GB" dirty="0"/>
              <a:t>Political Declaration gives the structure for this</a:t>
            </a:r>
          </a:p>
          <a:p>
            <a:r>
              <a:rPr lang="en-GB" dirty="0"/>
              <a:t>Implementation period runs to end-December 2020</a:t>
            </a:r>
          </a:p>
          <a:p>
            <a:r>
              <a:rPr lang="en-GB" dirty="0"/>
              <a:t>One opportunity to extend this by 2 years – agree by July 2020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717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288AA-DE6D-47E0-AD8F-4C39694C3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1CF65-AA5D-4273-80C6-340CA5AE5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vote</a:t>
            </a:r>
          </a:p>
          <a:p>
            <a:r>
              <a:rPr lang="en-GB" dirty="0"/>
              <a:t>The negotiations</a:t>
            </a:r>
          </a:p>
          <a:p>
            <a:r>
              <a:rPr lang="en-GB" dirty="0"/>
              <a:t>Legislation</a:t>
            </a:r>
          </a:p>
          <a:p>
            <a:r>
              <a:rPr lang="en-GB" dirty="0"/>
              <a:t>The Withdrawal Agreement + Political Declaration</a:t>
            </a:r>
          </a:p>
          <a:p>
            <a:r>
              <a:rPr lang="en-GB" dirty="0"/>
              <a:t>UK Parliament procedure</a:t>
            </a:r>
          </a:p>
          <a:p>
            <a:r>
              <a:rPr lang="en-GB" dirty="0"/>
              <a:t>Next Steps</a:t>
            </a:r>
          </a:p>
          <a:p>
            <a:r>
              <a:rPr lang="en-GB" dirty="0"/>
              <a:t>Future Relationship</a:t>
            </a:r>
          </a:p>
          <a:p>
            <a:r>
              <a:rPr lang="en-GB" dirty="0"/>
              <a:t>No Deal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0394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D68F6-0A02-4E75-8C4D-9F9B4AC5B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291448"/>
            <a:ext cx="10515600" cy="1325563"/>
          </a:xfrm>
        </p:spPr>
        <p:txBody>
          <a:bodyPr/>
          <a:lstStyle/>
          <a:p>
            <a:r>
              <a:rPr lang="en-GB" dirty="0"/>
              <a:t>The Vote – 23/6/2016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94482-A979-45AA-8066-5F683A71C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7B98C43-BB0C-424B-8F88-A6032A287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2895600"/>
            <a:ext cx="6327488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DA45A5-6385-4EEB-8DD0-668A20FC2E42}"/>
              </a:ext>
            </a:extLst>
          </p:cNvPr>
          <p:cNvPicPr/>
          <p:nvPr/>
        </p:nvPicPr>
        <p:blipFill rotWithShape="1">
          <a:blip r:embed="rId3"/>
          <a:srcRect l="15821" t="26473" r="22623" b="37837"/>
          <a:stretch/>
        </p:blipFill>
        <p:spPr bwMode="auto">
          <a:xfrm>
            <a:off x="4006378" y="242317"/>
            <a:ext cx="7774040" cy="2653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CA3E6C-3B8D-4F45-8E52-E0E3FC0799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324" t="11818" r="17837" b="7819"/>
          <a:stretch/>
        </p:blipFill>
        <p:spPr bwMode="auto">
          <a:xfrm>
            <a:off x="411582" y="1408398"/>
            <a:ext cx="3798468" cy="52286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669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FA5C2-ADAF-4E8F-B2EA-523BA4D7F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negotiations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74D3C-3F5B-410D-B328-9A205FB81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UK preparation to start negotiations</a:t>
            </a:r>
          </a:p>
          <a:p>
            <a:pPr lvl="1"/>
            <a:r>
              <a:rPr lang="en-GB" dirty="0"/>
              <a:t>Conservative Party leadership elections</a:t>
            </a:r>
          </a:p>
          <a:p>
            <a:pPr lvl="1"/>
            <a:r>
              <a:rPr lang="en-GB" dirty="0"/>
              <a:t>Theresa May becomes leader of party – 11 July</a:t>
            </a:r>
          </a:p>
          <a:p>
            <a:pPr lvl="1"/>
            <a:r>
              <a:rPr lang="en-GB" dirty="0" err="1"/>
              <a:t>DExEU</a:t>
            </a:r>
            <a:r>
              <a:rPr lang="en-GB" dirty="0"/>
              <a:t> formed – 14 July</a:t>
            </a:r>
          </a:p>
          <a:p>
            <a:r>
              <a:rPr lang="en-GB" dirty="0"/>
              <a:t>Launch Article 50 – 29 March 2017</a:t>
            </a:r>
          </a:p>
          <a:p>
            <a:r>
              <a:rPr lang="en-GB" dirty="0"/>
              <a:t>Two year deadline set</a:t>
            </a:r>
          </a:p>
        </p:txBody>
      </p:sp>
      <p:pic>
        <p:nvPicPr>
          <p:cNvPr id="2052" name="Picture 4" descr="https://i1.wp.com/metro.co.uk/wp-content/uploads/2017/03/pri_34861904.jpg?zoom=1.25&amp;quality=90&amp;strip=all&amp;zoom=1&amp;resize=644%2C429&amp;ssl=1">
            <a:extLst>
              <a:ext uri="{FF2B5EF4-FFF2-40B4-BE49-F238E27FC236}">
                <a16:creationId xmlns:a16="http://schemas.microsoft.com/office/drawing/2014/main" id="{DB50B436-7879-483D-912B-889F29CB8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230" y="3077465"/>
            <a:ext cx="5604769" cy="373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410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C0681-7179-4798-A011-0D29F2F97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Withdrawal Agreement + PD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1C847-7E6B-445F-8349-89545FAC7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Withdrawal Agreement</a:t>
            </a:r>
          </a:p>
          <a:p>
            <a:pPr lvl="1"/>
            <a:r>
              <a:rPr lang="en-GB" dirty="0"/>
              <a:t>Two year transition Period</a:t>
            </a:r>
          </a:p>
          <a:p>
            <a:pPr lvl="1"/>
            <a:r>
              <a:rPr lang="en-GB" dirty="0"/>
              <a:t>Continues relationship</a:t>
            </a:r>
          </a:p>
          <a:p>
            <a:pPr lvl="1"/>
            <a:r>
              <a:rPr lang="en-GB" dirty="0"/>
              <a:t>Backstop for Northern Ireland</a:t>
            </a:r>
          </a:p>
          <a:p>
            <a:r>
              <a:rPr lang="en-GB" dirty="0"/>
              <a:t>Political declaration</a:t>
            </a:r>
          </a:p>
          <a:p>
            <a:pPr lvl="1"/>
            <a:r>
              <a:rPr lang="en-GB" dirty="0"/>
              <a:t>Sets out terms for future relationship</a:t>
            </a:r>
          </a:p>
          <a:p>
            <a:r>
              <a:rPr lang="en-GB" dirty="0"/>
              <a:t>Finally agreed on 25 November 2018</a:t>
            </a:r>
          </a:p>
          <a:p>
            <a:pPr lvl="1"/>
            <a:r>
              <a:rPr lang="en-GB" dirty="0"/>
              <a:t>European Council</a:t>
            </a:r>
          </a:p>
        </p:txBody>
      </p:sp>
    </p:spTree>
    <p:extLst>
      <p:ext uri="{BB962C8B-B14F-4D97-AF65-F5344CB8AC3E}">
        <p14:creationId xmlns:p14="http://schemas.microsoft.com/office/powerpoint/2010/main" val="3232537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0FC56-445D-4FD8-A9A5-92492F69D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 Parliamentary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CE618-57E9-4FB0-AAE4-E767F481F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Three things needed to ratify agreement:</a:t>
            </a:r>
          </a:p>
          <a:p>
            <a:pPr lvl="1"/>
            <a:r>
              <a:rPr lang="en-GB" dirty="0"/>
              <a:t>Meaningful Vote – agree in principle to WA &amp; PD</a:t>
            </a:r>
          </a:p>
          <a:p>
            <a:pPr lvl="1"/>
            <a:r>
              <a:rPr lang="en-GB" dirty="0"/>
              <a:t>Passage of Brexit Legislation – put legislation in place for WA</a:t>
            </a:r>
          </a:p>
          <a:p>
            <a:pPr lvl="1"/>
            <a:r>
              <a:rPr lang="en-GB" dirty="0" err="1"/>
              <a:t>CRaG</a:t>
            </a:r>
            <a:r>
              <a:rPr lang="en-GB" dirty="0"/>
              <a:t> – To ratify an international treaty</a:t>
            </a:r>
          </a:p>
        </p:txBody>
      </p:sp>
    </p:spTree>
    <p:extLst>
      <p:ext uri="{BB962C8B-B14F-4D97-AF65-F5344CB8AC3E}">
        <p14:creationId xmlns:p14="http://schemas.microsoft.com/office/powerpoint/2010/main" val="3670710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F231A-FCC3-4779-A7B1-0BB8A8B53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7A611-03C5-447A-83AC-19988FCC8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https://i1.wp.com/commonslibrary.parliament.uk/wp-content/uploads/2018/11/Brexit-Roadmap2.png?ssl=1">
            <a:extLst>
              <a:ext uri="{FF2B5EF4-FFF2-40B4-BE49-F238E27FC236}">
                <a16:creationId xmlns:a16="http://schemas.microsoft.com/office/drawing/2014/main" id="{D5609073-C226-4BF2-AD76-92EBC55A6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5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832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3CC23-4B98-4EB1-B9ED-3B6124805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 Parliamentary Procedure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77A73-978B-4E36-9347-5BFF8269F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Stuck on the Meaningful Vote</a:t>
            </a:r>
          </a:p>
          <a:p>
            <a:pPr lvl="1"/>
            <a:r>
              <a:rPr lang="en-GB" dirty="0"/>
              <a:t>The backstop . . .</a:t>
            </a:r>
          </a:p>
        </p:txBody>
      </p:sp>
      <p:pic>
        <p:nvPicPr>
          <p:cNvPr id="6146" name="Picture 2" descr="Related image">
            <a:extLst>
              <a:ext uri="{FF2B5EF4-FFF2-40B4-BE49-F238E27FC236}">
                <a16:creationId xmlns:a16="http://schemas.microsoft.com/office/drawing/2014/main" id="{BC7CAFA6-68DF-44D5-B23D-7735E9469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31" y="365125"/>
            <a:ext cx="6429375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44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697BF-EBB2-4D40-AD1B-107AA5271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1B455-B149-4CEA-909B-68D595123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https://i1.wp.com/commonslibrary.parliament.uk/wp-content/uploads/2018/12/Backstop-scenarios-2-01.png?ssl=1">
            <a:extLst>
              <a:ext uri="{FF2B5EF4-FFF2-40B4-BE49-F238E27FC236}">
                <a16:creationId xmlns:a16="http://schemas.microsoft.com/office/drawing/2014/main" id="{D058DBA5-1816-4DD1-82B7-C1BEC8BA1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520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256</Words>
  <Application>Microsoft Office PowerPoint</Application>
  <PresentationFormat>Widescreen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Brexit</vt:lpstr>
      <vt:lpstr>Outline</vt:lpstr>
      <vt:lpstr>The Vote – 23/6/2016</vt:lpstr>
      <vt:lpstr>The negotiations</vt:lpstr>
      <vt:lpstr>The Withdrawal Agreement + PD</vt:lpstr>
      <vt:lpstr>UK Parliamentary Procedure</vt:lpstr>
      <vt:lpstr>PowerPoint Presentation</vt:lpstr>
      <vt:lpstr>UK Parliamentary Procedure </vt:lpstr>
      <vt:lpstr>PowerPoint Presentation</vt:lpstr>
      <vt:lpstr>Next Steps</vt:lpstr>
      <vt:lpstr>Next Week</vt:lpstr>
      <vt:lpstr>No Deal</vt:lpstr>
      <vt:lpstr>Future Relationship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Brexit</dc:title>
  <dc:creator>James Beeson</dc:creator>
  <cp:lastModifiedBy>James Beeson</cp:lastModifiedBy>
  <cp:revision>13</cp:revision>
  <dcterms:created xsi:type="dcterms:W3CDTF">2019-03-04T17:13:44Z</dcterms:created>
  <dcterms:modified xsi:type="dcterms:W3CDTF">2019-03-05T16:16:57Z</dcterms:modified>
</cp:coreProperties>
</file>