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 Slab"/>
      <p:regular r:id="rId10"/>
      <p:bold r:id="rId11"/>
    </p:embeddedFon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Slab-bold.fntdata"/><Relationship Id="rId10" Type="http://schemas.openxmlformats.org/officeDocument/2006/relationships/font" Target="fonts/RobotoSlab-regular.fntdata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05cfe3c3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05cfe3c3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05cfe3c3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05cfe3c3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05cfe3c3f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05cfe3c3f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IRE206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1: </a:t>
            </a:r>
            <a:r>
              <a:rPr lang="en"/>
              <a:t>Introduction</a:t>
            </a:r>
            <a:r>
              <a:rPr lang="en"/>
              <a:t> and </a:t>
            </a:r>
            <a:r>
              <a:rPr lang="en"/>
              <a:t>Definitions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Security?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Safety of a nation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War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Terror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Strategy?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plan of action designed to achieve a long-term or overall gain.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Use of tactics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Use of tools available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 strategy?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use or “purposeful employment of all instrument of power available to a security community”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Colin Gray </a:t>
            </a:r>
            <a:r>
              <a:rPr i="1" lang="en"/>
              <a:t>War, Peace and International Relations: An Introduction to Strategic History. </a:t>
            </a:r>
            <a:r>
              <a:rPr lang="en"/>
              <a:t>Routledge 2007. P. 283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