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Average"/>
      <p:regular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Oswald-regular.fntdata"/><Relationship Id="rId10" Type="http://schemas.openxmlformats.org/officeDocument/2006/relationships/font" Target="fonts/Average-regular.fntdata"/><Relationship Id="rId12" Type="http://schemas.openxmlformats.org/officeDocument/2006/relationships/font" Target="fonts/Oswald-bold.fnt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Low-Grade Conflict</a:t>
            </a:r>
            <a:endParaRPr/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MVZ248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Terrorism to Peace</a:t>
            </a:r>
            <a:endParaRPr/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Bi-lateral negotiations after Madrid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Track 2 talks in Oslo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Oslo Accords signed in Washington D.C.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PLO and UN Res. 242.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Israel and UN Res. 242.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Peace framework for 5 years.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Peace to Terrorism</a:t>
            </a:r>
            <a:endParaRPr/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1995 Assassination of Israeli Prime Minister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Hamas and Hezbollah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1997 Hebron (Oslo II)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1998 Wye River Memorandum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2000 Camp David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2001 Intifada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2002-2007 High and Low terror acts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163950"/>
            <a:ext cx="8520600" cy="60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Quo</a:t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769350"/>
            <a:ext cx="8520600" cy="379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large scale terror acts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Low-grade acts of terror and response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 large scale </a:t>
            </a:r>
            <a:r>
              <a:rPr lang="en"/>
              <a:t>Israeli</a:t>
            </a:r>
            <a:r>
              <a:rPr lang="en"/>
              <a:t> military operations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2006 vs. 2014 kidnappings  </a:t>
            </a:r>
            <a:endParaRPr/>
          </a:p>
          <a:p>
            <a:pPr indent="45720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ivilian</a:t>
            </a:r>
            <a:r>
              <a:rPr lang="en"/>
              <a:t> attacks (stabbing, </a:t>
            </a:r>
            <a:r>
              <a:rPr lang="en"/>
              <a:t>vehicular terrorism</a:t>
            </a:r>
            <a:r>
              <a:rPr lang="en"/>
              <a:t>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“Trim the grass” strategy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Domestically popular, inexpensive, timely.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Quo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Fatah (party) weak and ineffective.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Palestinian Authority corrupt and aged.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Lack of new ‘blood’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GOI threat assessments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Militarily and politically possible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PMO inter-party and domestic political dominance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Likud better at “game” than Centre-left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