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tableStyles+xml" PartName="/ppt/tableStyles.xml"/>
  <Override ContentType="application/vnd.openxmlformats-officedocument.presentationml.viewProps+xml" PartName="/ppt/view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2" Target="ppt/presentation.xml" Type="http://schemas.openxmlformats.org/officeDocument/2006/relationships/officeDocument"/><Relationship Id="rId1"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x="10080625" cy="7559675"/>
  <p:notesSz cx="7559675" cy="10691812"/>
  <p:defaultTextStyle>
    <a:lvl1pPr algn="l" defTabSz="449262" fontAlgn="base" indent="0" marL="0" rtl="0">
      <a:lnSpc>
        <a:spcPct val="93000"/>
      </a:lnSpc>
      <a:spcBef>
        <a:spcPct val="0"/>
      </a:spcBef>
      <a:spcAft>
        <a:spcPct val="0"/>
      </a:spcAft>
      <a:buNone/>
      <a:defRPr b="0" baseline="0" dirty="0" i="0" lang="en-US" smtClean="0" sz="1800" u="none">
        <a:solidFill>
          <a:srgbClr val="000000"/>
        </a:solidFill>
        <a:latin charset="0" pitchFamily="16" typeface="Arial"/>
        <a:ea charset="0" typeface="Microsoft YaHei"/>
      </a:defRPr>
    </a:lvl1pPr>
    <a:lvl2pPr algn="l" indent="-285750" marL="742950" rtl="0">
      <a:lnSpc>
        <a:spcPct val="93000"/>
      </a:lnSpc>
      <a:spcBef>
        <a:spcPct val="0"/>
      </a:spcBef>
      <a:spcAft>
        <a:spcPct val="0"/>
      </a:spcAft>
      <a:buNone/>
      <a:defRPr b="0" baseline="0" dirty="0" i="0" lang="en-US" smtClean="0" sz="1800" u="none">
        <a:solidFill>
          <a:srgbClr val="000000"/>
        </a:solidFill>
        <a:latin charset="0" pitchFamily="16" typeface="Arial"/>
        <a:ea charset="0" typeface="Microsoft YaHei"/>
      </a:defRPr>
    </a:lvl2pPr>
    <a:lvl3pPr algn="l" indent="-228600" marL="1143000" rtl="0">
      <a:lnSpc>
        <a:spcPct val="93000"/>
      </a:lnSpc>
      <a:spcBef>
        <a:spcPct val="0"/>
      </a:spcBef>
      <a:spcAft>
        <a:spcPct val="0"/>
      </a:spcAft>
      <a:buNone/>
      <a:defRPr b="0" baseline="0" dirty="0" i="0" lang="en-US" smtClean="0" sz="1800" u="none">
        <a:solidFill>
          <a:srgbClr val="000000"/>
        </a:solidFill>
        <a:latin charset="0" pitchFamily="16" typeface="Arial"/>
        <a:ea charset="0" typeface="Microsoft YaHei"/>
      </a:defRPr>
    </a:lvl3pPr>
    <a:lvl4pPr algn="l" indent="-228600" marL="1600200" rtl="0">
      <a:lnSpc>
        <a:spcPct val="93000"/>
      </a:lnSpc>
      <a:spcBef>
        <a:spcPct val="0"/>
      </a:spcBef>
      <a:spcAft>
        <a:spcPct val="0"/>
      </a:spcAft>
      <a:buNone/>
      <a:defRPr b="0" baseline="0" dirty="0" i="0" lang="en-US" smtClean="0" sz="1800" u="none">
        <a:solidFill>
          <a:srgbClr val="000000"/>
        </a:solidFill>
        <a:latin charset="0" pitchFamily="16" typeface="Arial"/>
        <a:ea charset="0" typeface="Microsoft YaHei"/>
      </a:defRPr>
    </a:lvl4pPr>
    <a:lvl5pPr algn="l" indent="-228600" marL="2057400" rtl="0">
      <a:lnSpc>
        <a:spcPct val="93000"/>
      </a:lnSpc>
      <a:spcBef>
        <a:spcPct val="0"/>
      </a:spcBef>
      <a:spcAft>
        <a:spcPct val="0"/>
      </a:spcAft>
      <a:buNone/>
      <a:defRPr b="0" baseline="0" dirty="0" i="0" lang="en-US" smtClean="0" sz="1800" u="none">
        <a:solidFill>
          <a:srgbClr val="000000"/>
        </a:solidFill>
        <a:latin charset="0" pitchFamily="16" typeface="Arial"/>
        <a:ea charset="0" typeface="Microsoft YaHei"/>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427635A0-C0B2-7CCF-9BF2-B55E9F49503A}"/>
</file>

<file path=ppt/viewProps.xml><?xml version="1.0" encoding="utf-8"?>
<p:viewPr xmlns:a="http://schemas.openxmlformats.org/drawingml/2006/main" xmlns:r="http://schemas.openxmlformats.org/officeDocument/2006/relationships" xmlns:p="http://schemas.openxmlformats.org/presentationml/2006/main"/>
</file>

<file path=ppt/_rels/presentation.xml.rels><?xml version="1.0" encoding="UTF-8" standalone="yes"?><Relationships xmlns="http://schemas.openxmlformats.org/package/2006/relationships"><Relationship Id="rId21" Target="slides/slide15.xml" Type="http://schemas.openxmlformats.org/officeDocument/2006/relationships/slide"/><Relationship Id="rId19" Target="slides/slide13.xml" Type="http://schemas.openxmlformats.org/officeDocument/2006/relationships/slide"/><Relationship Id="rId20" Target="slides/slide14.xml" Type="http://schemas.openxmlformats.org/officeDocument/2006/relationships/slide"/><Relationship Id="rId18" Target="slides/slide12.xml" Type="http://schemas.openxmlformats.org/officeDocument/2006/relationships/slide"/><Relationship Id="rId17" Target="slides/slide11.xml" Type="http://schemas.openxmlformats.org/officeDocument/2006/relationships/slide"/><Relationship Id="rId16" Target="slides/slide10.xml" Type="http://schemas.openxmlformats.org/officeDocument/2006/relationships/slide"/><Relationship Id="rId15" Target="slides/slide9.xml" Type="http://schemas.openxmlformats.org/officeDocument/2006/relationships/slide"/><Relationship Id="rId14" Target="slides/slide8.xml" Type="http://schemas.openxmlformats.org/officeDocument/2006/relationships/slide"/><Relationship Id="rId13" Target="slides/slide7.xml" Type="http://schemas.openxmlformats.org/officeDocument/2006/relationships/slide"/><Relationship Id="rId12" Target="slides/slide6.xml" Type="http://schemas.openxmlformats.org/officeDocument/2006/relationships/slide"/><Relationship Id="rId11" Target="slides/slide5.xml" Type="http://schemas.openxmlformats.org/officeDocument/2006/relationships/slide"/><Relationship Id="rId10" Target="slides/slide4.xml" Type="http://schemas.openxmlformats.org/officeDocument/2006/relationships/slide"/><Relationship Id="rId9" Target="slides/slide3.xml" Type="http://schemas.openxmlformats.org/officeDocument/2006/relationships/slide"/><Relationship Id="rId8" Target="slides/slide2.xml" Type="http://schemas.openxmlformats.org/officeDocument/2006/relationships/slide"/><Relationship Id="rId7" Target="slides/slide1.xml" Type="http://schemas.openxmlformats.org/officeDocument/2006/relationships/slide"/><Relationship Id="rId6" Target="notesMasters/notesMaster1.xml" Type="http://schemas.openxmlformats.org/officeDocument/2006/relationships/notesMaster"/><Relationship Id="rId5" Target="slideMasters/slideMaster1.xml" Type="http://schemas.openxmlformats.org/officeDocument/2006/relationships/slideMaster"/><Relationship Id="rId4" Target="tableStyles.xml" Type="http://schemas.openxmlformats.org/officeDocument/2006/relationships/tableStyles"/><Relationship Id="rId3" Target="presProps.xml" Type="http://schemas.openxmlformats.org/officeDocument/2006/relationships/presProps"/><Relationship Id="rId2" Target="viewProps.xml" Type="http://schemas.openxmlformats.org/officeDocument/2006/relationships/viewProps"/><Relationship Id="rId1" Target="theme/theme2.xml" Type="http://schemas.openxmlformats.org/officeDocument/2006/relationships/theme"/></Relationships>
</file>

<file path=ppt/notesMasters/_rels/notesMaster1.xml.rels><?xml version="1.0" encoding="UTF-8" standalone="yes"?><Relationships xmlns="http://schemas.openxmlformats.org/package/2006/relationships"><Relationship Id="rId1" Target="../theme/theme1.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Text Box 6"/>
          <p:cNvSpPr>
            <a:spLocks/>
          </p:cNvSpPr>
          <p:nvPr/>
        </p:nvSpPr>
        <p:spPr>
          <a:xfrm>
            <a:off x="0" y="0"/>
            <a:ext cx="7559675" cy="10691812"/>
          </a:xfrm>
          <a:prstGeom prst="roundRect">
            <a:avLst>
              <a:gd fmla="val 19" name="adj"/>
            </a:avLst>
          </a:prstGeom>
          <a:solidFill>
            <a:srgbClr val="FFFFFF"/>
          </a:solidFill>
          <a:ln>
            <a:noFill/>
          </a:ln>
          <a:effectLst/>
        </p:spPr>
      </p:sp>
      <p:sp>
        <p:nvSpPr>
          <p:cNvPr id="7" name="Text Box 7"/>
          <p:cNvSpPr>
            <a:spLocks/>
          </p:cNvSpPr>
          <p:nvPr>
            <p:ph type="sldImg"/>
          </p:nvPr>
        </p:nvSpPr>
        <p:spPr>
          <a:xfrm>
            <a:off x="1106487" y="812800"/>
            <a:ext cx="5341937" cy="4005262"/>
          </a:xfrm>
          <a:prstGeom prst="rect">
            <a:avLst/>
          </a:prstGeom>
          <a:ln>
            <a:noFill/>
          </a:ln>
        </p:spPr>
        <p:txBody>
          <a:bodyPr anchor="ctr" bIns="0" lIns="0" numCol="1" rIns="0" tIns="0" wrap="square"/>
          <a:lstStyle/>
          <a:p>
            <a:endParaRPr/>
          </a:p>
        </p:txBody>
      </p:sp>
      <p:sp>
        <p:nvSpPr>
          <p:cNvPr id="8" name="Text Box 8"/>
          <p:cNvSpPr>
            <a:spLocks/>
          </p:cNvSpPr>
          <p:nvPr>
            <p:ph type="body"/>
          </p:nvPr>
        </p:nvSpPr>
        <p:spPr>
          <a:xfrm>
            <a:off x="755650" y="5078412"/>
            <a:ext cx="6045200" cy="4808537"/>
          </a:xfrm>
          <a:prstGeom prst="rect">
            <a:avLst/>
          </a:prstGeom>
          <a:ln>
            <a:noFill/>
          </a:ln>
        </p:spPr>
        <p:txBody>
          <a:bodyPr anchor="t" bIns="0" lIns="0" numCol="1" rIns="0" tIns="0" wrap="square"/>
          <a:lstStyle/>
          <a:p>
            <a:endParaRPr/>
          </a:p>
        </p:txBody>
      </p:sp>
      <p:sp>
        <p:nvSpPr>
          <p:cNvPr id="9" name="Text Box 9"/>
          <p:cNvSpPr>
            <a:spLocks/>
          </p:cNvSpPr>
          <p:nvPr>
            <p:ph type="hdr"/>
          </p:nvPr>
        </p:nvSpPr>
        <p:spPr>
          <a:xfrm>
            <a:off x="0" y="0"/>
            <a:ext cx="3278187" cy="531812"/>
          </a:xfrm>
          <a:prstGeom prst="rect">
            <a:avLst/>
          </a:prstGeom>
          <a:ln>
            <a:noFill/>
          </a:ln>
        </p:spPr>
        <p:txBody>
          <a:bodyPr anchor="t" bIns="0" lIns="0" numCol="1" rIns="0" tIns="0" wrap="square"/>
          <a:lstStyle/>
          <a:p>
            <a:pPr>
              <a:lnSpc>
                <a:spcPct val="95000"/>
              </a:lnSpc>
              <a:buNone/>
            </a:pPr>
            <a:r>
              <a:rPr dirty="0" lang="en-US" smtClean="0" sz="1400">
                <a:solidFill>
                  <a:srgbClr val="000000"/>
                </a:solidFill>
                <a:latin charset="0" pitchFamily="16" typeface="Times New Roman"/>
                <a:ea charset="0" typeface="Arial Unicode MS"/>
              </a:rPr>
              <a:t>*</a:t>
            </a:r>
          </a:p>
        </p:txBody>
      </p:sp>
      <p:sp>
        <p:nvSpPr>
          <p:cNvPr id="10" name="Text Box 10"/>
          <p:cNvSpPr>
            <a:spLocks/>
          </p:cNvSpPr>
          <p:nvPr>
            <p:ph type="dt"/>
          </p:nvPr>
        </p:nvSpPr>
        <p:spPr>
          <a:xfrm>
            <a:off x="4278312" y="0"/>
            <a:ext cx="3278187" cy="531812"/>
          </a:xfrm>
          <a:prstGeom prst="rect">
            <a:avLst/>
          </a:prstGeom>
          <a:ln>
            <a:noFill/>
          </a:ln>
        </p:spPr>
        <p:txBody>
          <a:bodyPr anchor="t" bIns="0" lIns="0" numCol="1" rIns="0" tIns="0" wrap="square"/>
          <a:lstStyle/>
          <a:p>
            <a:pPr algn="r">
              <a:lnSpc>
                <a:spcPct val="95000"/>
              </a:lnSpc>
              <a:buNone/>
            </a:pPr>
            <a:r>
              <a:rPr dirty="0" lang="en-US" smtClean="0" sz="1400">
                <a:solidFill>
                  <a:srgbClr val="000000"/>
                </a:solidFill>
                <a:latin charset="0" pitchFamily="16" typeface="Times New Roman"/>
                <a:ea charset="0" typeface="Arial Unicode MS"/>
              </a:rPr>
              <a:t>*</a:t>
            </a:r>
          </a:p>
        </p:txBody>
      </p:sp>
      <p:sp>
        <p:nvSpPr>
          <p:cNvPr id="11" name="Text Box 11"/>
          <p:cNvSpPr>
            <a:spLocks/>
          </p:cNvSpPr>
          <p:nvPr>
            <p:ph type="ftr"/>
          </p:nvPr>
        </p:nvSpPr>
        <p:spPr>
          <a:xfrm>
            <a:off x="0" y="10156825"/>
            <a:ext cx="3278187" cy="531812"/>
          </a:xfrm>
          <a:prstGeom prst="rect">
            <a:avLst/>
          </a:prstGeom>
          <a:ln>
            <a:noFill/>
          </a:ln>
        </p:spPr>
        <p:txBody>
          <a:bodyPr anchor="b" bIns="0" lIns="0" numCol="1" rIns="0" tIns="0" wrap="square"/>
          <a:lstStyle/>
          <a:p>
            <a:pPr>
              <a:lnSpc>
                <a:spcPct val="95000"/>
              </a:lnSpc>
              <a:buNone/>
            </a:pPr>
            <a:r>
              <a:rPr dirty="0" lang="en-US" smtClean="0" sz="1400">
                <a:solidFill>
                  <a:srgbClr val="000000"/>
                </a:solidFill>
                <a:latin charset="0" pitchFamily="16" typeface="Times New Roman"/>
                <a:ea charset="0" typeface="Arial Unicode MS"/>
              </a:rPr>
              <a:t>*</a:t>
            </a:r>
          </a:p>
        </p:txBody>
      </p:sp>
      <p:sp>
        <p:nvSpPr>
          <p:cNvPr id="12" name="Text Box 12"/>
          <p:cNvSpPr>
            <a:spLocks/>
          </p:cNvSpPr>
          <p:nvPr>
            <p:ph type="sldNum"/>
          </p:nvPr>
        </p:nvSpPr>
        <p:spPr>
          <a:xfrm>
            <a:off x="4278312" y="10156825"/>
            <a:ext cx="3278187" cy="531812"/>
          </a:xfrm>
          <a:prstGeom prst="rect">
            <a:avLst/>
          </a:prstGeom>
          <a:ln>
            <a:noFill/>
          </a:ln>
        </p:spPr>
        <p:txBody>
          <a:bodyPr anchor="b" bIns="0" lIns="0" numCol="1" rIns="0" tIns="0" wrap="square"/>
          <a:lstStyle/>
          <a:p>
            <a:pPr algn="r">
              <a:lnSpc>
                <a:spcPct val="95000"/>
              </a:lnSpc>
              <a:buNone/>
            </a:pPr>
            <a:r>
              <a:rPr dirty="0" lang="en-US" smtClean="0" sz="1400">
                <a:solidFill>
                  <a:srgbClr val="000000"/>
                </a:solidFill>
                <a:latin charset="0" pitchFamily="16" typeface="Times New Roman"/>
                <a:ea charset="0" typeface="Arial Unicode MS"/>
              </a:rPr>
              <a:t>*</a:t>
            </a:r>
          </a:p>
        </p:txBody>
      </p:sp>
    </p:spTree>
  </p:cSld>
  <p:clrMap accent1="accent1" accent2="accent2" accent3="accent3" accent4="accent4" accent5="accent5" accent6="accent6" bg1="lt1" bg2="lt2" folHlink="folHlink" hlink="hlink" tx1="dk1" tx2="dk2"/>
</p:notesMaster>
</file>

<file path=ppt/notesSlides/_rels/notesSlide1.xml.rels><?xml version="1.0" encoding="UTF-8" standalone="yes"?><Relationships xmlns="http://schemas.openxmlformats.org/package/2006/relationships"><Relationship Id="rId2" Target="../slides/slide1.xml" Type="http://schemas.openxmlformats.org/officeDocument/2006/relationships/slide"/><Relationship Id="rId1" Target="../notesMasters/notesMaster1.xml" Type="http://schemas.openxmlformats.org/officeDocument/2006/relationships/notesMaster"/></Relationships>
</file>

<file path=ppt/notesSlides/_rels/notesSlide10.xml.rels><?xml version="1.0" encoding="UTF-8" standalone="yes"?><Relationships xmlns="http://schemas.openxmlformats.org/package/2006/relationships"><Relationship Id="rId2" Target="../slides/slide10.xml" Type="http://schemas.openxmlformats.org/officeDocument/2006/relationships/slide"/><Relationship Id="rId1" Target="../notesMasters/notesMaster1.xml" Type="http://schemas.openxmlformats.org/officeDocument/2006/relationships/notesMaster"/></Relationships>
</file>

<file path=ppt/notesSlides/_rels/notesSlide11.xml.rels><?xml version="1.0" encoding="UTF-8" standalone="yes"?><Relationships xmlns="http://schemas.openxmlformats.org/package/2006/relationships"><Relationship Id="rId2" Target="../slides/slide11.xml" Type="http://schemas.openxmlformats.org/officeDocument/2006/relationships/slide"/><Relationship Id="rId1" Target="../notesMasters/notesMaster1.xml" Type="http://schemas.openxmlformats.org/officeDocument/2006/relationships/notesMaster"/></Relationships>
</file>

<file path=ppt/notesSlides/_rels/notesSlide12.xml.rels><?xml version="1.0" encoding="UTF-8" standalone="yes"?><Relationships xmlns="http://schemas.openxmlformats.org/package/2006/relationships"><Relationship Id="rId2" Target="../slides/slide12.xml" Type="http://schemas.openxmlformats.org/officeDocument/2006/relationships/slide"/><Relationship Id="rId1" Target="../notesMasters/notesMaster1.xml" Type="http://schemas.openxmlformats.org/officeDocument/2006/relationships/notesMaster"/></Relationships>
</file>

<file path=ppt/notesSlides/_rels/notesSlide13.xml.rels><?xml version="1.0" encoding="UTF-8" standalone="yes"?><Relationships xmlns="http://schemas.openxmlformats.org/package/2006/relationships"><Relationship Id="rId2" Target="../slides/slide13.xml" Type="http://schemas.openxmlformats.org/officeDocument/2006/relationships/slide"/><Relationship Id="rId1" Target="../notesMasters/notesMaster1.xml" Type="http://schemas.openxmlformats.org/officeDocument/2006/relationships/notesMaster"/></Relationships>
</file>

<file path=ppt/notesSlides/_rels/notesSlide14.xml.rels><?xml version="1.0" encoding="UTF-8" standalone="yes"?><Relationships xmlns="http://schemas.openxmlformats.org/package/2006/relationships"><Relationship Id="rId2" Target="../slides/slide14.xml" Type="http://schemas.openxmlformats.org/officeDocument/2006/relationships/slide"/><Relationship Id="rId1" Target="../notesMasters/notesMaster1.xml" Type="http://schemas.openxmlformats.org/officeDocument/2006/relationships/notesMaster"/></Relationships>
</file>

<file path=ppt/notesSlides/_rels/notesSlide15.xml.rels><?xml version="1.0" encoding="UTF-8" standalone="yes"?><Relationships xmlns="http://schemas.openxmlformats.org/package/2006/relationships"><Relationship Id="rId2" Target="../slides/slide15.xml" Type="http://schemas.openxmlformats.org/officeDocument/2006/relationships/slide"/><Relationship Id="rId1" Target="../notesMasters/notesMaster1.xml" Type="http://schemas.openxmlformats.org/officeDocument/2006/relationships/notesMaster"/></Relationships>
</file>

<file path=ppt/notesSlides/_rels/notesSlide2.xml.rels><?xml version="1.0" encoding="UTF-8" standalone="yes"?><Relationships xmlns="http://schemas.openxmlformats.org/package/2006/relationships"><Relationship Id="rId2" Target="../slides/slide2.xml" Type="http://schemas.openxmlformats.org/officeDocument/2006/relationships/slide"/><Relationship Id="rId1" Target="../notesMasters/notesMaster1.xml" Type="http://schemas.openxmlformats.org/officeDocument/2006/relationships/notesMaster"/></Relationships>
</file>

<file path=ppt/notesSlides/_rels/notesSlide3.xml.rels><?xml version="1.0" encoding="UTF-8" standalone="yes"?><Relationships xmlns="http://schemas.openxmlformats.org/package/2006/relationships"><Relationship Id="rId2" Target="../slides/slide3.xml" Type="http://schemas.openxmlformats.org/officeDocument/2006/relationships/slide"/><Relationship Id="rId1" Target="../notesMasters/notesMaster1.xml" Type="http://schemas.openxmlformats.org/officeDocument/2006/relationships/notesMaster"/></Relationships>
</file>

<file path=ppt/notesSlides/_rels/notesSlide4.xml.rels><?xml version="1.0" encoding="UTF-8" standalone="yes"?><Relationships xmlns="http://schemas.openxmlformats.org/package/2006/relationships"><Relationship Id="rId2" Target="../slides/slide4.xml" Type="http://schemas.openxmlformats.org/officeDocument/2006/relationships/slide"/><Relationship Id="rId1" Target="../notesMasters/notesMaster1.xml" Type="http://schemas.openxmlformats.org/officeDocument/2006/relationships/notesMaster"/></Relationships>
</file>

<file path=ppt/notesSlides/_rels/notesSlide5.xml.rels><?xml version="1.0" encoding="UTF-8" standalone="yes"?><Relationships xmlns="http://schemas.openxmlformats.org/package/2006/relationships"><Relationship Id="rId2" Target="../slides/slide5.xml" Type="http://schemas.openxmlformats.org/officeDocument/2006/relationships/slide"/><Relationship Id="rId1" Target="../notesMasters/notesMaster1.xml" Type="http://schemas.openxmlformats.org/officeDocument/2006/relationships/notesMaster"/></Relationships>
</file>

<file path=ppt/notesSlides/_rels/notesSlide6.xml.rels><?xml version="1.0" encoding="UTF-8" standalone="yes"?><Relationships xmlns="http://schemas.openxmlformats.org/package/2006/relationships"><Relationship Id="rId2" Target="../slides/slide6.xml" Type="http://schemas.openxmlformats.org/officeDocument/2006/relationships/slide"/><Relationship Id="rId1" Target="../notesMasters/notesMaster1.xml" Type="http://schemas.openxmlformats.org/officeDocument/2006/relationships/notesMaster"/></Relationships>
</file>

<file path=ppt/notesSlides/_rels/notesSlide7.xml.rels><?xml version="1.0" encoding="UTF-8" standalone="yes"?><Relationships xmlns="http://schemas.openxmlformats.org/package/2006/relationships"><Relationship Id="rId2" Target="../slides/slide7.xml" Type="http://schemas.openxmlformats.org/officeDocument/2006/relationships/slide"/><Relationship Id="rId1" Target="../notesMasters/notesMaster1.xml" Type="http://schemas.openxmlformats.org/officeDocument/2006/relationships/notesMaster"/></Relationships>
</file>

<file path=ppt/notesSlides/_rels/notesSlide8.xml.rels><?xml version="1.0" encoding="UTF-8" standalone="yes"?><Relationships xmlns="http://schemas.openxmlformats.org/package/2006/relationships"><Relationship Id="rId2" Target="../slides/slide8.xml" Type="http://schemas.openxmlformats.org/officeDocument/2006/relationships/slide"/><Relationship Id="rId1" Target="../notesMasters/notesMaster1.xml" Type="http://schemas.openxmlformats.org/officeDocument/2006/relationships/notesMaster"/></Relationships>
</file>

<file path=ppt/notesSlides/_rels/notesSlide9.xml.rels><?xml version="1.0" encoding="UTF-8" standalone="yes"?><Relationships xmlns="http://schemas.openxmlformats.org/package/2006/relationships"><Relationship Id="rId2" Target="../slides/slide9.xml" Type="http://schemas.openxmlformats.org/officeDocument/2006/relationships/slide"/><Relationship Id="rId1"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2" name="Text Box 42"/>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43" name="Text Box 43"/>
          <p:cNvSpPr txBox="1">
            <a:spLocks/>
          </p:cNvSpPr>
          <p:nvPr>
            <p:ph type="sldImg"/>
          </p:nvPr>
        </p:nvSpPr>
        <p:spPr>
          <a:xfrm>
            <a:off x="1260475" y="801687"/>
            <a:ext cx="5037137" cy="4005262"/>
          </a:xfrm>
          <a:prstGeom prst="rect">
            <a:avLst/>
          </a:prstGeom>
          <a:effectLst/>
        </p:spPr>
      </p:sp>
      <p:sp>
        <p:nvSpPr>
          <p:cNvPr id="44" name="Text Box 44"/>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 name="Text Box 68"/>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69" name="Text Box 69"/>
          <p:cNvSpPr txBox="1">
            <a:spLocks/>
          </p:cNvSpPr>
          <p:nvPr>
            <p:ph type="sldImg"/>
          </p:nvPr>
        </p:nvSpPr>
        <p:spPr>
          <a:xfrm>
            <a:off x="1260475" y="801687"/>
            <a:ext cx="5037137" cy="4005262"/>
          </a:xfrm>
          <a:prstGeom prst="rect">
            <a:avLst/>
          </a:prstGeom>
          <a:effectLst/>
        </p:spPr>
      </p:sp>
      <p:sp>
        <p:nvSpPr>
          <p:cNvPr id="70" name="Text Box 70"/>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 name="Text Box 71"/>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72" name="Text Box 72"/>
          <p:cNvSpPr txBox="1">
            <a:spLocks/>
          </p:cNvSpPr>
          <p:nvPr>
            <p:ph type="sldImg"/>
          </p:nvPr>
        </p:nvSpPr>
        <p:spPr>
          <a:xfrm>
            <a:off x="1260475" y="801687"/>
            <a:ext cx="5037137" cy="4005262"/>
          </a:xfrm>
          <a:prstGeom prst="rect">
            <a:avLst/>
          </a:prstGeom>
          <a:effectLst/>
        </p:spPr>
      </p:sp>
      <p:sp>
        <p:nvSpPr>
          <p:cNvPr id="73" name="Text Box 73"/>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Text Box 74"/>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75" name="Text Box 75"/>
          <p:cNvSpPr txBox="1">
            <a:spLocks/>
          </p:cNvSpPr>
          <p:nvPr>
            <p:ph type="sldImg"/>
          </p:nvPr>
        </p:nvSpPr>
        <p:spPr>
          <a:xfrm>
            <a:off x="1260475" y="801687"/>
            <a:ext cx="5037137" cy="4005262"/>
          </a:xfrm>
          <a:prstGeom prst="rect">
            <a:avLst/>
          </a:prstGeom>
          <a:effectLst/>
        </p:spPr>
      </p:sp>
      <p:sp>
        <p:nvSpPr>
          <p:cNvPr id="76" name="Text Box 76"/>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 name="Text Box 77"/>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78" name="Text Box 78"/>
          <p:cNvSpPr txBox="1">
            <a:spLocks/>
          </p:cNvSpPr>
          <p:nvPr>
            <p:ph type="sldImg"/>
          </p:nvPr>
        </p:nvSpPr>
        <p:spPr>
          <a:xfrm>
            <a:off x="1260475" y="801687"/>
            <a:ext cx="5037137" cy="4005262"/>
          </a:xfrm>
          <a:prstGeom prst="rect">
            <a:avLst/>
          </a:prstGeom>
          <a:effectLst/>
        </p:spPr>
      </p:sp>
      <p:sp>
        <p:nvSpPr>
          <p:cNvPr id="79" name="Text Box 79"/>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 name="Text Box 80"/>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81" name="Text Box 81"/>
          <p:cNvSpPr txBox="1">
            <a:spLocks/>
          </p:cNvSpPr>
          <p:nvPr>
            <p:ph type="sldImg"/>
          </p:nvPr>
        </p:nvSpPr>
        <p:spPr>
          <a:xfrm>
            <a:off x="1260475" y="801687"/>
            <a:ext cx="5037137" cy="4005262"/>
          </a:xfrm>
          <a:prstGeom prst="rect">
            <a:avLst/>
          </a:prstGeom>
          <a:effectLst/>
        </p:spPr>
      </p:sp>
      <p:sp>
        <p:nvSpPr>
          <p:cNvPr id="82" name="Text Box 82"/>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 name="Text Box 83"/>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84" name="Text Box 84"/>
          <p:cNvSpPr txBox="1">
            <a:spLocks/>
          </p:cNvSpPr>
          <p:nvPr>
            <p:ph type="sldImg"/>
          </p:nvPr>
        </p:nvSpPr>
        <p:spPr>
          <a:xfrm>
            <a:off x="1260475" y="801687"/>
            <a:ext cx="5037137" cy="4005262"/>
          </a:xfrm>
          <a:prstGeom prst="rect">
            <a:avLst/>
          </a:prstGeom>
          <a:effectLst/>
        </p:spPr>
      </p:sp>
      <p:sp>
        <p:nvSpPr>
          <p:cNvPr id="85" name="Text Box 85"/>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 name="Text Box 45"/>
          <p:cNvSpPr txBox="1">
            <a:spLocks/>
          </p:cNvSpPr>
          <p:nvPr>
            <p:ph type="sldImg"/>
          </p:nvPr>
        </p:nvSpPr>
        <p:spPr>
          <a:xfrm>
            <a:off x="1106487" y="812800"/>
            <a:ext cx="5343525" cy="4006850"/>
          </a:xfrm>
          <a:prstGeom prst="rect">
            <a:avLst/>
          </a:prstGeom>
          <a:effectLst/>
        </p:spPr>
      </p:sp>
      <p:sp>
        <p:nvSpPr>
          <p:cNvPr id="46" name="Text Box 46"/>
          <p:cNvSpPr txBox="1">
            <a:spLocks/>
          </p:cNvSpPr>
          <p:nvPr>
            <p:ph idx="1" type="body"/>
          </p:nvPr>
        </p:nvSpPr>
        <p:spPr>
          <a:xfrm>
            <a:off x="755650" y="5078412"/>
            <a:ext cx="6046787" cy="4810125"/>
          </a:xfrm>
          <a:prstGeom prst="rect">
            <a:avLst/>
          </a:prstGeom>
          <a:ln>
            <a:noFill/>
          </a:ln>
          <a:effectLst/>
        </p:spPr>
        <p:txBody>
          <a:bodyPr anchor="ctr" numCol="1" wrap="none"/>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 name="Text Box 47"/>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48" name="Text Box 48"/>
          <p:cNvSpPr txBox="1">
            <a:spLocks/>
          </p:cNvSpPr>
          <p:nvPr>
            <p:ph type="sldImg"/>
          </p:nvPr>
        </p:nvSpPr>
        <p:spPr>
          <a:xfrm>
            <a:off x="1260475" y="801687"/>
            <a:ext cx="5037137" cy="4005262"/>
          </a:xfrm>
          <a:prstGeom prst="rect">
            <a:avLst/>
          </a:prstGeom>
          <a:effectLst/>
        </p:spPr>
      </p:sp>
      <p:sp>
        <p:nvSpPr>
          <p:cNvPr id="49" name="Text Box 49"/>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 name="Text Box 50"/>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51" name="Text Box 51"/>
          <p:cNvSpPr txBox="1">
            <a:spLocks/>
          </p:cNvSpPr>
          <p:nvPr>
            <p:ph type="sldImg"/>
          </p:nvPr>
        </p:nvSpPr>
        <p:spPr>
          <a:xfrm>
            <a:off x="1260475" y="801687"/>
            <a:ext cx="5037137" cy="4005262"/>
          </a:xfrm>
          <a:prstGeom prst="rect">
            <a:avLst/>
          </a:prstGeom>
          <a:effectLst/>
        </p:spPr>
      </p:sp>
      <p:sp>
        <p:nvSpPr>
          <p:cNvPr id="52" name="Text Box 52"/>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 name="Text Box 53"/>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54" name="Text Box 54"/>
          <p:cNvSpPr txBox="1">
            <a:spLocks/>
          </p:cNvSpPr>
          <p:nvPr>
            <p:ph type="sldImg"/>
          </p:nvPr>
        </p:nvSpPr>
        <p:spPr>
          <a:xfrm>
            <a:off x="1260475" y="801687"/>
            <a:ext cx="5037137" cy="4005262"/>
          </a:xfrm>
          <a:prstGeom prst="rect">
            <a:avLst/>
          </a:prstGeom>
          <a:effectLst/>
        </p:spPr>
      </p:sp>
      <p:sp>
        <p:nvSpPr>
          <p:cNvPr id="55" name="Text Box 55"/>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 name="Text Box 56"/>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57" name="Text Box 57"/>
          <p:cNvSpPr txBox="1">
            <a:spLocks/>
          </p:cNvSpPr>
          <p:nvPr>
            <p:ph type="sldImg"/>
          </p:nvPr>
        </p:nvSpPr>
        <p:spPr>
          <a:xfrm>
            <a:off x="1260475" y="801687"/>
            <a:ext cx="5037137" cy="4005262"/>
          </a:xfrm>
          <a:prstGeom prst="rect">
            <a:avLst/>
          </a:prstGeom>
          <a:effectLst/>
        </p:spPr>
      </p:sp>
      <p:sp>
        <p:nvSpPr>
          <p:cNvPr id="58" name="Text Box 58"/>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 name="Text Box 59"/>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60" name="Text Box 60"/>
          <p:cNvSpPr txBox="1">
            <a:spLocks/>
          </p:cNvSpPr>
          <p:nvPr>
            <p:ph type="sldImg"/>
          </p:nvPr>
        </p:nvSpPr>
        <p:spPr>
          <a:xfrm>
            <a:off x="1260475" y="801687"/>
            <a:ext cx="5037137" cy="4005262"/>
          </a:xfrm>
          <a:prstGeom prst="rect">
            <a:avLst/>
          </a:prstGeom>
          <a:effectLst/>
        </p:spPr>
      </p:sp>
      <p:sp>
        <p:nvSpPr>
          <p:cNvPr id="61" name="Text Box 61"/>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 name="Text Box 62"/>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63" name="Text Box 63"/>
          <p:cNvSpPr txBox="1">
            <a:spLocks/>
          </p:cNvSpPr>
          <p:nvPr>
            <p:ph type="sldImg"/>
          </p:nvPr>
        </p:nvSpPr>
        <p:spPr>
          <a:xfrm>
            <a:off x="1260475" y="801687"/>
            <a:ext cx="5037137" cy="4005262"/>
          </a:xfrm>
          <a:prstGeom prst="rect">
            <a:avLst/>
          </a:prstGeom>
          <a:effectLst/>
        </p:spPr>
      </p:sp>
      <p:sp>
        <p:nvSpPr>
          <p:cNvPr id="64" name="Text Box 64"/>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 name="Text Box 65"/>
          <p:cNvSpPr txBox="1">
            <a:spLocks/>
          </p:cNvSpPr>
          <p:nvPr/>
        </p:nvSpPr>
        <p:spPr>
          <a:xfrm>
            <a:off x="4281487" y="10155237"/>
            <a:ext cx="3270250" cy="528637"/>
          </a:xfrm>
          <a:prstGeom prst="rect">
            <a:avLst/>
          </a:prstGeom>
          <a:noFill/>
          <a:ln>
            <a:noFill/>
          </a:ln>
          <a:effectLst/>
        </p:spPr>
        <p:txBody>
          <a:bodyPr anchor="b" bIns="46800" lIns="90000" numCol="1" rIns="90000" tIns="46800" wrap="square"/>
          <a:lstStyle/>
          <a:p>
            <a:pPr algn="r" indent="0" marL="0" rtl="0">
              <a:lnSpc>
                <a:spcPct val="100000"/>
              </a:lnSpc>
              <a:buNone/>
            </a:pPr>
            <a:r>
              <a:rPr dirty="0" lang="en-US" smtClean="0" sz="1200">
                <a:solidFill>
                  <a:srgbClr val="000000"/>
                </a:solidFill>
              </a:rPr>
              <a:t>*</a:t>
            </a:r>
          </a:p>
        </p:txBody>
      </p:sp>
      <p:sp>
        <p:nvSpPr>
          <p:cNvPr id="66" name="Text Box 66"/>
          <p:cNvSpPr txBox="1">
            <a:spLocks/>
          </p:cNvSpPr>
          <p:nvPr>
            <p:ph type="sldImg"/>
          </p:nvPr>
        </p:nvSpPr>
        <p:spPr>
          <a:xfrm>
            <a:off x="1260475" y="801687"/>
            <a:ext cx="5037137" cy="4005262"/>
          </a:xfrm>
          <a:prstGeom prst="rect">
            <a:avLst/>
          </a:prstGeom>
          <a:effectLst/>
        </p:spPr>
      </p:sp>
      <p:sp>
        <p:nvSpPr>
          <p:cNvPr id="67" name="Text Box 67"/>
          <p:cNvSpPr txBox="1">
            <a:spLocks/>
          </p:cNvSpPr>
          <p:nvPr>
            <p:ph idx="1" type="body"/>
          </p:nvPr>
        </p:nvSpPr>
        <p:spPr>
          <a:xfrm>
            <a:off x="755650" y="5078412"/>
            <a:ext cx="6043612" cy="4806950"/>
          </a:xfrm>
          <a:prstGeom prst="rect">
            <a:avLst/>
          </a:prstGeom>
          <a:ln>
            <a:noFill/>
          </a:ln>
          <a:effectLst/>
        </p:spPr>
        <p:txBody>
          <a:bodyPr anchor="ctr" numCol="1" wrap="none"/>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numCol="1"/>
          <a:lstStyle/>
          <a:p>
            <a:r>
              <a:rPr lang="en-US" smtClean="0"/>
              <a:t>Click to edit Master title style</a:t>
            </a:r>
            <a:endParaRPr lang="en-US"/>
          </a:p>
        </p:txBody>
      </p:sp>
      <p:sp>
        <p:nvSpPr>
          <p:cNvPr id="3" name="Subtitle 2"/>
          <p:cNvSpPr>
            <a:spLocks noGrp="1"/>
          </p:cNvSpPr>
          <p:nvPr>
            <p:ph idx="1" type="subTitle"/>
          </p:nvPr>
        </p:nvSpPr>
        <p:spPr>
          <a:xfrm>
            <a:off x="1371600" y="3886200"/>
            <a:ext cx="6400800" cy="1752600"/>
          </a:xfrm>
        </p:spPr>
        <p:txBody>
          <a:bodyPr numCol="1"/>
          <a:lstStyle>
            <a:lvl1pPr algn="ctr" indent="0" marL="0">
              <a:buNone/>
              <a:defRPr/>
            </a:lvl1pPr>
            <a:lvl2pPr algn="ctr" indent="0" marL="457200">
              <a:buNone/>
              <a:defRPr/>
            </a:lvl2pPr>
            <a:lvl3pPr algn="ctr" indent="0" marL="914400">
              <a:buNone/>
              <a:defRPr/>
            </a:lvl3pPr>
            <a:lvl4pPr algn="ctr" indent="0" marL="1371600">
              <a:buNone/>
              <a:defRPr/>
            </a:lvl4pPr>
            <a:lvl5pPr algn="ctr" indent="0" marL="1828800">
              <a:buNone/>
              <a:defRPr/>
            </a:lvl5pPr>
            <a:lvl6pPr algn="ctr" indent="0" marL="2286000">
              <a:buNone/>
              <a:defRPr/>
            </a:lvl6pPr>
            <a:lvl7pPr algn="ctr" indent="0" marL="2743200">
              <a:buNone/>
              <a:defRPr/>
            </a:lvl7pPr>
            <a:lvl8pPr algn="ctr" indent="0" marL="3200400">
              <a:buNone/>
              <a:defRPr/>
            </a:lvl8pPr>
            <a:lvl9pPr algn="ctr" indent="0" marL="3657600">
              <a:buNone/>
              <a:defRPr/>
            </a:lvl9pPr>
          </a:lstStyle>
          <a:p>
            <a:r>
              <a:rPr lang="en-US" smtClean="0"/>
              <a:t>Click to edit Master subtitle style</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C9600221-B624-45B7-9E68-D1D79752583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Vertical Text Placeholder 2"/>
          <p:cNvSpPr>
            <a:spLocks noGrp="1"/>
          </p:cNvSpPr>
          <p:nvPr>
            <p:ph idx="1" orient="vert" type="body"/>
          </p:nvPr>
        </p:nvSpPr>
        <p:spPr/>
        <p:txBody>
          <a:bodyPr numCol="1"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C543D10D-1B83-4EE9-8835-AFAF7628ADB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 name=""/>
        <p:cNvGrpSpPr/>
        <p:nvPr/>
      </p:nvGrpSpPr>
      <p:grpSpPr>
        <a:xfrm>
          <a:off x="0" y="0"/>
          <a:ext cx="0" cy="0"/>
          <a:chOff x="0" y="0"/>
          <a:chExt cx="0" cy="0"/>
        </a:xfrm>
      </p:grpSpPr>
      <p:sp>
        <p:nvSpPr>
          <p:cNvPr id="2" name="Vertical Title 1"/>
          <p:cNvSpPr>
            <a:spLocks noGrp="1"/>
          </p:cNvSpPr>
          <p:nvPr>
            <p:ph orient="vert" type="title"/>
          </p:nvPr>
        </p:nvSpPr>
        <p:spPr>
          <a:xfrm>
            <a:off x="6629400" y="274638"/>
            <a:ext cx="2057400" cy="5851525"/>
          </a:xfrm>
        </p:spPr>
        <p:txBody>
          <a:bodyPr numCol="1" vert="eaVert"/>
          <a:lstStyle/>
          <a:p>
            <a:r>
              <a:rPr lang="en-US" smtClean="0"/>
              <a:t>Click to edit Master title style</a:t>
            </a:r>
            <a:endParaRPr lang="en-US"/>
          </a:p>
        </p:txBody>
      </p:sp>
      <p:sp>
        <p:nvSpPr>
          <p:cNvPr id="3" name="Vertical Text Placeholder 2"/>
          <p:cNvSpPr>
            <a:spLocks noGrp="1"/>
          </p:cNvSpPr>
          <p:nvPr>
            <p:ph idx="1" orient="vert" type="body"/>
          </p:nvPr>
        </p:nvSpPr>
        <p:spPr>
          <a:xfrm>
            <a:off x="457200" y="274638"/>
            <a:ext cx="6019800" cy="5851525"/>
          </a:xfrm>
        </p:spPr>
        <p:txBody>
          <a:bodyPr numCol="1"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8A0F8399-60D2-4F5D-9CEE-64FA3803ED8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Content Placeholder 2"/>
          <p:cNvSpPr>
            <a:spLocks noGrp="1"/>
          </p:cNvSpPr>
          <p:nvPr>
            <p:ph idx="1"/>
          </p:nvPr>
        </p:nvSpPr>
        <p:spPr/>
        <p:txBody>
          <a:bodyPr num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A5BC7F78-48E6-4BBC-B0E1-56BD2A17FC9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numCol="1"/>
          <a:lstStyle>
            <a:lvl1pPr algn="l">
              <a:defRPr b="1" cap="all" sz="4000"/>
            </a:lvl1pPr>
          </a:lstStyle>
          <a:p>
            <a:r>
              <a:rPr lang="en-US" smtClean="0"/>
              <a:t>Click to edit Master title style</a:t>
            </a:r>
            <a:endParaRPr lang="en-US"/>
          </a:p>
        </p:txBody>
      </p:sp>
      <p:sp>
        <p:nvSpPr>
          <p:cNvPr id="3" name="Text Placeholder 2"/>
          <p:cNvSpPr>
            <a:spLocks noGrp="1"/>
          </p:cNvSpPr>
          <p:nvPr>
            <p:ph idx="1" type="body"/>
          </p:nvPr>
        </p:nvSpPr>
        <p:spPr>
          <a:xfrm>
            <a:off x="722313" y="2906713"/>
            <a:ext cx="7772400" cy="1500187"/>
          </a:xfrm>
        </p:spPr>
        <p:txBody>
          <a:bodyPr anchor="b" numCol="1"/>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5" name="Footer Placeholder 4"/>
          <p:cNvSpPr>
            <a:spLocks noGrp="1"/>
          </p:cNvSpPr>
          <p:nvPr>
            <p:ph idx="11" sz="quarter" type="ftr"/>
          </p:nvPr>
        </p:nvSpPr>
        <p:spPr/>
        <p:txBody>
          <a:bodyPr numCol="1"/>
          <a:lstStyle/>
          <a:p>
            <a:endParaRPr lang="en-US"/>
          </a:p>
        </p:txBody>
      </p:sp>
      <p:sp>
        <p:nvSpPr>
          <p:cNvPr id="6" name="Slide Number Placeholder 5"/>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Content Placeholder 2"/>
          <p:cNvSpPr>
            <a:spLocks noGrp="1"/>
          </p:cNvSpPr>
          <p:nvPr>
            <p:ph idx="1" sz="half"/>
          </p:nvPr>
        </p:nvSpPr>
        <p:spPr>
          <a:xfrm>
            <a:off x="457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idx="2" sz="half"/>
          </p:nvPr>
        </p:nvSpPr>
        <p:spPr>
          <a:xfrm>
            <a:off x="4648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idx="10" sz="half" type="dt"/>
          </p:nvPr>
        </p:nvSpPr>
        <p:spPr/>
        <p:txBody>
          <a:bodyPr numCol="1"/>
          <a:lstStyle>
            <a:lvl1pPr>
              <a:defRPr/>
            </a:lvl1pPr>
          </a:lstStyle>
          <a:p>
            <a:endParaRPr lang="en-US"/>
          </a:p>
        </p:txBody>
      </p:sp>
      <p:sp>
        <p:nvSpPr>
          <p:cNvPr id="6" name="Footer Placeholder 5"/>
          <p:cNvSpPr>
            <a:spLocks noGrp="1"/>
          </p:cNvSpPr>
          <p:nvPr>
            <p:ph idx="11" sz="quarter" type="ftr"/>
          </p:nvPr>
        </p:nvSpPr>
        <p:spPr/>
        <p:txBody>
          <a:bodyPr numCol="1"/>
          <a:lstStyle>
            <a:lvl1pPr>
              <a:defRPr/>
            </a:lvl1pPr>
          </a:lstStyle>
          <a:p>
            <a:endParaRPr lang="en-US"/>
          </a:p>
        </p:txBody>
      </p:sp>
      <p:sp>
        <p:nvSpPr>
          <p:cNvPr id="7" name="Slide Number Placeholder 6"/>
          <p:cNvSpPr>
            <a:spLocks noGrp="1"/>
          </p:cNvSpPr>
          <p:nvPr>
            <p:ph idx="12" sz="quarter" type="sldNum"/>
          </p:nvPr>
        </p:nvSpPr>
        <p:spPr/>
        <p:txBody>
          <a:bodyPr numCol="1"/>
          <a:lstStyle>
            <a:lvl1pPr>
              <a:defRPr/>
            </a:lvl1pPr>
          </a:lstStyle>
          <a:p>
            <a:fld id="{146B05A8-4507-4941-A8ED-92C83DD237D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lvl1pPr>
              <a:defRPr/>
            </a:lvl1pPr>
          </a:lstStyle>
          <a:p>
            <a:r>
              <a:rPr lang="en-US" smtClean="0"/>
              <a:t>Click to edit Master title style</a:t>
            </a:r>
            <a:endParaRPr lang="en-US"/>
          </a:p>
        </p:txBody>
      </p:sp>
      <p:sp>
        <p:nvSpPr>
          <p:cNvPr id="3" name="Text Placeholder 2"/>
          <p:cNvSpPr>
            <a:spLocks noGrp="1"/>
          </p:cNvSpPr>
          <p:nvPr>
            <p:ph idx="1" type="body"/>
          </p:nvPr>
        </p:nvSpPr>
        <p:spPr>
          <a:xfrm>
            <a:off x="457200" y="1535113"/>
            <a:ext cx="4040188" cy="639762"/>
          </a:xfrm>
        </p:spPr>
        <p:txBody>
          <a:bodyPr anchor="b" numCol="1"/>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4" name="Content Placeholder 3"/>
          <p:cNvSpPr>
            <a:spLocks noGrp="1"/>
          </p:cNvSpPr>
          <p:nvPr>
            <p:ph idx="2" sz="half"/>
          </p:nvPr>
        </p:nvSpPr>
        <p:spPr>
          <a:xfrm>
            <a:off x="457200" y="2174875"/>
            <a:ext cx="4040188"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idx="3" sz="quarter" type="body"/>
          </p:nvPr>
        </p:nvSpPr>
        <p:spPr>
          <a:xfrm>
            <a:off x="4645025" y="1535113"/>
            <a:ext cx="4041775" cy="639762"/>
          </a:xfrm>
        </p:spPr>
        <p:txBody>
          <a:bodyPr anchor="b" numCol="1"/>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6" name="Content Placeholder 5"/>
          <p:cNvSpPr>
            <a:spLocks noGrp="1"/>
          </p:cNvSpPr>
          <p:nvPr>
            <p:ph idx="4" sz="quarter"/>
          </p:nvPr>
        </p:nvSpPr>
        <p:spPr>
          <a:xfrm>
            <a:off x="4645025" y="2174875"/>
            <a:ext cx="4041775"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8" name="Footer Placeholder 7"/>
          <p:cNvSpPr>
            <a:spLocks noGrp="1"/>
          </p:cNvSpPr>
          <p:nvPr>
            <p:ph idx="11" sz="quarter" type="ftr"/>
          </p:nvPr>
        </p:nvSpPr>
        <p:spPr/>
        <p:txBody>
          <a:bodyPr numCol="1"/>
          <a:lstStyle/>
          <a:p>
            <a:endParaRPr lang="en-US"/>
          </a:p>
        </p:txBody>
      </p:sp>
      <p:sp>
        <p:nvSpPr>
          <p:cNvPr id="9" name="Slide Number Placeholder 8"/>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Date Placeholder 2"/>
          <p:cNvSpPr>
            <a:spLocks noGrp="1"/>
          </p:cNvSpPr>
          <p:nvPr>
            <p:ph idx="10" sz="half" type="dt"/>
          </p:nvPr>
        </p:nvSpPr>
        <p:spPr/>
        <p:txBody>
          <a:bodyPr numCol="1"/>
          <a:lstStyle>
            <a:lvl1pPr>
              <a:defRPr/>
            </a:lvl1pPr>
          </a:lstStyle>
          <a:p>
            <a:endParaRPr lang="en-US"/>
          </a:p>
        </p:txBody>
      </p:sp>
      <p:sp>
        <p:nvSpPr>
          <p:cNvPr id="4" name="Footer Placeholder 3"/>
          <p:cNvSpPr>
            <a:spLocks noGrp="1"/>
          </p:cNvSpPr>
          <p:nvPr>
            <p:ph idx="11" sz="quarter" type="ftr"/>
          </p:nvPr>
        </p:nvSpPr>
        <p:spPr/>
        <p:txBody>
          <a:bodyPr numCol="1"/>
          <a:lstStyle>
            <a:lvl1pPr>
              <a:defRPr/>
            </a:lvl1pPr>
          </a:lstStyle>
          <a:p>
            <a:endParaRPr lang="en-US"/>
          </a:p>
        </p:txBody>
      </p:sp>
      <p:sp>
        <p:nvSpPr>
          <p:cNvPr id="5" name="Slide Number Placeholder 4"/>
          <p:cNvSpPr>
            <a:spLocks noGrp="1"/>
          </p:cNvSpPr>
          <p:nvPr>
            <p:ph idx="12" sz="quarter" type="sldNum"/>
          </p:nvPr>
        </p:nvSpPr>
        <p:spPr/>
        <p:txBody>
          <a:bodyPr numCol="1"/>
          <a:lstStyle>
            <a:lvl1pPr>
              <a:defRPr/>
            </a:lvl1pPr>
          </a:lstStyle>
          <a:p>
            <a:fld id="{2D52B7B6-6F1B-4A62-B87E-81AD4998D87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 name=""/>
        <p:cNvGrpSpPr/>
        <p:nvPr/>
      </p:nvGrpSpPr>
      <p:grpSpPr>
        <a:xfrm>
          <a:off x="0" y="0"/>
          <a:ext cx="0" cy="0"/>
          <a:chOff x="0" y="0"/>
          <a:chExt cx="0" cy="0"/>
        </a:xfrm>
      </p:grpSpPr>
      <p:sp>
        <p:nvSpPr>
          <p:cNvPr id="2" name="Date Placeholder 1"/>
          <p:cNvSpPr>
            <a:spLocks noGrp="1"/>
          </p:cNvSpPr>
          <p:nvPr>
            <p:ph idx="10" sz="half" type="dt"/>
          </p:nvPr>
        </p:nvSpPr>
        <p:spPr/>
        <p:txBody>
          <a:bodyPr numCol="1"/>
          <a:lstStyle>
            <a:lvl1pPr>
              <a:defRPr/>
            </a:lvl1pPr>
          </a:lstStyle>
          <a:p>
            <a:endParaRPr lang="en-US"/>
          </a:p>
        </p:txBody>
      </p:sp>
      <p:sp>
        <p:nvSpPr>
          <p:cNvPr id="3" name="Footer Placeholder 2"/>
          <p:cNvSpPr>
            <a:spLocks noGrp="1"/>
          </p:cNvSpPr>
          <p:nvPr>
            <p:ph idx="11" sz="quarter" type="ftr"/>
          </p:nvPr>
        </p:nvSpPr>
        <p:spPr/>
        <p:txBody>
          <a:bodyPr numCol="1"/>
          <a:lstStyle>
            <a:lvl1pPr>
              <a:defRPr/>
            </a:lvl1pPr>
          </a:lstStyle>
          <a:p>
            <a:endParaRPr lang="en-US"/>
          </a:p>
        </p:txBody>
      </p:sp>
      <p:sp>
        <p:nvSpPr>
          <p:cNvPr id="4" name="Slide Number Placeholder 3"/>
          <p:cNvSpPr>
            <a:spLocks noGrp="1"/>
          </p:cNvSpPr>
          <p:nvPr>
            <p:ph idx="12" sz="quarter" type="sldNum"/>
          </p:nvPr>
        </p:nvSpPr>
        <p:spPr/>
        <p:txBody>
          <a:bodyPr numCol="1"/>
          <a:lstStyle>
            <a:lvl1pPr>
              <a:defRPr/>
            </a:lvl1pPr>
          </a:lstStyle>
          <a:p>
            <a:fld id="{08F7B79A-4EA2-44AE-9F7F-F6A143AD223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numCol="1"/>
          <a:lstStyle>
            <a:lvl1pPr algn="l">
              <a:defRPr b="1" sz="2000"/>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idx="2" sz="half" type="body"/>
          </p:nvPr>
        </p:nvSpPr>
        <p:spPr>
          <a:xfrm>
            <a:off x="457200" y="1435100"/>
            <a:ext cx="3008313" cy="4691063"/>
          </a:xfrm>
        </p:spPr>
        <p:txBody>
          <a:bodyPr numCol="1"/>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5" name="Date Placeholder 4"/>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6" name="Footer Placeholder 5"/>
          <p:cNvSpPr>
            <a:spLocks noGrp="1"/>
          </p:cNvSpPr>
          <p:nvPr>
            <p:ph idx="11" sz="quarter" type="ftr"/>
          </p:nvPr>
        </p:nvSpPr>
        <p:spPr/>
        <p:txBody>
          <a:bodyPr numCol="1"/>
          <a:lstStyle/>
          <a:p>
            <a:endParaRPr lang="en-US"/>
          </a:p>
        </p:txBody>
      </p:sp>
      <p:sp>
        <p:nvSpPr>
          <p:cNvPr id="7" name="Slide Number Placeholder 6"/>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numCol="1"/>
          <a:lstStyle>
            <a:lvl1pPr algn="l">
              <a:defRPr b="1" sz="2000"/>
            </a:lvl1pPr>
          </a:lstStyle>
          <a:p>
            <a:r>
              <a:rPr lang="en-US" smtClean="0"/>
              <a:t>Click to edit Master title style</a:t>
            </a:r>
            <a:endParaRPr lang="en-US"/>
          </a:p>
        </p:txBody>
      </p:sp>
      <p:sp>
        <p:nvSpPr>
          <p:cNvPr id="3" name="Picture Placeholder 2"/>
          <p:cNvSpPr>
            <a:spLocks noGrp="1"/>
          </p:cNvSpPr>
          <p:nvPr>
            <p:ph idx="1" type="pic"/>
          </p:nvPr>
        </p:nvSpPr>
        <p:spPr>
          <a:xfrm>
            <a:off x="1792288" y="612775"/>
            <a:ext cx="5486400" cy="4114800"/>
          </a:xfrm>
        </p:spPr>
        <p:txBody>
          <a:bodyPr numCol="1"/>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4" name="Text Placeholder 3"/>
          <p:cNvSpPr>
            <a:spLocks noGrp="1"/>
          </p:cNvSpPr>
          <p:nvPr>
            <p:ph idx="2" sz="half" type="body"/>
          </p:nvPr>
        </p:nvSpPr>
        <p:spPr>
          <a:xfrm>
            <a:off x="1792288" y="5367338"/>
            <a:ext cx="5486400" cy="804862"/>
          </a:xfrm>
        </p:spPr>
        <p:txBody>
          <a:bodyPr numCol="1"/>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5" name="Date Placeholder 4"/>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6" name="Footer Placeholder 5"/>
          <p:cNvSpPr>
            <a:spLocks noGrp="1"/>
          </p:cNvSpPr>
          <p:nvPr>
            <p:ph idx="11" sz="quarter" type="ftr"/>
          </p:nvPr>
        </p:nvSpPr>
        <p:spPr/>
        <p:txBody>
          <a:bodyPr numCol="1"/>
          <a:lstStyle/>
          <a:p>
            <a:endParaRPr lang="en-US"/>
          </a:p>
        </p:txBody>
      </p:sp>
      <p:sp>
        <p:nvSpPr>
          <p:cNvPr id="7" name="Slide Number Placeholder 6"/>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2" Target="../slideLayouts/slideLayout11.xml" Type="http://schemas.openxmlformats.org/officeDocument/2006/relationships/slideLayout"/><Relationship Id="rId11" Target="../slideLayouts/slideLayout10.xml" Type="http://schemas.openxmlformats.org/officeDocument/2006/relationships/slideLayout"/><Relationship Id="rId9" Target="../slideLayouts/slideLayout8.xml" Type="http://schemas.openxmlformats.org/officeDocument/2006/relationships/slideLayout"/><Relationship Id="rId10" Target="../slideLayouts/slideLayout9.xml" Type="http://schemas.openxmlformats.org/officeDocument/2006/relationships/slideLayout"/><Relationship Id="rId8" Target="../slideLayouts/slideLayout7.xml" Type="http://schemas.openxmlformats.org/officeDocument/2006/relationships/slideLayout"/><Relationship Id="rId7" Target="../slideLayouts/slideLayout6.xml" Type="http://schemas.openxmlformats.org/officeDocument/2006/relationships/slideLayout"/><Relationship Id="rId6" Target="../slideLayouts/slideLayout5.xml" Type="http://schemas.openxmlformats.org/officeDocument/2006/relationships/slideLayout"/><Relationship Id="rId5" Target="../slideLayouts/slideLayout4.xml" Type="http://schemas.openxmlformats.org/officeDocument/2006/relationships/slideLayout"/><Relationship Id="rId4" Target="../slideLayouts/slideLayout3.xml" Type="http://schemas.openxmlformats.org/officeDocument/2006/relationships/slideLayout"/><Relationship Id="rId3" Target="../slideLayouts/slideLayout2.xml" Type="http://schemas.openxmlformats.org/officeDocument/2006/relationships/slideLayout"/><Relationship Id="rId2" Target="../slideLayouts/slideLayout1.xml" Type="http://schemas.openxmlformats.org/officeDocument/2006/relationships/slideLayout"/><Relationship Id="rId1" Target="../theme/theme2.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 name="Text Box 1"/>
          <p:cNvSpPr>
            <a:spLocks/>
          </p:cNvSpPr>
          <p:nvPr>
            <p:ph type="title"/>
          </p:nvPr>
        </p:nvSpPr>
        <p:spPr>
          <a:xfrm>
            <a:off x="503237" y="301625"/>
            <a:ext cx="9067800" cy="1258887"/>
          </a:xfrm>
          <a:prstGeom prst="rect">
            <a:avLst/>
          </a:prstGeom>
          <a:ln>
            <a:noFill/>
          </a:ln>
        </p:spPr>
        <p:txBody>
          <a:bodyPr anchor="ctr" bIns="0" lIns="0" numCol="1" rIns="0" tIns="0" wrap="square"/>
          <a:lstStyle/>
          <a:p>
            <a:endParaRPr/>
          </a:p>
        </p:txBody>
      </p:sp>
      <p:sp>
        <p:nvSpPr>
          <p:cNvPr id="2" name="Text Box 2"/>
          <p:cNvSpPr>
            <a:spLocks/>
          </p:cNvSpPr>
          <p:nvPr>
            <p:ph idx="1" type="body"/>
          </p:nvPr>
        </p:nvSpPr>
        <p:spPr>
          <a:xfrm>
            <a:off x="503237" y="1768475"/>
            <a:ext cx="9067800" cy="4986337"/>
          </a:xfrm>
          <a:prstGeom prst="rect">
            <a:avLst/>
          </a:prstGeom>
          <a:ln>
            <a:noFill/>
          </a:ln>
        </p:spPr>
        <p:txBody>
          <a:bodyPr anchor="t" bIns="0" lIns="0" numCol="1" rIns="0" tIns="28080" wrap="square"/>
          <a:lstStyle/>
          <a:p>
            <a:endParaRPr/>
          </a:p>
          <a:p>
            <a:endParaRPr/>
          </a:p>
          <a:p>
            <a:endParaRPr/>
          </a:p>
          <a:p>
            <a:endParaRPr/>
          </a:p>
          <a:p>
            <a:endParaRPr/>
          </a:p>
          <a:p>
            <a:endParaRPr/>
          </a:p>
          <a:p>
            <a:endParaRPr/>
          </a:p>
          <a:p>
            <a:endParaRPr/>
          </a:p>
          <a:p>
            <a:endParaRPr/>
          </a:p>
        </p:txBody>
      </p:sp>
      <p:sp>
        <p:nvSpPr>
          <p:cNvPr id="3" name="Text Box 3"/>
          <p:cNvSpPr>
            <a:spLocks/>
          </p:cNvSpPr>
          <p:nvPr>
            <p:ph type="dt"/>
          </p:nvPr>
        </p:nvSpPr>
        <p:spPr>
          <a:xfrm>
            <a:off x="503237" y="6886575"/>
            <a:ext cx="2344737" cy="517525"/>
          </a:xfrm>
          <a:prstGeom prst="rect">
            <a:avLst/>
          </a:prstGeom>
          <a:ln>
            <a:noFill/>
          </a:ln>
        </p:spPr>
        <p:txBody>
          <a:bodyPr anchor="t" bIns="0" lIns="0" numCol="1" rIns="0" tIns="0" wrap="square"/>
          <a:lstStyle/>
          <a:p>
            <a:pPr>
              <a:buNone/>
            </a:pPr>
            <a:r>
              <a:rPr dirty="0" lang="en-US" smtClean="0"/>
              <a:t>*</a:t>
            </a:r>
          </a:p>
        </p:txBody>
      </p:sp>
      <p:sp>
        <p:nvSpPr>
          <p:cNvPr id="4" name="Text Box 4"/>
          <p:cNvSpPr>
            <a:spLocks/>
          </p:cNvSpPr>
          <p:nvPr>
            <p:ph type="ftr"/>
          </p:nvPr>
        </p:nvSpPr>
        <p:spPr>
          <a:xfrm>
            <a:off x="3448050" y="6886575"/>
            <a:ext cx="3192462" cy="517525"/>
          </a:xfrm>
          <a:prstGeom prst="rect">
            <a:avLst/>
          </a:prstGeom>
          <a:ln>
            <a:noFill/>
          </a:ln>
        </p:spPr>
        <p:txBody>
          <a:bodyPr anchor="t" bIns="0" lIns="0" numCol="1" rIns="0" tIns="0" wrap="square"/>
          <a:lstStyle/>
          <a:p>
            <a:pPr>
              <a:buNone/>
            </a:pPr>
            <a:r>
              <a:rPr dirty="0" lang="en-US" smtClean="0"/>
              <a:t>*</a:t>
            </a:r>
          </a:p>
        </p:txBody>
      </p:sp>
      <p:sp>
        <p:nvSpPr>
          <p:cNvPr id="5" name="Text Box 5"/>
          <p:cNvSpPr>
            <a:spLocks/>
          </p:cNvSpPr>
          <p:nvPr>
            <p:ph type="sldNum"/>
          </p:nvPr>
        </p:nvSpPr>
        <p:spPr>
          <a:xfrm>
            <a:off x="7227887" y="6886575"/>
            <a:ext cx="2344737" cy="517525"/>
          </a:xfrm>
          <a:prstGeom prst="rect">
            <a:avLst/>
          </a:prstGeom>
          <a:ln>
            <a:noFill/>
          </a:ln>
        </p:spPr>
        <p:txBody>
          <a:bodyPr anchor="t" bIns="0" lIns="0" numCol="1" rIns="0" tIns="0" wrap="square"/>
          <a:lstStyle/>
          <a:p>
            <a:pPr>
              <a:buNone/>
            </a:pPr>
            <a:r>
              <a:rPr dirty="0" lang="en-US" smtClean="0"/>
              <a:t>*</a:t>
            </a:r>
          </a:p>
        </p:txBody>
      </p:sp>
    </p:spTree>
  </p:cSld>
  <p:clrMap accent1="accent1" accent2="accent2" accent3="accent3" accent4="accent4" accent5="accent5" accent6="accent6" bg1="lt1" bg2="lt2" folHlink="folHlink" hlink="hlink" tx1="dk1" tx2="dk2"/>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txStyles>
    <p:titleStyle>
      <a:lvl1pPr algn="ctr" defTabSz="449262" fontAlgn="base" indent="0" marL="0" rtl="0">
        <a:lnSpc>
          <a:spcPct val="93000"/>
        </a:lnSpc>
        <a:spcBef>
          <a:spcPct val="0"/>
        </a:spcBef>
        <a:spcAft>
          <a:spcPct val="0"/>
        </a:spcAft>
        <a:buNone/>
        <a:defRPr b="0" baseline="0" dirty="0" i="0" lang="en-US" smtClean="0" sz="4400" u="none">
          <a:solidFill>
            <a:srgbClr val="000000"/>
          </a:solidFill>
          <a:latin charset="0" pitchFamily="16" typeface="Arial"/>
          <a:ea charset="0" typeface="Microsoft YaHei"/>
        </a:defRPr>
      </a:lvl1pPr>
      <a:lvl2pPr algn="ctr" indent="-285750" marL="742950" rtl="0">
        <a:lnSpc>
          <a:spcPct val="93000"/>
        </a:lnSpc>
        <a:spcBef>
          <a:spcPct val="0"/>
        </a:spcBef>
        <a:spcAft>
          <a:spcPct val="0"/>
        </a:spcAft>
        <a:buNone/>
        <a:defRPr b="0" baseline="0" dirty="0" i="0" lang="en-US" smtClean="0" sz="4400" u="none">
          <a:solidFill>
            <a:srgbClr val="000000"/>
          </a:solidFill>
          <a:latin charset="0" pitchFamily="16" typeface="Arial"/>
          <a:ea charset="0" typeface="Microsoft YaHei"/>
        </a:defRPr>
      </a:lvl2pPr>
      <a:lvl3pPr algn="ctr" indent="-228600" marL="1143000" rtl="0">
        <a:lnSpc>
          <a:spcPct val="93000"/>
        </a:lnSpc>
        <a:spcBef>
          <a:spcPct val="0"/>
        </a:spcBef>
        <a:spcAft>
          <a:spcPct val="0"/>
        </a:spcAft>
        <a:buNone/>
        <a:defRPr b="0" baseline="0" dirty="0" i="0" lang="en-US" smtClean="0" sz="4400" u="none">
          <a:solidFill>
            <a:srgbClr val="000000"/>
          </a:solidFill>
          <a:latin charset="0" pitchFamily="16" typeface="Arial"/>
          <a:ea charset="0" typeface="Microsoft YaHei"/>
        </a:defRPr>
      </a:lvl3pPr>
      <a:lvl4pPr algn="ctr" indent="-228600" marL="1600200" rtl="0">
        <a:lnSpc>
          <a:spcPct val="93000"/>
        </a:lnSpc>
        <a:spcBef>
          <a:spcPct val="0"/>
        </a:spcBef>
        <a:spcAft>
          <a:spcPct val="0"/>
        </a:spcAft>
        <a:buNone/>
        <a:defRPr b="0" baseline="0" dirty="0" i="0" lang="en-US" smtClean="0" sz="4400" u="none">
          <a:solidFill>
            <a:srgbClr val="000000"/>
          </a:solidFill>
          <a:latin charset="0" pitchFamily="16" typeface="Arial"/>
          <a:ea charset="0" typeface="Microsoft YaHei"/>
        </a:defRPr>
      </a:lvl4pPr>
      <a:lvl5pPr algn="ctr" indent="-228600" marL="2057400" rtl="0">
        <a:lnSpc>
          <a:spcPct val="93000"/>
        </a:lnSpc>
        <a:spcBef>
          <a:spcPct val="0"/>
        </a:spcBef>
        <a:spcAft>
          <a:spcPct val="0"/>
        </a:spcAft>
        <a:buNone/>
        <a:defRPr b="0" baseline="0" dirty="0" i="0" lang="en-US" smtClean="0" sz="4400" u="none">
          <a:solidFill>
            <a:srgbClr val="000000"/>
          </a:solidFill>
          <a:latin charset="0" pitchFamily="16" typeface="Arial"/>
          <a:ea charset="0" typeface="Microsoft YaHei"/>
        </a:defRPr>
      </a:lvl5pPr>
    </p:titleStyle>
    <p:bodyStyle>
      <a:lvl1pPr algn="l" defTabSz="449262" fontAlgn="base" indent="-342900" marL="342900" rtl="0">
        <a:lnSpc>
          <a:spcPct val="93000"/>
        </a:lnSpc>
        <a:spcBef>
          <a:spcPct val="0"/>
        </a:spcBef>
        <a:spcAft>
          <a:spcPts val="1400"/>
        </a:spcAft>
        <a:buNone/>
        <a:defRPr b="0" baseline="0" dirty="0" i="0" lang="en-US" smtClean="0" sz="3200" u="none">
          <a:solidFill>
            <a:srgbClr val="000000"/>
          </a:solidFill>
          <a:latin charset="0" pitchFamily="16" typeface="Arial"/>
          <a:ea charset="0" typeface="Microsoft YaHei"/>
        </a:defRPr>
      </a:lvl1pPr>
      <a:lvl2pPr algn="l" indent="-285750" marL="742950" rtl="0">
        <a:lnSpc>
          <a:spcPct val="93000"/>
        </a:lnSpc>
        <a:spcBef>
          <a:spcPct val="0"/>
        </a:spcBef>
        <a:spcAft>
          <a:spcPts val="1100"/>
        </a:spcAft>
        <a:buNone/>
        <a:defRPr b="0" baseline="0" dirty="0" i="0" lang="en-US" smtClean="0" sz="2800" u="none">
          <a:solidFill>
            <a:srgbClr val="000000"/>
          </a:solidFill>
          <a:latin charset="0" pitchFamily="16" typeface="Arial"/>
          <a:ea charset="0" typeface="Microsoft YaHei"/>
        </a:defRPr>
      </a:lvl2pPr>
      <a:lvl3pPr algn="l" indent="-228600" marL="1143000" rtl="0">
        <a:lnSpc>
          <a:spcPct val="93000"/>
        </a:lnSpc>
        <a:spcBef>
          <a:spcPct val="0"/>
        </a:spcBef>
        <a:spcAft>
          <a:spcPts val="800"/>
        </a:spcAft>
        <a:buNone/>
        <a:defRPr b="0" baseline="0" dirty="0" i="0" lang="en-US" smtClean="0" sz="2400" u="none">
          <a:solidFill>
            <a:srgbClr val="000000"/>
          </a:solidFill>
          <a:latin charset="0" pitchFamily="16" typeface="Arial"/>
          <a:ea charset="0" typeface="Microsoft YaHei"/>
        </a:defRPr>
      </a:lvl3pPr>
      <a:lvl4pPr algn="l" indent="-228600" marL="1600200" rtl="0">
        <a:lnSpc>
          <a:spcPct val="93000"/>
        </a:lnSpc>
        <a:spcBef>
          <a:spcPct val="0"/>
        </a:spcBef>
        <a:spcAft>
          <a:spcPts val="500"/>
        </a:spcAft>
        <a:buNone/>
        <a:defRPr b="0" baseline="0" dirty="0" i="0" lang="en-US" smtClean="0" sz="2000" u="none">
          <a:solidFill>
            <a:srgbClr val="000000"/>
          </a:solidFill>
          <a:latin charset="0" pitchFamily="16" typeface="Arial"/>
          <a:ea charset="0" typeface="Microsoft YaHei"/>
        </a:defRPr>
      </a:lvl4pPr>
      <a:lvl5pPr algn="l" indent="-228600" marL="2057400" rtl="0">
        <a:lnSpc>
          <a:spcPct val="93000"/>
        </a:lnSpc>
        <a:spcBef>
          <a:spcPct val="0"/>
        </a:spcBef>
        <a:spcAft>
          <a:spcPts val="200"/>
        </a:spcAft>
        <a:buNone/>
        <a:defRPr b="0" baseline="0" dirty="0" i="0" lang="en-US" smtClean="0" sz="2000" u="none">
          <a:solidFill>
            <a:srgbClr val="000000"/>
          </a:solidFill>
          <a:latin charset="0" pitchFamily="16" typeface="Arial"/>
          <a:ea charset="0" typeface="Microsoft YaHei"/>
        </a:defRPr>
      </a:lvl5pPr>
    </p:bodyStyle>
    <p:otherStyle>
      <a:lvl1pPr algn="l" defTabSz="449262" fontAlgn="base" indent="0" marL="0" rtl="0">
        <a:lnSpc>
          <a:spcPct val="93000"/>
        </a:lnSpc>
        <a:spcBef>
          <a:spcPct val="0"/>
        </a:spcBef>
        <a:spcAft>
          <a:spcPct val="0"/>
        </a:spcAft>
        <a:buNone/>
        <a:defRPr b="0" baseline="0" dirty="0" i="0" lang="en-US" smtClean="0" sz="1800" u="none">
          <a:solidFill>
            <a:srgbClr val="000000"/>
          </a:solidFill>
          <a:latin charset="0" pitchFamily="16" typeface="Arial"/>
          <a:ea charset="0" typeface="Microsoft YaHei"/>
        </a:defRPr>
      </a:lvl1pPr>
      <a:lvl2pPr algn="l" indent="-285750" marL="742950" rtl="0">
        <a:lnSpc>
          <a:spcPct val="93000"/>
        </a:lnSpc>
        <a:spcBef>
          <a:spcPct val="0"/>
        </a:spcBef>
        <a:spcAft>
          <a:spcPct val="0"/>
        </a:spcAft>
        <a:buNone/>
        <a:defRPr b="0" baseline="0" dirty="0" i="0" lang="en-US" smtClean="0" sz="1800" u="none">
          <a:solidFill>
            <a:srgbClr val="000000"/>
          </a:solidFill>
          <a:latin charset="0" pitchFamily="16" typeface="Arial"/>
          <a:ea charset="0" typeface="Microsoft YaHei"/>
        </a:defRPr>
      </a:lvl2pPr>
      <a:lvl3pPr algn="l" indent="-228600" marL="1143000" rtl="0">
        <a:lnSpc>
          <a:spcPct val="93000"/>
        </a:lnSpc>
        <a:spcBef>
          <a:spcPct val="0"/>
        </a:spcBef>
        <a:spcAft>
          <a:spcPct val="0"/>
        </a:spcAft>
        <a:buNone/>
        <a:defRPr b="0" baseline="0" dirty="0" i="0" lang="en-US" smtClean="0" sz="1800" u="none">
          <a:solidFill>
            <a:srgbClr val="000000"/>
          </a:solidFill>
          <a:latin charset="0" pitchFamily="16" typeface="Arial"/>
          <a:ea charset="0" typeface="Microsoft YaHei"/>
        </a:defRPr>
      </a:lvl3pPr>
      <a:lvl4pPr algn="l" indent="-228600" marL="1600200" rtl="0">
        <a:lnSpc>
          <a:spcPct val="93000"/>
        </a:lnSpc>
        <a:spcBef>
          <a:spcPct val="0"/>
        </a:spcBef>
        <a:spcAft>
          <a:spcPct val="0"/>
        </a:spcAft>
        <a:buNone/>
        <a:defRPr b="0" baseline="0" dirty="0" i="0" lang="en-US" smtClean="0" sz="1800" u="none">
          <a:solidFill>
            <a:srgbClr val="000000"/>
          </a:solidFill>
          <a:latin charset="0" pitchFamily="16" typeface="Arial"/>
          <a:ea charset="0" typeface="Microsoft YaHei"/>
        </a:defRPr>
      </a:lvl4pPr>
      <a:lvl5pPr algn="l" indent="-228600" marL="2057400" rtl="0">
        <a:lnSpc>
          <a:spcPct val="93000"/>
        </a:lnSpc>
        <a:spcBef>
          <a:spcPct val="0"/>
        </a:spcBef>
        <a:spcAft>
          <a:spcPct val="0"/>
        </a:spcAft>
        <a:buNone/>
        <a:defRPr b="0" baseline="0" dirty="0" i="0" lang="en-US" smtClean="0" sz="1800" u="none">
          <a:solidFill>
            <a:srgbClr val="000000"/>
          </a:solidFill>
          <a:latin charset="0" pitchFamily="16" typeface="Arial"/>
          <a:ea charset="0" typeface="Microsoft YaHei"/>
        </a:defRPr>
      </a:lvl5pPr>
    </p:otherStyle>
  </p:txStyles>
</p:sldMaster>
</file>

<file path=ppt/slides/_rels/slide1.xml.rels><?xml version="1.0" encoding="UTF-8" standalone="yes"?><Relationships xmlns="http://schemas.openxmlformats.org/package/2006/relationships"><Relationship Id="rId3" Target="mailto:m.metykova@sussex.ac.uk" TargetMode="External" Type="http://schemas.openxmlformats.org/officeDocument/2006/relationships/hyperlink"/><Relationship Id="rId2" Target="../notesSlides/notesSlide1.xml" Type="http://schemas.openxmlformats.org/officeDocument/2006/relationships/notesSlide"/><Relationship Id="rId1" Target="../slideLayouts/slideLayout7.xml" Type="http://schemas.openxmlformats.org/officeDocument/2006/relationships/slideLayout"/></Relationships>
</file>

<file path=ppt/slides/_rels/slide10.xml.rels><?xml version="1.0" encoding="UTF-8" standalone="yes"?><Relationships xmlns="http://schemas.openxmlformats.org/package/2006/relationships"><Relationship Id="rId3" Target="https://www.youtube.com/watch?v=_iU0gpS739w" TargetMode="External" Type="http://schemas.openxmlformats.org/officeDocument/2006/relationships/hyperlink"/><Relationship Id="rId2" Target="../notesSlides/notesSlide10.xml" Type="http://schemas.openxmlformats.org/officeDocument/2006/relationships/notesSlide"/><Relationship Id="rId1" Target="../slideLayouts/slideLayout7.xml" Type="http://schemas.openxmlformats.org/officeDocument/2006/relationships/slideLayout"/></Relationships>
</file>

<file path=ppt/slides/_rels/slide11.xml.rels><?xml version="1.0" encoding="UTF-8" standalone="yes"?><Relationships xmlns="http://schemas.openxmlformats.org/package/2006/relationships"><Relationship Id="rId5" Target="https://www.bellingcat.com/" TargetMode="External" Type="http://schemas.openxmlformats.org/officeDocument/2006/relationships/hyperlink"/><Relationship Id="rId4" Target="https://www.newsdeeply.com/refugees/" TargetMode="External" Type="http://schemas.openxmlformats.org/officeDocument/2006/relationships/hyperlink"/><Relationship Id="rId3" Target="http://www.decastories.com/" TargetMode="External" Type="http://schemas.openxmlformats.org/officeDocument/2006/relationships/hyperlink"/><Relationship Id="rId2" Target="../notesSlides/notesSlide11.xml" Type="http://schemas.openxmlformats.org/officeDocument/2006/relationships/notesSlide"/><Relationship Id="rId1" Target="../slideLayouts/slideLayout7.xml" Type="http://schemas.openxmlformats.org/officeDocument/2006/relationships/slideLayout"/></Relationships>
</file>

<file path=ppt/slides/_rels/slide12.xml.rels><?xml version="1.0" encoding="UTF-8" standalone="yes"?><Relationships xmlns="http://schemas.openxmlformats.org/package/2006/relationships"><Relationship Id="rId3" Target="http://www.nytimes.com/projects/2012/snow-fall/" TargetMode="External" Type="http://schemas.openxmlformats.org/officeDocument/2006/relationships/hyperlink"/><Relationship Id="rId2" Target="../notesSlides/notesSlide12.xml" Type="http://schemas.openxmlformats.org/officeDocument/2006/relationships/notesSlide"/><Relationship Id="rId1" Target="../slideLayouts/slideLayout7.xml" Type="http://schemas.openxmlformats.org/officeDocument/2006/relationships/slideLayout"/></Relationships>
</file>

<file path=ppt/slides/_rels/slide13.xml.rels><?xml version="1.0" encoding="UTF-8" standalone="yes"?><Relationships xmlns="http://schemas.openxmlformats.org/package/2006/relationships"><Relationship Id="rId2" Target="../notesSlides/notesSlide13.xml" Type="http://schemas.openxmlformats.org/officeDocument/2006/relationships/notesSlide"/><Relationship Id="rId1" Target="../slideLayouts/slideLayout7.xml" Type="http://schemas.openxmlformats.org/officeDocument/2006/relationships/slideLayout"/></Relationships>
</file>

<file path=ppt/slides/_rels/slide14.xml.rels><?xml version="1.0" encoding="UTF-8" standalone="yes"?><Relationships xmlns="http://schemas.openxmlformats.org/package/2006/relationships"><Relationship Id="rId2" Target="../notesSlides/notesSlide14.xml" Type="http://schemas.openxmlformats.org/officeDocument/2006/relationships/notesSlide"/><Relationship Id="rId1" Target="../slideLayouts/slideLayout7.xml" Type="http://schemas.openxmlformats.org/officeDocument/2006/relationships/slideLayout"/></Relationships>
</file>

<file path=ppt/slides/_rels/slide15.xml.rels><?xml version="1.0" encoding="UTF-8" standalone="yes"?><Relationships xmlns="http://schemas.openxmlformats.org/package/2006/relationships"><Relationship Id="rId2" Target="../notesSlides/notesSlide15.xml" Type="http://schemas.openxmlformats.org/officeDocument/2006/relationships/notesSlide"/><Relationship Id="rId1" Target="../slideLayouts/slideLayout7.xml" Type="http://schemas.openxmlformats.org/officeDocument/2006/relationships/slideLayout"/></Relationships>
</file>

<file path=ppt/slides/_rels/slide2.xml.rels><?xml version="1.0" encoding="UTF-8" standalone="yes"?><Relationships xmlns="http://schemas.openxmlformats.org/package/2006/relationships"><Relationship Id="rId2" Target="../notesSlides/notesSlide2.xml" Type="http://schemas.openxmlformats.org/officeDocument/2006/relationships/notesSlid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3" Target="http://www.eyerevolution.co.uk/blog/bbc-new-broadcasting-house/" TargetMode="External" Type="http://schemas.openxmlformats.org/officeDocument/2006/relationships/hyperlink"/><Relationship Id="rId2" Target="../notesSlides/notesSlide3.xml" Type="http://schemas.openxmlformats.org/officeDocument/2006/relationships/notesSlide"/><Relationship Id="rId1" Target="../slideLayouts/slideLayout7.xml" Type="http://schemas.openxmlformats.org/officeDocument/2006/relationships/slideLayout"/></Relationships>
</file>

<file path=ppt/slides/_rels/slide4.xml.rels><?xml version="1.0" encoding="UTF-8" standalone="yes"?><Relationships xmlns="http://schemas.openxmlformats.org/package/2006/relationships"><Relationship Id="rId2" Target="../notesSlides/notesSlide4.xml" Type="http://schemas.openxmlformats.org/officeDocument/2006/relationships/notesSlide"/><Relationship Id="rId1" Target="../slideLayouts/slideLayout7.xml" Type="http://schemas.openxmlformats.org/officeDocument/2006/relationships/slideLayout"/></Relationships>
</file>

<file path=ppt/slides/_rels/slide5.xml.rels><?xml version="1.0" encoding="UTF-8" standalone="yes"?><Relationships xmlns="http://schemas.openxmlformats.org/package/2006/relationships"><Relationship Id="rId2" Target="../notesSlides/notesSlide5.xml" Type="http://schemas.openxmlformats.org/officeDocument/2006/relationships/notesSlide"/><Relationship Id="rId1" Target="../slideLayouts/slideLayout7.xml" Type="http://schemas.openxmlformats.org/officeDocument/2006/relationships/slideLayout"/></Relationships>
</file>

<file path=ppt/slides/_rels/slide6.xml.rels><?xml version="1.0" encoding="UTF-8" standalone="yes"?><Relationships xmlns="http://schemas.openxmlformats.org/package/2006/relationships"><Relationship Id="rId2" Target="../notesSlides/notesSlide6.xml" Type="http://schemas.openxmlformats.org/officeDocument/2006/relationships/notesSlide"/><Relationship Id="rId1" Target="../slideLayouts/slideLayout7.xml" Type="http://schemas.openxmlformats.org/officeDocument/2006/relationships/slideLayout"/></Relationships>
</file>

<file path=ppt/slides/_rels/slide7.xml.rels><?xml version="1.0" encoding="UTF-8" standalone="yes"?><Relationships xmlns="http://schemas.openxmlformats.org/package/2006/relationships"><Relationship Id="rId3" Target="http://www.utwente.nl/cw/theorieenoverzicht/Theory%20clusters/Mass%20Media/Agenda-Setting_Theory/" TargetMode="External" Type="http://schemas.openxmlformats.org/officeDocument/2006/relationships/hyperlink"/><Relationship Id="rId2" Target="../notesSlides/notesSlide7.xml" Type="http://schemas.openxmlformats.org/officeDocument/2006/relationships/notesSlide"/><Relationship Id="rId1" Target="../slideLayouts/slideLayout7.xml" Type="http://schemas.openxmlformats.org/officeDocument/2006/relationships/slideLayout"/></Relationships>
</file>

<file path=ppt/slides/_rels/slide8.xml.rels><?xml version="1.0" encoding="UTF-8" standalone="yes"?><Relationships xmlns="http://schemas.openxmlformats.org/package/2006/relationships"><Relationship Id="rId2" Target="../notesSlides/notesSlide8.xml" Type="http://schemas.openxmlformats.org/officeDocument/2006/relationships/notesSlide"/><Relationship Id="rId1" Target="../slideLayouts/slideLayout7.xml" Type="http://schemas.openxmlformats.org/officeDocument/2006/relationships/slideLayout"/></Relationships>
</file>

<file path=ppt/slides/_rels/slide9.xml.rels><?xml version="1.0" encoding="UTF-8" standalone="yes"?><Relationships xmlns="http://schemas.openxmlformats.org/package/2006/relationships"><Relationship Id="rId2" Target="../notesSlides/notesSlide9.xml" Type="http://schemas.openxmlformats.org/officeDocument/2006/relationships/notesSlide"/><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 name="Text Box 13"/>
          <p:cNvSpPr txBox="1">
            <a:spLocks/>
          </p:cNvSpPr>
          <p:nvPr/>
        </p:nvSpPr>
        <p:spPr>
          <a:xfrm>
            <a:off x="503237" y="1763712"/>
            <a:ext cx="9067800" cy="4986337"/>
          </a:xfrm>
          <a:prstGeom prst="rect">
            <a:avLst/>
          </a:prstGeom>
          <a:noFill/>
          <a:ln>
            <a:noFill/>
          </a:ln>
          <a:effectLst/>
        </p:spPr>
        <p:txBody>
          <a:bodyPr anchor="t" bIns="46800" lIns="90000" numCol="1" rIns="90000" tIns="46800" wrap="square"/>
          <a:lstStyle/>
          <a:p>
            <a:pPr indent="-338137" marL="342900" rtl="0">
              <a:lnSpc>
                <a:spcPct val="150000"/>
              </a:lnSpc>
              <a:spcBef>
                <a:spcPts val="800"/>
              </a:spcBef>
              <a:spcAft>
                <a:spcPct val="0"/>
              </a:spcAft>
              <a:buNone/>
            </a:pPr>
            <a:r>
              <a:rPr b="1" dirty="0" lang="en-US" smtClean="0" sz="2800">
                <a:solidFill>
                  <a:srgbClr val="000000"/>
                </a:solidFill>
                <a:latin charset="0" pitchFamily="16" typeface="Arial"/>
              </a:rPr>
              <a:t>Session 7 Rise of The Prosumer: Democratization of Media Content Making or Labour for Free?</a:t>
            </a:r>
          </a:p>
        </p:txBody>
      </p:sp>
      <p:sp>
        <p:nvSpPr>
          <p:cNvPr id="14" name="Text Box 14"/>
          <p:cNvSpPr txBox="1">
            <a:spLocks/>
          </p:cNvSpPr>
          <p:nvPr/>
        </p:nvSpPr>
        <p:spPr>
          <a:xfrm>
            <a:off x="503237" y="301625"/>
            <a:ext cx="9069387" cy="6454775"/>
          </a:xfrm>
          <a:prstGeom prst="rect">
            <a:avLst/>
          </a:prstGeom>
          <a:noFill/>
          <a:ln>
            <a:noFill/>
          </a:ln>
          <a:effectLst/>
        </p:spPr>
        <p:txBody>
          <a:bodyPr anchor="ctr" bIns="0" lIns="0" numCol="1" rIns="0" tIns="0" wrap="square"/>
          <a:lstStyle/>
          <a:p>
            <a:pPr algn="ctr" indent="-341312" marL="342900">
              <a:buNone/>
            </a:pPr>
            <a:endParaRPr dirty="0" lang="en-US" smtClean="0" sz="3200"/>
          </a:p>
          <a:p>
            <a:pPr algn="ctr" indent="-341312" marL="342900">
              <a:buNone/>
            </a:pPr>
            <a:endParaRPr dirty="0" lang="en-US" smtClean="0" sz="3200"/>
          </a:p>
          <a:p>
            <a:pPr algn="ctr" indent="-341312" marL="342900">
              <a:buNone/>
            </a:pPr>
            <a:endParaRPr dirty="0" lang="en-US" smtClean="0" sz="3200"/>
          </a:p>
          <a:p>
            <a:pPr algn="ctr" indent="-341312" marL="342900">
              <a:buNone/>
            </a:pPr>
            <a:r>
              <a:rPr dirty="0" lang="en-US" smtClean="0" sz="3200">
                <a:hlinkClick r:id="rId3"/>
              </a:rPr>
              <a:t>m.metykova@sussex.ac.uk
</a:t>
            </a:r>
          </a:p>
          <a:p>
            <a:pPr algn="ctr" indent="-341312" marL="342900">
              <a:buNone/>
            </a:pPr>
            <a:r>
              <a:rPr dirty="0" lang="en-US" smtClean="0" sz="3200"/>
              <a:t>32153@mail.muni.cz</a:t>
            </a:r>
          </a:p>
        </p:txBody>
      </p:sp>
    </p:spTree>
  </p:cSld>
  <p:clrMapOvr>
    <a:masterClrMapping/>
  </p:clrMapOvr>
  <p:transition spd="med">
    <p:cut thruBlk="1"/>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 name="Text Box 31"/>
          <p:cNvSpPr txBox="1">
            <a:spLocks/>
          </p:cNvSpPr>
          <p:nvPr/>
        </p:nvSpPr>
        <p:spPr>
          <a:xfrm>
            <a:off x="503237" y="139700"/>
            <a:ext cx="9067800" cy="1581150"/>
          </a:xfrm>
          <a:prstGeom prst="rect">
            <a:avLst/>
          </a:prstGeom>
          <a:noFill/>
          <a:ln>
            <a:noFill/>
          </a:ln>
          <a:effectLst/>
        </p:spPr>
        <p:txBody>
          <a:bodyPr anchor="ctr" bIns="46800" lIns="90000" numCol="1" rIns="90000" tIns="46800" wrap="square"/>
          <a:lstStyle/>
          <a:p>
            <a:pPr algn="ctr" indent="-214312" marL="215900" rtl="0">
              <a:lnSpc>
                <a:spcPct val="100000"/>
              </a:lnSpc>
              <a:buNone/>
            </a:pPr>
            <a:r>
              <a:rPr dirty="0" lang="en-US" smtClean="0" sz="4400">
                <a:solidFill>
                  <a:srgbClr val="000000"/>
                </a:solidFill>
              </a:rPr>
              <a:t>Who sets the agenda/keeps the gates closed?</a:t>
            </a:r>
          </a:p>
        </p:txBody>
      </p:sp>
      <p:sp>
        <p:nvSpPr>
          <p:cNvPr id="32" name="Text Box 32"/>
          <p:cNvSpPr txBox="1">
            <a:spLocks/>
          </p:cNvSpPr>
          <p:nvPr/>
        </p:nvSpPr>
        <p:spPr>
          <a:xfrm>
            <a:off x="503237" y="1763712"/>
            <a:ext cx="9067800" cy="4986337"/>
          </a:xfrm>
          <a:prstGeom prst="rect">
            <a:avLst/>
          </a:prstGeom>
          <a:noFill/>
          <a:ln>
            <a:noFill/>
          </a:ln>
          <a:effectLst/>
        </p:spPr>
        <p:txBody>
          <a:bodyPr anchor="t" bIns="46800" lIns="90000" numCol="1" rIns="90000" tIns="46800" wrap="square"/>
          <a:lstStyle/>
          <a:p>
            <a:pPr indent="-338137" marL="342900" rtl="0">
              <a:lnSpc>
                <a:spcPct val="100000"/>
              </a:lnSpc>
              <a:spcBef>
                <a:spcPts val="800"/>
              </a:spcBef>
              <a:spcAft>
                <a:spcPct val="0"/>
              </a:spcAft>
              <a:buNone/>
            </a:pPr>
            <a:r>
              <a:rPr dirty="0" lang="en-US" smtClean="0" sz="3200">
                <a:solidFill>
                  <a:srgbClr val="000000"/>
                </a:solidFill>
              </a:rPr>
              <a:t>Mainstream media – audiences can comment, contribute contents to some extent – is this change radical enough to justify saying that journalism is more democratic now?</a:t>
            </a:r>
          </a:p>
          <a:p>
            <a:pPr indent="-338137" marL="342900" rtl="0">
              <a:lnSpc>
                <a:spcPct val="100000"/>
              </a:lnSpc>
              <a:spcBef>
                <a:spcPts val="800"/>
              </a:spcBef>
              <a:spcAft>
                <a:spcPct val="0"/>
              </a:spcAft>
              <a:buNone/>
            </a:pPr>
            <a:r>
              <a:rPr dirty="0" lang="en-US" smtClean="0" sz="3200">
                <a:solidFill>
                  <a:srgbClr val="000000"/>
                </a:solidFill>
                <a:hlinkClick r:id="rId3"/>
              </a:rPr>
              <a:t>https://www.youtube.com/watch?v=_iU0gpS739w</a:t>
            </a:r>
            <a:r>
              <a:rPr dirty="0" lang="en-US" smtClean="0" sz="3200">
                <a:solidFill>
                  <a:srgbClr val="000000"/>
                </a:solidFill>
              </a:rPr>
              <a:t> </a:t>
            </a:r>
          </a:p>
          <a:p>
            <a:pPr indent="-338137" marL="342900" rtl="0">
              <a:lnSpc>
                <a:spcPct val="100000"/>
              </a:lnSpc>
              <a:spcBef>
                <a:spcPts val="800"/>
              </a:spcBef>
              <a:spcAft>
                <a:spcPct val="0"/>
              </a:spcAft>
              <a:buNone/>
            </a:pPr>
            <a:r>
              <a:rPr dirty="0" lang="en-US" smtClean="0" sz="3200">
                <a:solidFill>
                  <a:srgbClr val="000000"/>
                </a:solidFill>
              </a:rPr>
              <a:t>  </a:t>
            </a:r>
          </a:p>
        </p:txBody>
      </p:sp>
    </p:spTree>
  </p:cSld>
  <p:clrMapOvr>
    <a:masterClrMapping/>
  </p:clrMapOvr>
  <p:transition spd="med">
    <p:cut thruBlk="1"/>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 name="Text Box 33"/>
          <p:cNvSpPr txBox="1">
            <a:spLocks/>
          </p:cNvSpPr>
          <p:nvPr/>
        </p:nvSpPr>
        <p:spPr>
          <a:xfrm>
            <a:off x="503237" y="139700"/>
            <a:ext cx="9067800" cy="1581150"/>
          </a:xfrm>
          <a:prstGeom prst="rect">
            <a:avLst/>
          </a:prstGeom>
          <a:noFill/>
          <a:ln>
            <a:noFill/>
          </a:ln>
          <a:effectLst/>
        </p:spPr>
        <p:txBody>
          <a:bodyPr anchor="ctr" bIns="46800" lIns="90000" numCol="1" rIns="90000" tIns="46800" wrap="square"/>
          <a:lstStyle/>
          <a:p>
            <a:pPr algn="ctr" indent="-214312" marL="215900" rtl="0">
              <a:lnSpc>
                <a:spcPct val="100000"/>
              </a:lnSpc>
              <a:buNone/>
            </a:pPr>
            <a:r>
              <a:rPr dirty="0" lang="en-US" smtClean="0" sz="4400">
                <a:solidFill>
                  <a:srgbClr val="000000"/>
                </a:solidFill>
              </a:rPr>
              <a:t>New players – amateur and professional appear</a:t>
            </a:r>
          </a:p>
        </p:txBody>
      </p:sp>
      <p:sp>
        <p:nvSpPr>
          <p:cNvPr id="34" name="Text Box 34"/>
          <p:cNvSpPr txBox="1">
            <a:spLocks/>
          </p:cNvSpPr>
          <p:nvPr/>
        </p:nvSpPr>
        <p:spPr>
          <a:xfrm>
            <a:off x="503237" y="1763712"/>
            <a:ext cx="9067800" cy="4986337"/>
          </a:xfrm>
          <a:prstGeom prst="rect">
            <a:avLst/>
          </a:prstGeom>
          <a:noFill/>
          <a:ln>
            <a:noFill/>
          </a:ln>
          <a:effectLst/>
        </p:spPr>
        <p:txBody>
          <a:bodyPr anchor="t" bIns="46800" lIns="90000" numCol="1" rIns="90000" tIns="46800" wrap="square"/>
          <a:lstStyle/>
          <a:p>
            <a:pPr indent="-338137" marL="342900" rtl="0">
              <a:lnSpc>
                <a:spcPct val="100000"/>
              </a:lnSpc>
              <a:spcBef>
                <a:spcPts val="800"/>
              </a:spcBef>
              <a:spcAft>
                <a:spcPct val="0"/>
              </a:spcAft>
              <a:buNone/>
            </a:pPr>
            <a:r>
              <a:rPr dirty="0" lang="en-US" smtClean="0" sz="3200">
                <a:solidFill>
                  <a:srgbClr val="000000"/>
                </a:solidFill>
              </a:rPr>
              <a:t>Deca – a co-operative of journalists</a:t>
            </a:r>
          </a:p>
          <a:p>
            <a:pPr indent="-338137" marL="342900" rtl="0">
              <a:lnSpc>
                <a:spcPct val="100000"/>
              </a:lnSpc>
              <a:spcBef>
                <a:spcPts val="800"/>
              </a:spcBef>
              <a:spcAft>
                <a:spcPct val="0"/>
              </a:spcAft>
              <a:buNone/>
            </a:pPr>
            <a:r>
              <a:rPr dirty="0" lang="en-US" smtClean="0" sz="3200">
                <a:solidFill>
                  <a:srgbClr val="CCCCFF"/>
                </a:solidFill>
                <a:hlinkClick r:id="rId3"/>
              </a:rPr>
              <a:t>http://www.decastories.com/
</a:t>
            </a:r>
          </a:p>
          <a:p>
            <a:pPr indent="-338137" marL="342900" rtl="0">
              <a:lnSpc>
                <a:spcPct val="100000"/>
              </a:lnSpc>
              <a:spcBef>
                <a:spcPts val="800"/>
              </a:spcBef>
              <a:spcAft>
                <a:spcPct val="0"/>
              </a:spcAft>
              <a:buNone/>
            </a:pPr>
            <a:r>
              <a:rPr dirty="0" lang="en-US" smtClean="0" sz="3200">
                <a:solidFill>
                  <a:srgbClr val="000000"/>
                </a:solidFill>
              </a:rPr>
              <a:t>Refugees Deeply</a:t>
            </a:r>
          </a:p>
          <a:p>
            <a:pPr indent="-338137" marL="342900" rtl="0">
              <a:lnSpc>
                <a:spcPct val="100000"/>
              </a:lnSpc>
              <a:spcBef>
                <a:spcPts val="800"/>
              </a:spcBef>
              <a:spcAft>
                <a:spcPct val="0"/>
              </a:spcAft>
              <a:buNone/>
            </a:pPr>
            <a:r>
              <a:rPr dirty="0" lang="en-US" smtClean="0" sz="3200">
                <a:solidFill>
                  <a:srgbClr val="CCCCFF"/>
                </a:solidFill>
                <a:hlinkClick r:id="rId4"/>
              </a:rPr>
              <a:t>https://www.newsdeeply.com/refugees/</a:t>
            </a:r>
            <a:r>
              <a:rPr dirty="0" lang="en-US" smtClean="0" sz="3200">
                <a:solidFill>
                  <a:srgbClr val="000000"/>
                </a:solidFill>
              </a:rPr>
              <a:t> </a:t>
            </a:r>
          </a:p>
          <a:p>
            <a:pPr indent="-338137" marL="342900" rtl="0">
              <a:lnSpc>
                <a:spcPct val="100000"/>
              </a:lnSpc>
              <a:spcBef>
                <a:spcPts val="800"/>
              </a:spcBef>
              <a:spcAft>
                <a:spcPct val="0"/>
              </a:spcAft>
              <a:buNone/>
            </a:pPr>
            <a:r>
              <a:rPr dirty="0" lang="en-US" smtClean="0" sz="3200">
                <a:solidFill>
                  <a:srgbClr val="000000"/>
                </a:solidFill>
              </a:rPr>
              <a:t>Citizen journalism:</a:t>
            </a:r>
          </a:p>
          <a:p>
            <a:pPr indent="-338137" marL="342900" rtl="0">
              <a:lnSpc>
                <a:spcPct val="100000"/>
              </a:lnSpc>
              <a:spcBef>
                <a:spcPts val="800"/>
              </a:spcBef>
              <a:spcAft>
                <a:spcPct val="0"/>
              </a:spcAft>
              <a:buNone/>
            </a:pPr>
            <a:r>
              <a:rPr dirty="0" lang="en-US" smtClean="0" sz="3200">
                <a:solidFill>
                  <a:srgbClr val="CCCCFF"/>
                </a:solidFill>
                <a:hlinkClick r:id="rId5"/>
              </a:rPr>
              <a:t>https://www.bellingcat.com/</a:t>
            </a:r>
            <a:r>
              <a:rPr dirty="0" lang="en-US" smtClean="0" sz="3200">
                <a:solidFill>
                  <a:srgbClr val="000000"/>
                </a:solidFill>
              </a:rPr>
              <a:t> </a:t>
            </a:r>
          </a:p>
        </p:txBody>
      </p:sp>
    </p:spTree>
  </p:cSld>
  <p:clrMapOvr>
    <a:masterClrMapping/>
  </p:clrMapOvr>
  <p:transition spd="med">
    <p:cut thruBlk="1"/>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 name="Text Box 35"/>
          <p:cNvSpPr txBox="1">
            <a:spLocks/>
          </p:cNvSpPr>
          <p:nvPr/>
        </p:nvSpPr>
        <p:spPr>
          <a:xfrm>
            <a:off x="503237" y="139700"/>
            <a:ext cx="9067800" cy="1581150"/>
          </a:xfrm>
          <a:prstGeom prst="rect">
            <a:avLst/>
          </a:prstGeom>
          <a:noFill/>
          <a:ln>
            <a:noFill/>
          </a:ln>
          <a:effectLst/>
        </p:spPr>
        <p:txBody>
          <a:bodyPr anchor="ctr" bIns="46800" lIns="90000" numCol="1" rIns="90000" tIns="46800" wrap="square"/>
          <a:lstStyle/>
          <a:p>
            <a:pPr algn="ctr" indent="-214312" marL="215900" rtl="0">
              <a:lnSpc>
                <a:spcPct val="100000"/>
              </a:lnSpc>
              <a:buNone/>
            </a:pPr>
            <a:r>
              <a:rPr dirty="0" lang="en-US" smtClean="0" sz="4400">
                <a:solidFill>
                  <a:srgbClr val="000000"/>
                </a:solidFill>
              </a:rPr>
              <a:t>Old players experiment with new tricks</a:t>
            </a:r>
          </a:p>
        </p:txBody>
      </p:sp>
      <p:sp>
        <p:nvSpPr>
          <p:cNvPr id="36" name="Text Box 36"/>
          <p:cNvSpPr txBox="1">
            <a:spLocks/>
          </p:cNvSpPr>
          <p:nvPr/>
        </p:nvSpPr>
        <p:spPr>
          <a:xfrm>
            <a:off x="503237" y="1763712"/>
            <a:ext cx="9067800" cy="4986337"/>
          </a:xfrm>
          <a:prstGeom prst="rect">
            <a:avLst/>
          </a:prstGeom>
          <a:noFill/>
          <a:ln>
            <a:noFill/>
          </a:ln>
          <a:effectLst/>
        </p:spPr>
        <p:txBody>
          <a:bodyPr anchor="t" bIns="46800" lIns="90000" numCol="1" rIns="90000" tIns="46800" wrap="square"/>
          <a:lstStyle/>
          <a:p>
            <a:pPr indent="-338137" marL="342900" rtl="0">
              <a:lnSpc>
                <a:spcPct val="100000"/>
              </a:lnSpc>
              <a:spcBef>
                <a:spcPts val="800"/>
              </a:spcBef>
              <a:spcAft>
                <a:spcPct val="0"/>
              </a:spcAft>
              <a:buNone/>
            </a:pPr>
            <a:r>
              <a:rPr dirty="0" lang="en-US" smtClean="0" sz="3200">
                <a:solidFill>
                  <a:srgbClr val="000000"/>
                </a:solidFill>
              </a:rPr>
              <a:t>VR – New York Times</a:t>
            </a:r>
          </a:p>
          <a:p>
            <a:pPr indent="-338137" marL="342900" rtl="0">
              <a:lnSpc>
                <a:spcPct val="100000"/>
              </a:lnSpc>
              <a:spcBef>
                <a:spcPts val="800"/>
              </a:spcBef>
              <a:spcAft>
                <a:spcPct val="0"/>
              </a:spcAft>
              <a:buNone/>
            </a:pPr>
            <a:endParaRPr dirty="0" lang="en-US" smtClean="0" sz="3200">
              <a:solidFill>
                <a:srgbClr val="000000"/>
              </a:solidFill>
            </a:endParaRPr>
          </a:p>
          <a:p>
            <a:pPr indent="-338137" marL="342900" rtl="0">
              <a:lnSpc>
                <a:spcPct val="100000"/>
              </a:lnSpc>
              <a:spcBef>
                <a:spcPts val="800"/>
              </a:spcBef>
              <a:spcAft>
                <a:spcPct val="0"/>
              </a:spcAft>
              <a:buNone/>
            </a:pPr>
            <a:r>
              <a:rPr dirty="0" lang="en-US" smtClean="0" sz="3200">
                <a:solidFill>
                  <a:srgbClr val="000000"/>
                </a:solidFill>
              </a:rPr>
              <a:t>Using technology for in-depth reporting:</a:t>
            </a:r>
          </a:p>
          <a:p>
            <a:pPr indent="-338137" marL="342900" rtl="0">
              <a:lnSpc>
                <a:spcPct val="100000"/>
              </a:lnSpc>
              <a:spcBef>
                <a:spcPts val="800"/>
              </a:spcBef>
              <a:spcAft>
                <a:spcPct val="0"/>
              </a:spcAft>
              <a:buNone/>
            </a:pPr>
            <a:r>
              <a:rPr dirty="0" lang="en-US" smtClean="0" sz="3200">
                <a:solidFill>
                  <a:srgbClr val="CCCCFF"/>
                </a:solidFill>
                <a:hlinkClick r:id="rId3"/>
              </a:rPr>
              <a:t>http://www.nytimes.com/projects/2012/snow-fall/</a:t>
            </a:r>
            <a:r>
              <a:rPr dirty="0" lang="en-US" smtClean="0" sz="3200">
                <a:solidFill>
                  <a:srgbClr val="000000"/>
                </a:solidFill>
              </a:rPr>
              <a:t> </a:t>
            </a:r>
          </a:p>
        </p:txBody>
      </p:sp>
    </p:spTree>
  </p:cSld>
  <p:clrMapOvr>
    <a:masterClrMapping/>
  </p:clrMapOvr>
  <p:transition spd="med">
    <p:cut thruBlk="1"/>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 name="Text Box 37"/>
          <p:cNvSpPr txBox="1">
            <a:spLocks/>
          </p:cNvSpPr>
          <p:nvPr/>
        </p:nvSpPr>
        <p:spPr>
          <a:xfrm>
            <a:off x="503237" y="158750"/>
            <a:ext cx="9067800" cy="2320925"/>
          </a:xfrm>
          <a:prstGeom prst="rect">
            <a:avLst/>
          </a:prstGeom>
          <a:noFill/>
          <a:ln>
            <a:noFill/>
          </a:ln>
          <a:effectLst/>
        </p:spPr>
        <p:txBody>
          <a:bodyPr anchor="ctr" bIns="46800" lIns="90000" numCol="1" rIns="90000" tIns="46800" wrap="square"/>
          <a:lstStyle/>
          <a:p>
            <a:pPr algn="ctr" indent="-214312" marL="215900" rtl="0">
              <a:lnSpc>
                <a:spcPct val="100000"/>
              </a:lnSpc>
              <a:buNone/>
            </a:pPr>
            <a:r>
              <a:rPr dirty="0" lang="en-US" smtClean="0" sz="4400">
                <a:solidFill>
                  <a:srgbClr val="000000"/>
                </a:solidFill>
              </a:rPr>
              <a:t>Technology plays a role in gatekeeping and even production of news</a:t>
            </a:r>
          </a:p>
        </p:txBody>
      </p:sp>
      <p:sp>
        <p:nvSpPr>
          <p:cNvPr id="38" name="Text Box 38"/>
          <p:cNvSpPr txBox="1">
            <a:spLocks/>
          </p:cNvSpPr>
          <p:nvPr/>
        </p:nvSpPr>
        <p:spPr>
          <a:xfrm>
            <a:off x="554037" y="2573337"/>
            <a:ext cx="9067800" cy="4986337"/>
          </a:xfrm>
          <a:prstGeom prst="rect">
            <a:avLst/>
          </a:prstGeom>
          <a:noFill/>
          <a:ln>
            <a:noFill/>
          </a:ln>
          <a:effectLst/>
        </p:spPr>
        <p:txBody>
          <a:bodyPr anchor="t" bIns="46800" lIns="90000" numCol="1" rIns="90000" tIns="46800" wrap="square"/>
          <a:lstStyle/>
          <a:p>
            <a:pPr indent="-338137" marL="342900" rtl="0">
              <a:lnSpc>
                <a:spcPct val="100000"/>
              </a:lnSpc>
              <a:spcBef>
                <a:spcPts val="800"/>
              </a:spcBef>
              <a:spcAft>
                <a:spcPct val="0"/>
              </a:spcAft>
              <a:buNone/>
            </a:pPr>
            <a:r>
              <a:rPr dirty="0" lang="en-US" smtClean="0" sz="3200">
                <a:solidFill>
                  <a:srgbClr val="000000"/>
                </a:solidFill>
              </a:rPr>
              <a:t>Facebook – who does the gatekeeping for News Feeds? Algorithms or human editors?</a:t>
            </a:r>
          </a:p>
          <a:p>
            <a:pPr indent="-338137" marL="342900" rtl="0">
              <a:lnSpc>
                <a:spcPct val="100000"/>
              </a:lnSpc>
              <a:spcBef>
                <a:spcPts val="800"/>
              </a:spcBef>
              <a:spcAft>
                <a:spcPct val="0"/>
              </a:spcAft>
              <a:buNone/>
            </a:pPr>
            <a:r>
              <a:rPr dirty="0" lang="en-US" smtClean="0" sz="3200">
                <a:solidFill>
                  <a:srgbClr val="000000"/>
                </a:solidFill>
              </a:rPr>
              <a:t>Robots replacing journalists?</a:t>
            </a:r>
          </a:p>
          <a:p>
            <a:pPr indent="-338137" marL="342900" rtl="0">
              <a:lnSpc>
                <a:spcPct val="100000"/>
              </a:lnSpc>
              <a:spcBef>
                <a:spcPts val="800"/>
              </a:spcBef>
              <a:spcAft>
                <a:spcPct val="0"/>
              </a:spcAft>
              <a:buNone/>
            </a:pPr>
          </a:p>
        </p:txBody>
      </p:sp>
    </p:spTree>
  </p:cSld>
  <p:clrMapOvr>
    <a:masterClrMapping/>
  </p:clrMapOvr>
  <p:transition spd="med">
    <p:cut thruBlk="1"/>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Text Box 39"/>
          <p:cNvSpPr txBox="1">
            <a:spLocks/>
          </p:cNvSpPr>
          <p:nvPr/>
        </p:nvSpPr>
        <p:spPr>
          <a:xfrm>
            <a:off x="503237" y="303212"/>
            <a:ext cx="9067800" cy="1255712"/>
          </a:xfrm>
          <a:prstGeom prst="rect">
            <a:avLst/>
          </a:prstGeom>
          <a:noFill/>
          <a:ln>
            <a:noFill/>
          </a:ln>
          <a:effectLst/>
        </p:spPr>
        <p:txBody>
          <a:bodyPr anchor="ctr" bIns="46800" lIns="90000" numCol="1" rIns="90000" tIns="46800" wrap="square"/>
          <a:lstStyle/>
          <a:p>
            <a:pPr algn="ctr" indent="-214312" marL="215900" rtl="0">
              <a:lnSpc>
                <a:spcPct val="100000"/>
              </a:lnSpc>
              <a:buNone/>
            </a:pPr>
            <a:r>
              <a:rPr dirty="0" lang="en-US" smtClean="0" sz="4400">
                <a:solidFill>
                  <a:srgbClr val="000000"/>
                </a:solidFill>
              </a:rPr>
              <a:t>Who sets the agenda?</a:t>
            </a:r>
          </a:p>
        </p:txBody>
      </p:sp>
      <p:sp>
        <p:nvSpPr>
          <p:cNvPr id="40" name="Text Box 40"/>
          <p:cNvSpPr txBox="1">
            <a:spLocks/>
          </p:cNvSpPr>
          <p:nvPr/>
        </p:nvSpPr>
        <p:spPr>
          <a:xfrm>
            <a:off x="503237" y="1763712"/>
            <a:ext cx="9067800" cy="4986337"/>
          </a:xfrm>
          <a:prstGeom prst="rect">
            <a:avLst/>
          </a:prstGeom>
          <a:noFill/>
          <a:ln>
            <a:noFill/>
          </a:ln>
          <a:effectLst/>
        </p:spPr>
        <p:txBody>
          <a:bodyPr anchor="t" bIns="46800" lIns="90000" numCol="1" rIns="90000" tIns="46800" wrap="square"/>
          <a:lstStyle/>
          <a:p>
            <a:pPr indent="-338137" marL="342900" rtl="0">
              <a:lnSpc>
                <a:spcPct val="100000"/>
              </a:lnSpc>
              <a:spcBef>
                <a:spcPts val="800"/>
              </a:spcBef>
              <a:spcAft>
                <a:spcPct val="0"/>
              </a:spcAft>
              <a:buNone/>
            </a:pPr>
            <a:r>
              <a:rPr dirty="0" lang="en-US" smtClean="0" sz="3200">
                <a:solidFill>
                  <a:srgbClr val="000000"/>
                </a:solidFill>
              </a:rPr>
              <a:t>In some cases those outside the media (and that on a global scale):</a:t>
            </a:r>
          </a:p>
          <a:p>
            <a:pPr indent="-338137" marL="342900" rtl="0">
              <a:lnSpc>
                <a:spcPct val="100000"/>
              </a:lnSpc>
              <a:spcBef>
                <a:spcPts val="800"/>
              </a:spcBef>
              <a:spcAft>
                <a:spcPct val="0"/>
              </a:spcAft>
              <a:buNone/>
            </a:pPr>
            <a:r>
              <a:rPr dirty="0" lang="en-US" smtClean="0" sz="3200">
                <a:solidFill>
                  <a:srgbClr val="000000"/>
                </a:solidFill>
              </a:rPr>
              <a:t>Wikileaks</a:t>
            </a:r>
          </a:p>
          <a:p>
            <a:pPr indent="-338137" marL="342900" rtl="0">
              <a:lnSpc>
                <a:spcPct val="100000"/>
              </a:lnSpc>
              <a:spcBef>
                <a:spcPts val="800"/>
              </a:spcBef>
              <a:spcAft>
                <a:spcPct val="0"/>
              </a:spcAft>
              <a:buNone/>
            </a:pPr>
            <a:r>
              <a:rPr dirty="0" lang="en-US" smtClean="0" sz="3200">
                <a:solidFill>
                  <a:srgbClr val="000000"/>
                </a:solidFill>
              </a:rPr>
              <a:t>NSA leaks</a:t>
            </a:r>
          </a:p>
          <a:p>
            <a:pPr indent="-338137" marL="342900" rtl="0">
              <a:lnSpc>
                <a:spcPct val="100000"/>
              </a:lnSpc>
              <a:spcBef>
                <a:spcPts val="800"/>
              </a:spcBef>
              <a:spcAft>
                <a:spcPct val="0"/>
              </a:spcAft>
              <a:buNone/>
            </a:pPr>
            <a:r>
              <a:rPr dirty="0" lang="en-US" smtClean="0" sz="3200">
                <a:solidFill>
                  <a:srgbClr val="000000"/>
                </a:solidFill>
              </a:rPr>
              <a:t>Panama Papers</a:t>
            </a:r>
          </a:p>
        </p:txBody>
      </p:sp>
    </p:spTree>
  </p:cSld>
  <p:clrMapOvr>
    <a:masterClrMapping/>
  </p:clrMapOvr>
  <p:transition spd="med">
    <p:cut thruBlk="1"/>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Text Box 41"/>
          <p:cNvSpPr txBox="1">
            <a:spLocks/>
          </p:cNvSpPr>
          <p:nvPr/>
        </p:nvSpPr>
        <p:spPr>
          <a:xfrm>
            <a:off x="503237" y="1763712"/>
            <a:ext cx="9067800" cy="4986337"/>
          </a:xfrm>
          <a:prstGeom prst="rect">
            <a:avLst/>
          </a:prstGeom>
          <a:noFill/>
          <a:ln>
            <a:noFill/>
          </a:ln>
          <a:effectLst/>
        </p:spPr>
        <p:txBody>
          <a:bodyPr anchor="t" bIns="46800" lIns="90000" numCol="1" rIns="90000" tIns="46800" wrap="square"/>
          <a:lstStyle/>
          <a:p>
            <a:pPr indent="-338137" marL="342900" rtl="0">
              <a:lnSpc>
                <a:spcPct val="100000"/>
              </a:lnSpc>
              <a:spcBef>
                <a:spcPts val="800"/>
              </a:spcBef>
              <a:spcAft>
                <a:spcPct val="0"/>
              </a:spcAft>
              <a:buNone/>
            </a:pPr>
            <a:r>
              <a:rPr dirty="0" lang="en-US" smtClean="0" sz="3200">
                <a:solidFill>
                  <a:srgbClr val="000000"/>
                </a:solidFill>
                <a:latin charset="0" pitchFamily="32" typeface="Calibri"/>
              </a:rPr>
              <a:t>https://theintercept.com/2015/11/12/edward-snowden-explains-how-to-reclaim-your-privacy/?utm_source=Daily+Lab+email+list&amp;utm_campaign=f2f15e1936-dailylabemail3&amp;utm_medium=email&amp;utm_term=0_d68264fd5e-f2f15e1936-395936393</a:t>
            </a:r>
          </a:p>
        </p:txBody>
      </p:sp>
    </p:spTree>
  </p:cSld>
  <p:clrMapOvr>
    <a:masterClrMapping/>
  </p:clrMapOvr>
  <p:transition spd="med">
    <p:cut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5"/>
          <p:cNvSpPr>
            <a:spLocks/>
          </p:cNvSpPr>
          <p:nvPr>
            <p:ph type="title"/>
          </p:nvPr>
        </p:nvSpPr>
        <p:spPr>
          <a:xfrm>
            <a:off x="503237" y="301625"/>
            <a:ext cx="9069387" cy="1260475"/>
          </a:xfrm>
          <a:prstGeom prst="rect">
            <a:avLst/>
          </a:prstGeom>
          <a:ln>
            <a:noFill/>
          </a:ln>
          <a:effectLst/>
        </p:spPr>
        <p:txBody>
          <a:bodyPr anchor="ctr" bIns="0" lIns="0" numCol="1" rIns="0" tIns="0" wrap="square"/>
          <a:lstStyle/>
          <a:p>
            <a:pPr indent="0" marL="0">
              <a:buNone/>
            </a:pPr>
            <a:r>
              <a:rPr dirty="0" lang="en-US" smtClean="0"/>
              <a:t>Who controls what gets into the media?</a:t>
            </a:r>
          </a:p>
        </p:txBody>
      </p:sp>
      <p:sp>
        <p:nvSpPr>
          <p:cNvPr id="16" name="Text Box 16"/>
          <p:cNvSpPr>
            <a:spLocks/>
          </p:cNvSpPr>
          <p:nvPr>
            <p:ph idx="1" type="body"/>
          </p:nvPr>
        </p:nvSpPr>
        <p:spPr>
          <a:xfrm>
            <a:off x="503237" y="1768475"/>
            <a:ext cx="9069387" cy="4987925"/>
          </a:xfrm>
          <a:prstGeom prst="rect">
            <a:avLst/>
          </a:prstGeom>
          <a:ln>
            <a:noFill/>
          </a:ln>
          <a:effectLst/>
        </p:spPr>
        <p:txBody>
          <a:bodyPr anchor="t" bIns="0" lIns="0" numCol="1" rIns="0" tIns="28080" wrap="square"/>
          <a:lstStyle/>
          <a:p>
            <a:pPr indent="-341312" marL="342900">
              <a:spcAft>
                <a:spcPts val="1400"/>
              </a:spcAft>
              <a:buNone/>
            </a:pPr>
            <a:r>
              <a:rPr dirty="0" lang="en-US" smtClean="0"/>
              <a:t>https://www.youtube.com/watch?v=UWuc18xISwI</a:t>
            </a:r>
          </a:p>
        </p:txBody>
      </p:sp>
    </p:spTree>
  </p:cSld>
  <p:clrMapOvr>
    <a:masterClrMapping/>
  </p:clrMapOvr>
  <p:transition spd="med">
    <p:cut thruBlk="1"/>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 name="Text Box 17"/>
          <p:cNvSpPr txBox="1">
            <a:spLocks/>
          </p:cNvSpPr>
          <p:nvPr/>
        </p:nvSpPr>
        <p:spPr>
          <a:xfrm>
            <a:off x="503237" y="303212"/>
            <a:ext cx="9067800" cy="1255712"/>
          </a:xfrm>
          <a:prstGeom prst="rect">
            <a:avLst/>
          </a:prstGeom>
          <a:noFill/>
          <a:ln>
            <a:noFill/>
          </a:ln>
          <a:effectLst/>
        </p:spPr>
        <p:txBody>
          <a:bodyPr anchor="ctr" bIns="46800" lIns="90000" numCol="1" rIns="90000" tIns="46800" wrap="square"/>
          <a:lstStyle/>
          <a:p>
            <a:pPr algn="ctr" indent="-214312" marL="215900" rtl="0">
              <a:lnSpc>
                <a:spcPct val="100000"/>
              </a:lnSpc>
              <a:buNone/>
            </a:pPr>
            <a:r>
              <a:rPr dirty="0" lang="en-US" smtClean="0" sz="4400">
                <a:solidFill>
                  <a:srgbClr val="000000"/>
                </a:solidFill>
              </a:rPr>
              <a:t>The example of journalism  </a:t>
            </a:r>
          </a:p>
        </p:txBody>
      </p:sp>
      <p:sp>
        <p:nvSpPr>
          <p:cNvPr id="18" name="Text Box 18"/>
          <p:cNvSpPr txBox="1">
            <a:spLocks/>
          </p:cNvSpPr>
          <p:nvPr/>
        </p:nvSpPr>
        <p:spPr>
          <a:xfrm>
            <a:off x="503237" y="1763712"/>
            <a:ext cx="9067800" cy="4986337"/>
          </a:xfrm>
          <a:prstGeom prst="rect">
            <a:avLst/>
          </a:prstGeom>
          <a:noFill/>
          <a:ln>
            <a:noFill/>
          </a:ln>
          <a:effectLst/>
        </p:spPr>
        <p:txBody>
          <a:bodyPr anchor="t" bIns="46800" lIns="90000" numCol="1" rIns="90000" tIns="46800" wrap="square"/>
          <a:lstStyle/>
          <a:p>
            <a:pPr indent="-338137" marL="342900" rtl="0">
              <a:lnSpc>
                <a:spcPct val="100000"/>
              </a:lnSpc>
              <a:spcBef>
                <a:spcPts val="800"/>
              </a:spcBef>
              <a:spcAft>
                <a:spcPct val="0"/>
              </a:spcAft>
              <a:buNone/>
            </a:pPr>
            <a:r>
              <a:rPr dirty="0" lang="en-US" smtClean="0" sz="3200">
                <a:solidFill>
                  <a:srgbClr val="000000"/>
                </a:solidFill>
              </a:rPr>
              <a:t>- a profession that has developed over a couple of hundreds of years</a:t>
            </a:r>
          </a:p>
          <a:p>
            <a:pPr indent="-338137" marL="342900" rtl="0">
              <a:lnSpc>
                <a:spcPct val="100000"/>
              </a:lnSpc>
              <a:spcBef>
                <a:spcPts val="800"/>
              </a:spcBef>
              <a:spcAft>
                <a:spcPct val="0"/>
              </a:spcAft>
              <a:buNone/>
            </a:pPr>
            <a:r>
              <a:rPr dirty="0" lang="en-US" smtClean="0" sz="3200">
                <a:solidFill>
                  <a:srgbClr val="000000"/>
                </a:solidFill>
              </a:rPr>
              <a:t>- undergoing significant changes as technology impacts on all its aspects: funding, practices, relationship with audiences, skills set, structure of newsrooms etc. </a:t>
            </a:r>
          </a:p>
          <a:p>
            <a:pPr indent="-338137" marL="342900" rtl="0">
              <a:lnSpc>
                <a:spcPct val="100000"/>
              </a:lnSpc>
              <a:spcBef>
                <a:spcPts val="800"/>
              </a:spcBef>
              <a:spcAft>
                <a:spcPct val="0"/>
              </a:spcAft>
              <a:buNone/>
            </a:pPr>
            <a:r>
              <a:rPr dirty="0" lang="en-US" smtClean="0" sz="3200">
                <a:solidFill>
                  <a:srgbClr val="CCCCFF"/>
                </a:solidFill>
                <a:hlinkClick r:id="rId3"/>
              </a:rPr>
              <a:t>http://www.eyerevolution.co.uk/blog/bbc-new-broadcasting-house/</a:t>
            </a:r>
            <a:r>
              <a:rPr dirty="0" lang="en-US" smtClean="0" sz="3200">
                <a:solidFill>
                  <a:srgbClr val="000000"/>
                </a:solidFill>
              </a:rPr>
              <a:t> </a:t>
            </a:r>
          </a:p>
        </p:txBody>
      </p:sp>
    </p:spTree>
  </p:cSld>
  <p:clrMapOvr>
    <a:masterClrMapping/>
  </p:clrMapOvr>
  <p:transition spd="med">
    <p:cut thruBlk="1"/>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 name="Text Box 19"/>
          <p:cNvSpPr txBox="1">
            <a:spLocks/>
          </p:cNvSpPr>
          <p:nvPr/>
        </p:nvSpPr>
        <p:spPr>
          <a:xfrm>
            <a:off x="503237" y="139700"/>
            <a:ext cx="9067800" cy="1581150"/>
          </a:xfrm>
          <a:prstGeom prst="rect">
            <a:avLst/>
          </a:prstGeom>
          <a:noFill/>
          <a:ln>
            <a:noFill/>
          </a:ln>
          <a:effectLst/>
        </p:spPr>
        <p:txBody>
          <a:bodyPr anchor="ctr" bIns="46800" lIns="90000" numCol="1" rIns="90000" tIns="46800" wrap="square"/>
          <a:lstStyle/>
          <a:p>
            <a:pPr algn="ctr" indent="-214312" marL="215900" rtl="0">
              <a:lnSpc>
                <a:spcPct val="100000"/>
              </a:lnSpc>
              <a:buNone/>
            </a:pPr>
            <a:r>
              <a:rPr dirty="0" lang="en-US" smtClean="0" sz="4400">
                <a:solidFill>
                  <a:srgbClr val="000000"/>
                </a:solidFill>
              </a:rPr>
              <a:t>Important question for political economists of communication</a:t>
            </a:r>
          </a:p>
        </p:txBody>
      </p:sp>
      <p:sp>
        <p:nvSpPr>
          <p:cNvPr id="20" name="Text Box 20"/>
          <p:cNvSpPr txBox="1">
            <a:spLocks/>
          </p:cNvSpPr>
          <p:nvPr/>
        </p:nvSpPr>
        <p:spPr>
          <a:xfrm>
            <a:off x="503237" y="1763712"/>
            <a:ext cx="9067800" cy="4986337"/>
          </a:xfrm>
          <a:prstGeom prst="rect">
            <a:avLst/>
          </a:prstGeom>
          <a:noFill/>
          <a:ln>
            <a:noFill/>
          </a:ln>
          <a:effectLst/>
        </p:spPr>
        <p:txBody>
          <a:bodyPr anchor="t" bIns="46800" lIns="90000" numCol="1" rIns="90000" tIns="46800" wrap="square"/>
          <a:lstStyle/>
          <a:p>
            <a:pPr indent="-338137" marL="342900" rtl="0">
              <a:lnSpc>
                <a:spcPct val="100000"/>
              </a:lnSpc>
              <a:spcBef>
                <a:spcPts val="800"/>
              </a:spcBef>
              <a:spcAft>
                <a:spcPct val="0"/>
              </a:spcAft>
              <a:buNone/>
            </a:pPr>
            <a:r>
              <a:rPr dirty="0" lang="en-US" smtClean="0" sz="3200">
                <a:solidFill>
                  <a:srgbClr val="000000"/>
                </a:solidFill>
              </a:rPr>
              <a:t>Do these changes result in more democratic journalism?</a:t>
            </a:r>
          </a:p>
          <a:p>
            <a:pPr indent="-338137" marL="342900" rtl="0">
              <a:lnSpc>
                <a:spcPct val="100000"/>
              </a:lnSpc>
              <a:spcBef>
                <a:spcPts val="800"/>
              </a:spcBef>
              <a:spcAft>
                <a:spcPct val="0"/>
              </a:spcAft>
              <a:buNone/>
            </a:pPr>
            <a:r>
              <a:rPr dirty="0" lang="en-US" smtClean="0" sz="3200">
                <a:solidFill>
                  <a:srgbClr val="000000"/>
                </a:solidFill>
              </a:rPr>
              <a:t>Does control shift significantly away from journalists/editors? </a:t>
            </a:r>
          </a:p>
        </p:txBody>
      </p:sp>
    </p:spTree>
  </p:cSld>
  <p:clrMapOvr>
    <a:masterClrMapping/>
  </p:clrMapOvr>
  <p:transition spd="med">
    <p:cut thruBlk="1"/>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 name="Text Box 21"/>
          <p:cNvSpPr txBox="1">
            <a:spLocks/>
          </p:cNvSpPr>
          <p:nvPr/>
        </p:nvSpPr>
        <p:spPr>
          <a:xfrm>
            <a:off x="503237" y="139700"/>
            <a:ext cx="9067800" cy="1581150"/>
          </a:xfrm>
          <a:prstGeom prst="rect">
            <a:avLst/>
          </a:prstGeom>
          <a:noFill/>
          <a:ln>
            <a:noFill/>
          </a:ln>
          <a:effectLst/>
        </p:spPr>
        <p:txBody>
          <a:bodyPr anchor="ctr" bIns="46800" lIns="90000" numCol="1" rIns="90000" tIns="46800" wrap="square"/>
          <a:lstStyle/>
          <a:p>
            <a:pPr algn="ctr" indent="-214312" marL="215900" rtl="0">
              <a:lnSpc>
                <a:spcPct val="100000"/>
              </a:lnSpc>
              <a:buNone/>
            </a:pPr>
            <a:r>
              <a:rPr dirty="0" lang="en-US" smtClean="0" sz="4400">
                <a:solidFill>
                  <a:srgbClr val="000000"/>
                </a:solidFill>
              </a:rPr>
              <a:t>How do journalists understand their profession?</a:t>
            </a:r>
          </a:p>
        </p:txBody>
      </p:sp>
      <p:sp>
        <p:nvSpPr>
          <p:cNvPr id="22" name="Text Box 22"/>
          <p:cNvSpPr txBox="1">
            <a:spLocks/>
          </p:cNvSpPr>
          <p:nvPr/>
        </p:nvSpPr>
        <p:spPr>
          <a:xfrm>
            <a:off x="503237" y="1763712"/>
            <a:ext cx="9067800" cy="4986337"/>
          </a:xfrm>
          <a:prstGeom prst="rect">
            <a:avLst/>
          </a:prstGeom>
          <a:noFill/>
          <a:ln>
            <a:noFill/>
          </a:ln>
          <a:effectLst/>
        </p:spPr>
        <p:txBody>
          <a:bodyPr anchor="t" bIns="46800" lIns="90000" numCol="1" rIns="90000" tIns="46800" wrap="square"/>
          <a:lstStyle/>
          <a:p>
            <a:pPr indent="-338137" marL="342900" rtl="0">
              <a:lnSpc>
                <a:spcPct val="100000"/>
              </a:lnSpc>
              <a:spcBef>
                <a:spcPts val="800"/>
              </a:spcBef>
              <a:spcAft>
                <a:spcPct val="0"/>
              </a:spcAft>
              <a:buNone/>
            </a:pPr>
            <a:r>
              <a:rPr dirty="0" lang="en-US" smtClean="0" sz="2800">
                <a:solidFill>
                  <a:srgbClr val="000000"/>
                </a:solidFill>
                <a:latin charset="0" typeface="Verdana"/>
              </a:rPr>
              <a:t>Public service</a:t>
            </a:r>
          </a:p>
          <a:p>
            <a:pPr indent="-338137" marL="342900" rtl="0">
              <a:lnSpc>
                <a:spcPct val="100000"/>
              </a:lnSpc>
              <a:spcBef>
                <a:spcPts val="800"/>
              </a:spcBef>
              <a:spcAft>
                <a:spcPct val="0"/>
              </a:spcAft>
              <a:buNone/>
            </a:pPr>
            <a:r>
              <a:rPr dirty="0" lang="en-US" smtClean="0" sz="2800">
                <a:solidFill>
                  <a:srgbClr val="000000"/>
                </a:solidFill>
                <a:latin charset="0" typeface="Verdana"/>
              </a:rPr>
              <a:t>Autonomy</a:t>
            </a:r>
          </a:p>
          <a:p>
            <a:pPr indent="-338137" marL="342900" rtl="0">
              <a:lnSpc>
                <a:spcPct val="100000"/>
              </a:lnSpc>
              <a:spcBef>
                <a:spcPts val="800"/>
              </a:spcBef>
              <a:spcAft>
                <a:spcPct val="0"/>
              </a:spcAft>
              <a:buNone/>
            </a:pPr>
            <a:r>
              <a:rPr dirty="0" lang="en-US" smtClean="0" sz="2800">
                <a:solidFill>
                  <a:srgbClr val="000000"/>
                </a:solidFill>
                <a:latin charset="0" typeface="Verdana"/>
              </a:rPr>
              <a:t>Objectivity</a:t>
            </a:r>
          </a:p>
          <a:p>
            <a:pPr indent="-338137" marL="342900" rtl="0">
              <a:lnSpc>
                <a:spcPct val="100000"/>
              </a:lnSpc>
              <a:spcBef>
                <a:spcPts val="800"/>
              </a:spcBef>
              <a:spcAft>
                <a:spcPct val="0"/>
              </a:spcAft>
              <a:buNone/>
            </a:pPr>
            <a:r>
              <a:rPr dirty="0" lang="en-US" smtClean="0" sz="2800">
                <a:solidFill>
                  <a:srgbClr val="000000"/>
                </a:solidFill>
                <a:latin charset="0" typeface="Verdana"/>
              </a:rPr>
              <a:t>Immediacy</a:t>
            </a:r>
          </a:p>
          <a:p>
            <a:pPr indent="-338137" marL="342900" rtl="0">
              <a:lnSpc>
                <a:spcPct val="100000"/>
              </a:lnSpc>
              <a:spcBef>
                <a:spcPts val="800"/>
              </a:spcBef>
              <a:spcAft>
                <a:spcPct val="0"/>
              </a:spcAft>
              <a:buNone/>
            </a:pPr>
            <a:r>
              <a:rPr dirty="0" lang="en-US" smtClean="0" sz="2800">
                <a:solidFill>
                  <a:srgbClr val="000000"/>
                </a:solidFill>
                <a:latin charset="0" typeface="Verdana"/>
              </a:rPr>
              <a:t>Ethics</a:t>
            </a:r>
          </a:p>
        </p:txBody>
      </p:sp>
    </p:spTree>
  </p:cSld>
  <p:clrMapOvr>
    <a:masterClrMapping/>
  </p:clrMapOvr>
  <p:transition spd="med">
    <p:cut thruBlk="1"/>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 name="Text Box 23"/>
          <p:cNvSpPr txBox="1">
            <a:spLocks/>
          </p:cNvSpPr>
          <p:nvPr/>
        </p:nvSpPr>
        <p:spPr>
          <a:xfrm>
            <a:off x="336550" y="503237"/>
            <a:ext cx="9575800" cy="923925"/>
          </a:xfrm>
          <a:prstGeom prst="rect">
            <a:avLst/>
          </a:prstGeom>
          <a:noFill/>
          <a:ln>
            <a:noFill/>
          </a:ln>
          <a:effectLst/>
        </p:spPr>
        <p:txBody>
          <a:bodyPr anchor="t" bIns="45000" lIns="90000" numCol="1" rIns="90000" tIns="45000" wrap="square"/>
          <a:lstStyle/>
          <a:p>
            <a:pPr indent="-214312" marL="215900" rtl="0">
              <a:lnSpc>
                <a:spcPct val="100000"/>
              </a:lnSpc>
              <a:buNone/>
            </a:pPr>
            <a:r>
              <a:rPr dirty="0" lang="en-US" smtClean="0" sz="3600">
                <a:solidFill>
                  <a:srgbClr val="4E3B30"/>
                </a:solidFill>
                <a:latin charset="0" typeface="Franklin Gothic Medium"/>
              </a:rPr>
              <a:t> </a:t>
            </a:r>
            <a:r>
              <a:rPr dirty="0" lang="en-US" smtClean="0" sz="3600">
                <a:solidFill>
                  <a:srgbClr val="000000"/>
                </a:solidFill>
                <a:latin charset="0" typeface="Franklin Gothic Medium"/>
              </a:rPr>
              <a:t>What gets into the news?</a:t>
            </a:r>
          </a:p>
        </p:txBody>
      </p:sp>
      <p:sp>
        <p:nvSpPr>
          <p:cNvPr id="24" name="Text Box 24"/>
          <p:cNvSpPr txBox="1">
            <a:spLocks/>
          </p:cNvSpPr>
          <p:nvPr/>
        </p:nvSpPr>
        <p:spPr>
          <a:xfrm>
            <a:off x="336550" y="1281112"/>
            <a:ext cx="9575800" cy="4989512"/>
          </a:xfrm>
          <a:prstGeom prst="rect">
            <a:avLst/>
          </a:prstGeom>
          <a:noFill/>
          <a:ln>
            <a:noFill/>
          </a:ln>
          <a:effectLst/>
        </p:spPr>
        <p:txBody>
          <a:bodyPr anchor="t" bIns="45000" lIns="90000" numCol="1" rIns="90000" tIns="45000" wrap="square"/>
          <a:lstStyle/>
          <a:p>
            <a:pPr indent="-339725" marL="339725" rtl="0">
              <a:lnSpc>
                <a:spcPct val="100000"/>
              </a:lnSpc>
              <a:spcBef>
                <a:spcPts val="600"/>
              </a:spcBef>
              <a:spcAft>
                <a:spcPts val="1400"/>
              </a:spcAft>
              <a:buClr>
                <a:srgbClr val="F0A22E"/>
              </a:buClr>
              <a:buSzPct val="100000"/>
              <a:buFont charset="2" typeface="Wingdings 2"/>
              <a:buChar char=""/>
            </a:pPr>
            <a:r>
              <a:rPr dirty="0" lang="en-US" smtClean="0" sz="2400">
                <a:solidFill>
                  <a:srgbClr val="000000"/>
                </a:solidFill>
                <a:latin charset="0" typeface="Franklin Gothic Book"/>
              </a:rPr>
              <a:t>Gatekeeping </a:t>
            </a:r>
          </a:p>
          <a:p>
            <a:pPr indent="-339725" marL="339725" rtl="0">
              <a:lnSpc>
                <a:spcPct val="100000"/>
              </a:lnSpc>
              <a:spcBef>
                <a:spcPts val="600"/>
              </a:spcBef>
              <a:spcAft>
                <a:spcPts val="1400"/>
              </a:spcAft>
              <a:buClr>
                <a:srgbClr val="F0A22E"/>
              </a:buClr>
              <a:buSzPct val="100000"/>
              <a:buFont charset="2" typeface="Wingdings 2"/>
              <a:buChar char=""/>
            </a:pPr>
            <a:r>
              <a:rPr dirty="0" lang="en-US" smtClean="0" sz="2400">
                <a:solidFill>
                  <a:srgbClr val="000000"/>
                </a:solidFill>
                <a:latin charset="0" typeface="Franklin Gothic Book"/>
              </a:rPr>
              <a:t>David Manning White’s seminal gatekeeping study conducted in 1949 – how and why an individual editor selects certain news stories sent by the news agencies while rejecting others (about nine tenths were rejected), White’s conclusion: through studying his overt reasons for rejecting news stories from the press associations we see how highly subjective, how based on the gatekeeper’s own set of experiences, attitudes and expectations the communication of news really is. </a:t>
            </a:r>
          </a:p>
          <a:p>
            <a:pPr indent="-339725" marL="339725" rtl="0">
              <a:lnSpc>
                <a:spcPct val="100000"/>
              </a:lnSpc>
              <a:spcBef>
                <a:spcPts val="600"/>
              </a:spcBef>
              <a:spcAft>
                <a:spcPts val="1400"/>
              </a:spcAft>
              <a:buClr>
                <a:srgbClr val="F0A22E"/>
              </a:buClr>
              <a:buSzPct val="100000"/>
              <a:buFont charset="2" typeface="Wingdings 2"/>
              <a:buChar char=""/>
            </a:pPr>
            <a:r>
              <a:rPr dirty="0" lang="en-US" smtClean="0" sz="2400">
                <a:solidFill>
                  <a:srgbClr val="000000"/>
                </a:solidFill>
                <a:latin charset="0" typeface="Franklin Gothic Book"/>
              </a:rPr>
              <a:t>Subsequent studies pointed out that White disregarded organisational and institutional influences in the course of gatekeeping (news values: drama/surprise, importance/relevance/magnitude, entertainment, proximity, negativity/bad news etc.)</a:t>
            </a:r>
          </a:p>
          <a:p>
            <a:pPr indent="-339725" marL="339725" rtl="0">
              <a:lnSpc>
                <a:spcPct val="100000"/>
              </a:lnSpc>
              <a:spcBef>
                <a:spcPts val="600"/>
              </a:spcBef>
              <a:spcAft>
                <a:spcPts val="1400"/>
              </a:spcAft>
              <a:buClr>
                <a:srgbClr val="F0A22E"/>
              </a:buClr>
              <a:buSzPct val="100000"/>
              <a:buFont charset="2" typeface="Wingdings 2"/>
              <a:buChar char=""/>
            </a:pPr>
            <a:endParaRPr dirty="0" lang="en-US" smtClean="0" sz="2400">
              <a:solidFill>
                <a:srgbClr val="000000"/>
              </a:solidFill>
              <a:latin charset="0" typeface="Franklin Gothic Book"/>
            </a:endParaRPr>
          </a:p>
        </p:txBody>
      </p:sp>
    </p:spTree>
  </p:cSld>
  <p:clrMapOvr>
    <a:masterClrMapping/>
  </p:clrMapOvr>
  <p:transition spd="med">
    <p:cut thruBlk="1"/>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Text Box 25"/>
          <p:cNvSpPr txBox="1">
            <a:spLocks/>
          </p:cNvSpPr>
          <p:nvPr/>
        </p:nvSpPr>
        <p:spPr>
          <a:xfrm>
            <a:off x="336550" y="503237"/>
            <a:ext cx="9575800" cy="923925"/>
          </a:xfrm>
          <a:prstGeom prst="rect">
            <a:avLst/>
          </a:prstGeom>
          <a:noFill/>
          <a:ln>
            <a:noFill/>
          </a:ln>
          <a:effectLst/>
        </p:spPr>
        <p:txBody>
          <a:bodyPr anchor="t" bIns="45000" lIns="90000" numCol="1" rIns="90000" tIns="45000" wrap="square"/>
          <a:lstStyle/>
          <a:p>
            <a:pPr indent="-214312" marL="215900" rtl="0">
              <a:lnSpc>
                <a:spcPct val="100000"/>
              </a:lnSpc>
              <a:buNone/>
            </a:pPr>
            <a:r>
              <a:rPr dirty="0" lang="en-US" smtClean="0" sz="3600">
                <a:solidFill>
                  <a:srgbClr val="000000"/>
                </a:solidFill>
                <a:latin charset="0" typeface="Franklin Gothic Medium"/>
              </a:rPr>
              <a:t>News – cultural/ideological dimensions</a:t>
            </a:r>
          </a:p>
        </p:txBody>
      </p:sp>
      <p:sp>
        <p:nvSpPr>
          <p:cNvPr id="26" name="Text Box 26"/>
          <p:cNvSpPr txBox="1">
            <a:spLocks/>
          </p:cNvSpPr>
          <p:nvPr/>
        </p:nvSpPr>
        <p:spPr>
          <a:xfrm>
            <a:off x="336550" y="1712912"/>
            <a:ext cx="9575800" cy="4989512"/>
          </a:xfrm>
          <a:prstGeom prst="rect">
            <a:avLst/>
          </a:prstGeom>
          <a:noFill/>
          <a:ln>
            <a:noFill/>
          </a:ln>
          <a:effectLst/>
        </p:spPr>
        <p:txBody>
          <a:bodyPr anchor="t" bIns="45000" lIns="90000" numCol="1" rIns="90000" tIns="45000" wrap="square"/>
          <a:lstStyle/>
          <a:p>
            <a:pPr indent="-339725" marL="339725" rtl="0">
              <a:lnSpc>
                <a:spcPct val="100000"/>
              </a:lnSpc>
              <a:spcBef>
                <a:spcPts val="600"/>
              </a:spcBef>
              <a:spcAft>
                <a:spcPts val="1400"/>
              </a:spcAft>
              <a:buClr>
                <a:srgbClr val="F0A22E"/>
              </a:buClr>
              <a:buSzPct val="100000"/>
              <a:buFont charset="2" typeface="Wingdings 2"/>
              <a:buChar char=""/>
            </a:pPr>
            <a:r>
              <a:rPr dirty="0" lang="en-US" smtClean="0" sz="2400">
                <a:solidFill>
                  <a:srgbClr val="000000"/>
                </a:solidFill>
                <a:latin charset="0" typeface="Franklin Gothic Book"/>
              </a:rPr>
              <a:t>Agenda setting</a:t>
            </a:r>
          </a:p>
          <a:p>
            <a:pPr indent="-339725" marL="339725" rtl="0">
              <a:lnSpc>
                <a:spcPct val="100000"/>
              </a:lnSpc>
              <a:spcBef>
                <a:spcPts val="600"/>
              </a:spcBef>
              <a:spcAft>
                <a:spcPts val="1400"/>
              </a:spcAft>
              <a:buClr>
                <a:srgbClr val="F0A22E"/>
              </a:buClr>
              <a:buSzPct val="100000"/>
              <a:buFont charset="2" typeface="Wingdings 2"/>
              <a:buChar char=""/>
            </a:pPr>
            <a:r>
              <a:rPr dirty="0" lang="en-US" smtClean="0" sz="2400">
                <a:solidFill>
                  <a:srgbClr val="000000"/>
                </a:solidFill>
                <a:latin charset="0" typeface="Franklin Gothic Book"/>
              </a:rPr>
              <a:t>Agenda-setting is the creation of public awareness and concern of salient issues by the news media. Two basic assumptions underlie most research on agenda-setting: (1) the press and the media do not reflect reality; they filter and shape it; (2) media concentration on a few issues and subjects leads the public to perceive those issues as more important than other issues. </a:t>
            </a:r>
          </a:p>
          <a:p>
            <a:pPr indent="-339725" marL="339725" rtl="0">
              <a:lnSpc>
                <a:spcPct val="100000"/>
              </a:lnSpc>
              <a:spcBef>
                <a:spcPts val="600"/>
              </a:spcBef>
              <a:spcAft>
                <a:spcPts val="1400"/>
              </a:spcAft>
              <a:buClr>
                <a:srgbClr val="F0A22E"/>
              </a:buClr>
              <a:buSzPct val="100000"/>
              <a:buFont charset="2" typeface="Wingdings 2"/>
              <a:buChar char=""/>
            </a:pPr>
            <a:r>
              <a:rPr dirty="0" lang="en-US" smtClean="0" sz="2400">
                <a:solidFill>
                  <a:srgbClr val="CCCCFF"/>
                </a:solidFill>
                <a:latin charset="0" typeface="Franklin Gothic Book"/>
                <a:hlinkClick r:id="rId3"/>
              </a:rPr>
              <a:t>Source: http://www.utwente.nl/cw/theorieenoverzicht/Theory%20clusters/Mass%20Media/Agenda-Setting_Theory/</a:t>
            </a:r>
            <a:r>
              <a:rPr dirty="0" lang="en-US" smtClean="0" sz="2400">
                <a:solidFill>
                  <a:srgbClr val="000000"/>
                </a:solidFill>
                <a:latin charset="0" typeface="Franklin Gothic Book"/>
              </a:rPr>
              <a:t> </a:t>
            </a:r>
          </a:p>
          <a:p>
            <a:pPr indent="-339725" marL="339725" rtl="0">
              <a:lnSpc>
                <a:spcPct val="100000"/>
              </a:lnSpc>
              <a:spcBef>
                <a:spcPts val="600"/>
              </a:spcBef>
              <a:spcAft>
                <a:spcPts val="1400"/>
              </a:spcAft>
              <a:buClr>
                <a:srgbClr val="F0A22E"/>
              </a:buClr>
              <a:buSzPct val="100000"/>
              <a:buFont charset="2" typeface="Wingdings 2"/>
              <a:buChar char=""/>
            </a:pPr>
            <a:endParaRPr dirty="0" lang="en-US" smtClean="0" sz="2400">
              <a:solidFill>
                <a:srgbClr val="000000"/>
              </a:solidFill>
              <a:latin charset="0" typeface="Franklin Gothic Book"/>
            </a:endParaRPr>
          </a:p>
        </p:txBody>
      </p:sp>
    </p:spTree>
  </p:cSld>
  <p:clrMapOvr>
    <a:masterClrMapping/>
  </p:clrMapOvr>
  <p:transition spd="med">
    <p:cut thruBlk="1"/>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 name="Text Box 27"/>
          <p:cNvSpPr txBox="1">
            <a:spLocks/>
          </p:cNvSpPr>
          <p:nvPr/>
        </p:nvSpPr>
        <p:spPr>
          <a:xfrm>
            <a:off x="336550" y="503237"/>
            <a:ext cx="9575800" cy="923925"/>
          </a:xfrm>
          <a:prstGeom prst="rect">
            <a:avLst/>
          </a:prstGeom>
          <a:noFill/>
          <a:ln>
            <a:noFill/>
          </a:ln>
          <a:effectLst/>
        </p:spPr>
        <p:txBody>
          <a:bodyPr anchor="t" bIns="45000" lIns="90000" numCol="1" rIns="90000" tIns="45000" wrap="square"/>
          <a:lstStyle/>
          <a:p>
            <a:pPr indent="-214312" marL="215900" rtl="0">
              <a:lnSpc>
                <a:spcPct val="100000"/>
              </a:lnSpc>
              <a:buNone/>
            </a:pPr>
            <a:r>
              <a:rPr dirty="0" lang="en-US" smtClean="0" sz="3600">
                <a:solidFill>
                  <a:srgbClr val="000000"/>
                </a:solidFill>
                <a:latin charset="0" typeface="Franklin Gothic Medium"/>
              </a:rPr>
              <a:t>News – cultural/ideological dimensions cont.</a:t>
            </a:r>
          </a:p>
        </p:txBody>
      </p:sp>
      <p:sp>
        <p:nvSpPr>
          <p:cNvPr id="28" name="Text Box 28"/>
          <p:cNvSpPr txBox="1">
            <a:spLocks/>
          </p:cNvSpPr>
          <p:nvPr/>
        </p:nvSpPr>
        <p:spPr>
          <a:xfrm>
            <a:off x="336550" y="1712912"/>
            <a:ext cx="9575800" cy="4989512"/>
          </a:xfrm>
          <a:prstGeom prst="rect">
            <a:avLst/>
          </a:prstGeom>
          <a:noFill/>
          <a:ln>
            <a:noFill/>
          </a:ln>
          <a:effectLst/>
        </p:spPr>
        <p:txBody>
          <a:bodyPr anchor="t" bIns="45000" lIns="90000" numCol="1" rIns="90000" tIns="45000" wrap="square"/>
          <a:lstStyle/>
          <a:p>
            <a:pPr indent="-339725" marL="339725" rtl="0">
              <a:lnSpc>
                <a:spcPct val="100000"/>
              </a:lnSpc>
              <a:spcBef>
                <a:spcPts val="600"/>
              </a:spcBef>
              <a:spcAft>
                <a:spcPts val="1400"/>
              </a:spcAft>
              <a:buClr>
                <a:srgbClr val="F0A22E"/>
              </a:buClr>
              <a:buSzPct val="100000"/>
              <a:buFont charset="2" typeface="Wingdings 2"/>
              <a:buChar char=""/>
            </a:pPr>
            <a:r>
              <a:rPr dirty="0" lang="en-US" smtClean="0" sz="2400">
                <a:solidFill>
                  <a:srgbClr val="000000"/>
                </a:solidFill>
                <a:latin charset="0" typeface="Franklin Gothic Book"/>
              </a:rPr>
              <a:t>Framing - linked to the agenda-setting tradition of research</a:t>
            </a:r>
          </a:p>
          <a:p>
            <a:pPr indent="-339725" marL="339725" rtl="0">
              <a:lnSpc>
                <a:spcPct val="100000"/>
              </a:lnSpc>
              <a:spcBef>
                <a:spcPts val="600"/>
              </a:spcBef>
              <a:spcAft>
                <a:spcPts val="1400"/>
              </a:spcAft>
              <a:buClr>
                <a:srgbClr val="F0A22E"/>
              </a:buClr>
              <a:buSzPct val="100000"/>
              <a:buFont charset="2" typeface="Wingdings 2"/>
              <a:buChar char=""/>
            </a:pPr>
            <a:r>
              <a:rPr dirty="0" lang="en-US" smtClean="0" sz="2400">
                <a:solidFill>
                  <a:srgbClr val="000000"/>
                </a:solidFill>
                <a:latin charset="0" typeface="Franklin Gothic Book"/>
              </a:rPr>
              <a:t>Framing as a theoretical concept can be understood as the way that media emphasize certain aspects of issues or events at the expense of others when defining social processes, issues or events (Kerbel et al., 2000; Tankard, 2001). Gitlin summarizes this well by saying: ‘Frames are principles of selection, emphasis and presentation composed of little tacit theories about what exists, what happens, and what matters’ (1980: 6). Dimitrova, D. and Stromback, J. (2011). “Election news in Sweden and the United States: A comparative study of sources and media frames.” </a:t>
            </a:r>
            <a:r>
              <a:rPr dirty="0" i="1" lang="en-US" smtClean="0" sz="2400">
                <a:solidFill>
                  <a:srgbClr val="000000"/>
                </a:solidFill>
                <a:latin charset="0" typeface="Franklin Gothic Book"/>
              </a:rPr>
              <a:t>Journalism </a:t>
            </a:r>
            <a:r>
              <a:rPr dirty="0" lang="en-US" smtClean="0" sz="2400">
                <a:solidFill>
                  <a:srgbClr val="000000"/>
                </a:solidFill>
                <a:latin charset="0" typeface="Franklin Gothic Book"/>
              </a:rPr>
              <a:t>13(5). </a:t>
            </a:r>
          </a:p>
        </p:txBody>
      </p:sp>
    </p:spTree>
  </p:cSld>
  <p:clrMapOvr>
    <a:masterClrMapping/>
  </p:clrMapOvr>
  <p:transition spd="med">
    <p:cut thruBlk="1"/>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 name="Text Box 29"/>
          <p:cNvSpPr txBox="1">
            <a:spLocks/>
          </p:cNvSpPr>
          <p:nvPr/>
        </p:nvSpPr>
        <p:spPr>
          <a:xfrm>
            <a:off x="336550" y="503237"/>
            <a:ext cx="9575800" cy="923925"/>
          </a:xfrm>
          <a:prstGeom prst="rect">
            <a:avLst/>
          </a:prstGeom>
          <a:noFill/>
          <a:ln>
            <a:noFill/>
          </a:ln>
          <a:effectLst/>
        </p:spPr>
        <p:txBody>
          <a:bodyPr anchor="t" bIns="45000" lIns="90000" numCol="1" rIns="90000" tIns="45000" wrap="square"/>
          <a:lstStyle/>
          <a:p>
            <a:pPr indent="-214312" marL="215900" rtl="0">
              <a:lnSpc>
                <a:spcPct val="100000"/>
              </a:lnSpc>
              <a:buNone/>
            </a:pPr>
            <a:r>
              <a:rPr dirty="0" lang="en-US" smtClean="0" sz="3600">
                <a:solidFill>
                  <a:srgbClr val="000000"/>
                </a:solidFill>
                <a:latin charset="0" typeface="Franklin Gothic Medium"/>
              </a:rPr>
              <a:t>Framing of terrorism</a:t>
            </a:r>
          </a:p>
        </p:txBody>
      </p:sp>
      <p:sp>
        <p:nvSpPr>
          <p:cNvPr id="30" name="Text Box 30"/>
          <p:cNvSpPr txBox="1">
            <a:spLocks/>
          </p:cNvSpPr>
          <p:nvPr/>
        </p:nvSpPr>
        <p:spPr>
          <a:xfrm>
            <a:off x="336550" y="1712912"/>
            <a:ext cx="9575800" cy="4989512"/>
          </a:xfrm>
          <a:prstGeom prst="rect">
            <a:avLst/>
          </a:prstGeom>
          <a:noFill/>
          <a:ln>
            <a:noFill/>
          </a:ln>
          <a:effectLst/>
        </p:spPr>
        <p:txBody>
          <a:bodyPr anchor="t" bIns="45000" lIns="90000" numCol="1" rIns="90000" tIns="45000" wrap="square"/>
          <a:lstStyle/>
          <a:p>
            <a:pPr indent="-339725" marL="339725" rtl="0">
              <a:lnSpc>
                <a:spcPct val="100000"/>
              </a:lnSpc>
              <a:spcBef>
                <a:spcPts val="600"/>
              </a:spcBef>
              <a:spcAft>
                <a:spcPts val="1400"/>
              </a:spcAft>
              <a:buClr>
                <a:srgbClr val="F0A22E"/>
              </a:buClr>
              <a:buSzPct val="100000"/>
              <a:buFont charset="2" typeface="Wingdings 2"/>
              <a:buChar char=""/>
            </a:pPr>
            <a:r>
              <a:rPr dirty="0" lang="en-US" smtClean="0" sz="2800">
                <a:solidFill>
                  <a:srgbClr val="000000"/>
                </a:solidFill>
                <a:latin charset="0" typeface="Franklin Gothic Book"/>
              </a:rPr>
              <a:t>THREAT frame – a new form of threat that requires special measures</a:t>
            </a:r>
          </a:p>
          <a:p>
            <a:pPr indent="-339725" marL="339725" rtl="0">
              <a:lnSpc>
                <a:spcPct val="100000"/>
              </a:lnSpc>
              <a:spcBef>
                <a:spcPts val="600"/>
              </a:spcBef>
              <a:spcAft>
                <a:spcPts val="1400"/>
              </a:spcAft>
              <a:buClr>
                <a:srgbClr val="F0A22E"/>
              </a:buClr>
              <a:buSzPct val="100000"/>
              <a:buFont charset="2" typeface="Wingdings 2"/>
              <a:buChar char=""/>
            </a:pPr>
            <a:r>
              <a:rPr dirty="0" lang="en-US" smtClean="0" sz="2800">
                <a:solidFill>
                  <a:srgbClr val="000000"/>
                </a:solidFill>
                <a:latin charset="0" typeface="Franklin Gothic Book"/>
              </a:rPr>
              <a:t>RIGHTS frame – critical of the military intervention in Iraq – breach of international law; Guantanamo Bay inmates held unlawfully </a:t>
            </a:r>
          </a:p>
          <a:p>
            <a:pPr indent="-339725" marL="339725" rtl="0">
              <a:lnSpc>
                <a:spcPct val="100000"/>
              </a:lnSpc>
              <a:spcBef>
                <a:spcPts val="600"/>
              </a:spcBef>
              <a:spcAft>
                <a:spcPts val="1400"/>
              </a:spcAft>
              <a:buClr>
                <a:srgbClr val="F0A22E"/>
              </a:buClr>
              <a:buSzPct val="100000"/>
              <a:buFont charset="2" typeface="Wingdings 2"/>
              <a:buChar char=""/>
            </a:pPr>
            <a:r>
              <a:rPr dirty="0" lang="en-US" smtClean="0" sz="2800">
                <a:solidFill>
                  <a:srgbClr val="000000"/>
                </a:solidFill>
                <a:latin charset="0" typeface="Franklin Gothic Book"/>
              </a:rPr>
              <a:t>REDRESS frame – developed by the terrorist groups themselves – redressing real/imaginary wrongs and injustices</a:t>
            </a:r>
          </a:p>
          <a:p>
            <a:pPr indent="-339725" marL="339725" rtl="0">
              <a:lnSpc>
                <a:spcPct val="100000"/>
              </a:lnSpc>
              <a:spcBef>
                <a:spcPts val="600"/>
              </a:spcBef>
              <a:spcAft>
                <a:spcPts val="1400"/>
              </a:spcAft>
              <a:buClr>
                <a:srgbClr val="F0A22E"/>
              </a:buClr>
              <a:buSzPct val="100000"/>
              <a:buFont charset="2" typeface="Wingdings 2"/>
              <a:buChar char=""/>
            </a:pPr>
            <a:r>
              <a:rPr dirty="0" lang="en-US" smtClean="0" sz="2800">
                <a:solidFill>
                  <a:srgbClr val="000000"/>
                </a:solidFill>
                <a:latin charset="0" typeface="Franklin Gothic Book"/>
              </a:rPr>
              <a:t>Deacon et al. </a:t>
            </a:r>
            <a:r>
              <a:rPr dirty="0" i="1" lang="en-US" smtClean="0" sz="2800">
                <a:solidFill>
                  <a:srgbClr val="000000"/>
                </a:solidFill>
                <a:latin charset="0" typeface="Franklin Gothic Book"/>
              </a:rPr>
              <a:t>Researching Communications</a:t>
            </a:r>
          </a:p>
          <a:p>
            <a:pPr indent="-339725" marL="339725" rtl="0">
              <a:lnSpc>
                <a:spcPct val="100000"/>
              </a:lnSpc>
              <a:spcBef>
                <a:spcPts val="600"/>
              </a:spcBef>
              <a:spcAft>
                <a:spcPts val="1400"/>
              </a:spcAft>
              <a:buClr>
                <a:srgbClr val="F0A22E"/>
              </a:buClr>
              <a:buSzPct val="100000"/>
              <a:buFont charset="2" typeface="Wingdings 2"/>
              <a:buChar char=""/>
            </a:pPr>
            <a:endParaRPr dirty="0" i="1" lang="en-US" smtClean="0" sz="2800">
              <a:solidFill>
                <a:srgbClr val="000000"/>
              </a:solidFill>
              <a:latin charset="0" typeface="Franklin Gothic Book"/>
            </a:endParaRPr>
          </a:p>
        </p:txBody>
      </p:sp>
    </p:spTree>
  </p:cSld>
  <p:clrMapOvr>
    <a:masterClrMapping/>
  </p:clrMapOvr>
  <p:transition spd="med">
    <p:cut thruBlk="1"/>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accent1="accent1" accent2="accent2" accent3="accent3" accent4="accent4" accent5="accent5" accent6="accent6" bg1="lt1" bg2="lt2" folHlink="folHlink" hlink="hlink" tx1="dk1" tx2="dk2"/>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accent1="accent1" accent2="accent2" accent3="accent3" accent4="accent4" accent5="accent5" accent6="accent6" bg1="lt1" bg2="lt2" folHlink="folHlink" hlink="hlink" tx1="dk1" tx2="dk2"/>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accent1="accent1" accent2="accent2" accent3="accent3" accent4="accent4" accent5="accent5" accent6="accent6" bg1="lt1" bg2="lt2" folHlink="folHlink" hlink="hlink" tx1="dk1" tx2="dk2"/>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accent1="accent1" accent2="accent2" accent3="accent3" accent4="accent4" accent5="accent5" accent6="accent6" bg1="lt1" bg2="lt2" folHlink="folHlink" hlink="hlink" tx1="dk1" tx2="dk2"/>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accent1="accent1" accent2="accent2" accent3="accent3" accent4="accent4" accent5="accent5" accent6="accent6" bg1="lt1" bg2="lt2" folHlink="folHlink" hlink="hlink" tx1="dk1" tx2="dk2"/>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accent1="accent1" accent2="accent2" accent3="accent3" accent4="accent4" accent5="accent5" accent6="accent6" bg1="dk2" bg2="dk1" folHlink="folHlink" hlink="hlink" tx1="lt1" tx2="lt2"/>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accent1="accent1" accent2="accent2" accent3="accent3" accent4="accent4" accent5="accent5" accent6="accent6" bg1="dk2" bg2="dk1" folHlink="folHlink" hlink="hlink" tx1="lt1" tx2="lt2"/>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accent1="accent1" accent2="accent2" accent3="accent3" accent4="accent4" accent5="accent5" accent6="accent6" bg1="dk2" bg2="dk1" folHlink="folHlink" hlink="hlink" tx1="lt1" tx2="lt2"/>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accent1="accent1" accent2="accent2" accent3="accent3" accent4="accent4" accent5="accent5" accent6="accent6" bg1="dk2" bg2="dk1" folHlink="folHlink" hlink="hlink" tx1="lt1" tx2="lt2"/>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accent1="accent1" accent2="accent2" accent3="accent3" accent4="accent4" accent5="accent5" accent6="accent6" bg1="dk2" bg2="dk1" folHlink="folHlink" hlink="hlink" tx1="lt1" tx2="lt2"/>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accent1="accent1" accent2="accent2" accent3="accent3" accent4="accent4" accent5="accent5" accent6="accent6" bg1="dk2" bg2="dk1" folHlink="folHlink" hlink="hlink" tx1="lt1" tx2="lt2"/>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accent1="accent1" accent2="accent2" accent3="accent3" accent4="accent4" accent5="accent5" accent6="accent6" bg1="dk2" bg2="dk1" folHlink="folHlink" hlink="hlink" tx1="lt1" tx2="lt2"/>
    </a:extraClrScheme>
  </a:extraClrSchemeLst>
</a:theme>
</file>

<file path=ppt/theme/theme2.xml><?xml version="1.0" encoding="utf-8"?>
<a:theme xmlns:a="http://schemas.openxmlformats.org/drawingml/2006/main" name="Default Design">
  <a:themeElements>
    <a:clrScheme name="Office">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accent1="accent1" accent2="accent2" accent3="accent3" accent4="accent4" accent5="accent5" accent6="accent6" bg1="lt1" bg2="lt2" folHlink="folHlink" hlink="hlink" tx1="dk1" tx2="dk2"/>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accent1="accent1" accent2="accent2" accent3="accent3" accent4="accent4" accent5="accent5" accent6="accent6" bg1="lt1" bg2="lt2" folHlink="folHlink" hlink="hlink" tx1="dk1" tx2="dk2"/>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accent1="accent1" accent2="accent2" accent3="accent3" accent4="accent4" accent5="accent5" accent6="accent6" bg1="lt1" bg2="lt2" folHlink="folHlink" hlink="hlink" tx1="dk1" tx2="dk2"/>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accent1="accent1" accent2="accent2" accent3="accent3" accent4="accent4" accent5="accent5" accent6="accent6" bg1="lt1" bg2="lt2" folHlink="folHlink" hlink="hlink" tx1="dk1" tx2="dk2"/>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accent1="accent1" accent2="accent2" accent3="accent3" accent4="accent4" accent5="accent5" accent6="accent6" bg1="lt1" bg2="lt2" folHlink="folHlink" hlink="hlink" tx1="dk1" tx2="dk2"/>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accent1="accent1" accent2="accent2" accent3="accent3" accent4="accent4" accent5="accent5" accent6="accent6" bg1="dk2" bg2="dk1" folHlink="folHlink" hlink="hlink" tx1="lt1" tx2="lt2"/>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accent1="accent1" accent2="accent2" accent3="accent3" accent4="accent4" accent5="accent5" accent6="accent6" bg1="dk2" bg2="dk1" folHlink="folHlink" hlink="hlink" tx1="lt1" tx2="lt2"/>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accent1="accent1" accent2="accent2" accent3="accent3" accent4="accent4" accent5="accent5" accent6="accent6" bg1="dk2" bg2="dk1" folHlink="folHlink" hlink="hlink" tx1="lt1" tx2="lt2"/>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accent1="accent1" accent2="accent2" accent3="accent3" accent4="accent4" accent5="accent5" accent6="accent6" bg1="dk2" bg2="dk1" folHlink="folHlink" hlink="hlink" tx1="lt1" tx2="lt2"/>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accent1="accent1" accent2="accent2" accent3="accent3" accent4="accent4" accent5="accent5" accent6="accent6" bg1="dk2" bg2="dk1" folHlink="folHlink" hlink="hlink" tx1="lt1" tx2="lt2"/>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accent1="accent1" accent2="accent2" accent3="accent3" accent4="accent4" accent5="accent5" accent6="accent6" bg1="dk2" bg2="dk1" folHlink="folHlink" hlink="hlink" tx1="lt1" tx2="lt2"/>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accent1="accent1" accent2="accent2" accent3="accent3" accent4="accent4" accent5="accent5" accent6="accent6" bg1="dk2" bg2="dk1" folHlink="folHlink" hlink="hlink" tx1="lt1" tx2="lt2"/>
    </a:extraClrScheme>
  </a:extraClrSchemeLst>
</a:theme>
</file>

<file path=docProps/app.xml><?xml version="1.0" encoding="utf-8"?>
<Properties xmlns="http://schemas.openxmlformats.org/officeDocument/2006/extended-properties" xmlns:vt="http://schemas.openxmlformats.org/officeDocument/2006/docPropsVTypes">
  <Words>0</Words>
  <Paragraphs>0</Paragraphs>
  <Slides>0</Slides>
  <Notes>0</Notes>
  <TotalTime>0</TotalTime>
  <HiddenSlides>0</HiddenSlides>
  <ScaleCrop>false</ScaleCrop>
  <HyperlinksChanged>false</HyperlinksChanged>
  <PresentationFormat/>
</Properties>
</file>