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18e23763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18e23763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718e237636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718e237636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718e237636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718e237636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718e237636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718e237636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B6NXzGKMK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guardian.com/world/2016/may/08/crude-but-rarely-nasty-the-jokes-europeans-tell-about-their-neighbour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um.com/@jane.pernille/workshop-exercise-humor-mapping-26dfd3b70747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sense of humour</a:t>
            </a:r>
            <a:endParaRPr b="1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5 - 18th March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Kristýna and Renata - presentations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humour and culture</a:t>
            </a: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3"/>
              </a:rPr>
              <a:t>https://www.youtube.com/watch?v=MB6NXzGKMKg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Watch the TED talk and stop when necessary. It´s partly related to the national stereotypes (last week).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+"/>
            </a:pPr>
            <a:r>
              <a:rPr lang="en"/>
              <a:t>list new words and phrases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+"/>
            </a:pPr>
            <a:r>
              <a:rPr lang="en"/>
              <a:t>take notes of interesting points and share them in the discussion forum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nations in jokes</a:t>
            </a:r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3"/>
              </a:rPr>
              <a:t>https://www.theguardian.com/world/2016/may/08/crude-but-rarely-nasty-the-jokes-europeans-tell-about-their-neighbours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+"/>
            </a:pPr>
            <a:r>
              <a:rPr lang="en"/>
              <a:t>read the text and list useful / new words…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+"/>
            </a:pPr>
            <a:r>
              <a:rPr lang="en"/>
              <a:t>think of more examples and share them in the discussion forum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yourself…?</a:t>
            </a:r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3"/>
              </a:rPr>
              <a:t>https://medium.com/@jane.pernille/workshop-exercise-humor-mapping-26dfd3b70747</a:t>
            </a:r>
            <a:endParaRPr/>
          </a:p>
        </p:txBody>
      </p:sp>
      <p:pic>
        <p:nvPicPr>
          <p:cNvPr id="80" name="Google Shape;80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507774" y="0"/>
            <a:ext cx="3636226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</Words>
  <Application>Microsoft Office PowerPoint</Application>
  <PresentationFormat>Předvádění na obrazovce (16:9)</PresentationFormat>
  <Paragraphs>16</Paragraphs>
  <Slides>5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7" baseType="lpstr">
      <vt:lpstr>Arial</vt:lpstr>
      <vt:lpstr>Simple Light</vt:lpstr>
      <vt:lpstr>sense of humour</vt:lpstr>
      <vt:lpstr>Prezentace aplikace PowerPoint</vt:lpstr>
      <vt:lpstr>humour and culture</vt:lpstr>
      <vt:lpstr>nations in jokes</vt:lpstr>
      <vt:lpstr>yourself…?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sense of humour</dc:title>
  <cp:lastModifiedBy>Lenka Zouhar Ludvíková</cp:lastModifiedBy>
  <cp:revision>1</cp:revision>
  <dcterms:modified xsi:type="dcterms:W3CDTF">2020-03-19T10:47:13Z</dcterms:modified>
</cp:coreProperties>
</file>