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A615-CB46-45CD-BA9A-C29035E6E8E1}" type="datetimeFigureOut">
              <a:rPr lang="cs-CZ" smtClean="0"/>
              <a:t>24.4.2020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6490-57C0-404B-B34D-74167FA3FC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9222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A615-CB46-45CD-BA9A-C29035E6E8E1}" type="datetimeFigureOut">
              <a:rPr lang="cs-CZ" smtClean="0"/>
              <a:t>24.4.2020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6490-57C0-404B-B34D-74167FA3FC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60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A615-CB46-45CD-BA9A-C29035E6E8E1}" type="datetimeFigureOut">
              <a:rPr lang="cs-CZ" smtClean="0"/>
              <a:t>24.4.2020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6490-57C0-404B-B34D-74167FA3FC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09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A615-CB46-45CD-BA9A-C29035E6E8E1}" type="datetimeFigureOut">
              <a:rPr lang="cs-CZ" smtClean="0"/>
              <a:t>24.4.2020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6490-57C0-404B-B34D-74167FA3FC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148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A615-CB46-45CD-BA9A-C29035E6E8E1}" type="datetimeFigureOut">
              <a:rPr lang="cs-CZ" smtClean="0"/>
              <a:t>24.4.2020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6490-57C0-404B-B34D-74167FA3FC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98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A615-CB46-45CD-BA9A-C29035E6E8E1}" type="datetimeFigureOut">
              <a:rPr lang="cs-CZ" smtClean="0"/>
              <a:t>24.4.2020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6490-57C0-404B-B34D-74167FA3FC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814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A615-CB46-45CD-BA9A-C29035E6E8E1}" type="datetimeFigureOut">
              <a:rPr lang="cs-CZ" smtClean="0"/>
              <a:t>24.4.2020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6490-57C0-404B-B34D-74167FA3FC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0471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A615-CB46-45CD-BA9A-C29035E6E8E1}" type="datetimeFigureOut">
              <a:rPr lang="cs-CZ" smtClean="0"/>
              <a:t>24.4.2020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6490-57C0-404B-B34D-74167FA3FC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21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A615-CB46-45CD-BA9A-C29035E6E8E1}" type="datetimeFigureOut">
              <a:rPr lang="cs-CZ" smtClean="0"/>
              <a:t>24.4.2020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6490-57C0-404B-B34D-74167FA3FC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528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A615-CB46-45CD-BA9A-C29035E6E8E1}" type="datetimeFigureOut">
              <a:rPr lang="cs-CZ" smtClean="0"/>
              <a:t>24.4.2020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6490-57C0-404B-B34D-74167FA3FC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20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A615-CB46-45CD-BA9A-C29035E6E8E1}" type="datetimeFigureOut">
              <a:rPr lang="cs-CZ" smtClean="0"/>
              <a:t>24.4.2020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6490-57C0-404B-B34D-74167FA3FC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86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5A615-CB46-45CD-BA9A-C29035E6E8E1}" type="datetimeFigureOut">
              <a:rPr lang="cs-CZ" smtClean="0"/>
              <a:t>24.4.2020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66490-57C0-404B-B34D-74167FA3FC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87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Reported</a:t>
            </a:r>
            <a:r>
              <a:rPr lang="cs-CZ" dirty="0" smtClean="0"/>
              <a:t> </a:t>
            </a:r>
            <a:r>
              <a:rPr lang="cs-CZ" dirty="0" err="1" smtClean="0"/>
              <a:t>Speech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Questions</a:t>
            </a:r>
            <a:r>
              <a:rPr lang="cs-CZ" dirty="0" smtClean="0"/>
              <a:t> and </a:t>
            </a:r>
            <a:r>
              <a:rPr lang="cs-CZ" dirty="0" err="1" smtClean="0"/>
              <a:t>Commans</a:t>
            </a:r>
            <a:endParaRPr lang="cs-CZ" dirty="0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41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68"/>
    </mc:Choice>
    <mc:Fallback>
      <p:transition spd="slow" advTm="21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Commands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„Do </a:t>
            </a:r>
            <a:r>
              <a:rPr lang="cs-CZ" dirty="0" err="1" smtClean="0"/>
              <a:t>it</a:t>
            </a:r>
            <a:r>
              <a:rPr lang="cs-CZ" dirty="0" smtClean="0"/>
              <a:t>!“ he </a:t>
            </a:r>
            <a:r>
              <a:rPr lang="cs-CZ" dirty="0" err="1" smtClean="0"/>
              <a:t>told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r>
              <a:rPr lang="en-US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He </a:t>
            </a:r>
            <a:r>
              <a:rPr lang="cs-CZ" dirty="0" err="1" smtClean="0"/>
              <a:t>told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r>
              <a:rPr lang="cs-CZ" dirty="0" smtClean="0"/>
              <a:t> </a:t>
            </a:r>
            <a:r>
              <a:rPr lang="cs-CZ" u="sng" dirty="0" smtClean="0"/>
              <a:t>to do </a:t>
            </a:r>
            <a:r>
              <a:rPr lang="cs-CZ" dirty="0" err="1" smtClean="0"/>
              <a:t>it</a:t>
            </a:r>
            <a:r>
              <a:rPr lang="cs-CZ" dirty="0" smtClean="0"/>
              <a:t>.</a:t>
            </a:r>
          </a:p>
          <a:p>
            <a:r>
              <a:rPr lang="cs-CZ" dirty="0" smtClean="0"/>
              <a:t>- </a:t>
            </a:r>
            <a:r>
              <a:rPr lang="cs-CZ" dirty="0" err="1" smtClean="0"/>
              <a:t>usage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infinitive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„Don</a:t>
            </a:r>
            <a:r>
              <a:rPr lang="en-US" dirty="0" smtClean="0"/>
              <a:t>’t do it!</a:t>
            </a:r>
            <a:r>
              <a:rPr lang="cs-CZ" dirty="0" smtClean="0"/>
              <a:t>“</a:t>
            </a:r>
            <a:r>
              <a:rPr lang="en-US" dirty="0" smtClean="0"/>
              <a:t> he told them.</a:t>
            </a:r>
          </a:p>
          <a:p>
            <a:r>
              <a:rPr lang="en-US" dirty="0" smtClean="0"/>
              <a:t>He told them </a:t>
            </a:r>
            <a:r>
              <a:rPr lang="en-US" u="sng" dirty="0" smtClean="0"/>
              <a:t>not</a:t>
            </a:r>
            <a:r>
              <a:rPr lang="en-US" dirty="0" smtClean="0"/>
              <a:t> to do it</a:t>
            </a:r>
          </a:p>
          <a:p>
            <a:r>
              <a:rPr lang="en-US" dirty="0" smtClean="0"/>
              <a:t>Not is always moved in front of the infinitive, never in shorter form</a:t>
            </a:r>
            <a:endParaRPr lang="cs-CZ" dirty="0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35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636"/>
    </mc:Choice>
    <mc:Fallback>
      <p:transition spd="slow" advTm="46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Two forms:</a:t>
            </a:r>
          </a:p>
          <a:p>
            <a:endParaRPr lang="en-US" dirty="0"/>
          </a:p>
          <a:p>
            <a:r>
              <a:rPr lang="en-US" dirty="0" smtClean="0"/>
              <a:t>Yes</a:t>
            </a:r>
            <a:r>
              <a:rPr lang="cs-CZ" dirty="0" smtClean="0"/>
              <a:t>/No </a:t>
            </a:r>
            <a:r>
              <a:rPr lang="cs-CZ" dirty="0" err="1" smtClean="0"/>
              <a:t>questions</a:t>
            </a:r>
            <a:r>
              <a:rPr lang="cs-CZ" dirty="0" smtClean="0"/>
              <a:t>:</a:t>
            </a:r>
          </a:p>
          <a:p>
            <a:r>
              <a:rPr lang="cs-CZ" dirty="0" smtClean="0"/>
              <a:t>„Do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want</a:t>
            </a:r>
            <a:r>
              <a:rPr lang="cs-CZ" dirty="0" smtClean="0"/>
              <a:t> </a:t>
            </a:r>
            <a:r>
              <a:rPr lang="cs-CZ" dirty="0" err="1" smtClean="0"/>
              <a:t>ice-cream</a:t>
            </a:r>
            <a:r>
              <a:rPr lang="cs-CZ" dirty="0" smtClean="0"/>
              <a:t>?“ he </a:t>
            </a:r>
            <a:r>
              <a:rPr lang="cs-CZ" dirty="0" err="1" smtClean="0"/>
              <a:t>asked</a:t>
            </a:r>
            <a:r>
              <a:rPr lang="cs-CZ" dirty="0" smtClean="0"/>
              <a:t> her.</a:t>
            </a:r>
          </a:p>
          <a:p>
            <a:endParaRPr lang="cs-CZ" dirty="0"/>
          </a:p>
          <a:p>
            <a:r>
              <a:rPr lang="cs-CZ" dirty="0" smtClean="0"/>
              <a:t>He </a:t>
            </a:r>
            <a:r>
              <a:rPr lang="cs-CZ" dirty="0" err="1" smtClean="0"/>
              <a:t>asked</a:t>
            </a:r>
            <a:r>
              <a:rPr lang="cs-CZ" dirty="0" smtClean="0"/>
              <a:t> </a:t>
            </a:r>
            <a:r>
              <a:rPr lang="cs-CZ" u="sng" dirty="0" err="1" smtClean="0"/>
              <a:t>if</a:t>
            </a:r>
            <a:r>
              <a:rPr lang="cs-CZ" u="sng" dirty="0" smtClean="0"/>
              <a:t>/</a:t>
            </a:r>
            <a:r>
              <a:rPr lang="cs-CZ" u="sng" dirty="0" err="1" smtClean="0"/>
              <a:t>whether</a:t>
            </a:r>
            <a:r>
              <a:rPr lang="cs-CZ" u="sng" dirty="0" smtClean="0"/>
              <a:t> </a:t>
            </a:r>
            <a:r>
              <a:rPr lang="cs-CZ" u="sng" dirty="0" err="1" smtClean="0"/>
              <a:t>she</a:t>
            </a:r>
            <a:r>
              <a:rPr lang="cs-CZ" u="sng" dirty="0" smtClean="0"/>
              <a:t> </a:t>
            </a:r>
            <a:r>
              <a:rPr lang="cs-CZ" u="sng" dirty="0" err="1" smtClean="0"/>
              <a:t>wanted</a:t>
            </a:r>
            <a:r>
              <a:rPr lang="cs-CZ" u="sng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ice-cream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= </a:t>
            </a:r>
            <a:r>
              <a:rPr lang="cs-CZ" dirty="0" err="1" smtClean="0"/>
              <a:t>uses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whether</a:t>
            </a:r>
            <a:r>
              <a:rPr lang="cs-CZ" dirty="0" smtClean="0"/>
              <a:t> and </a:t>
            </a:r>
            <a:r>
              <a:rPr lang="cs-CZ" dirty="0" err="1" smtClean="0"/>
              <a:t>does</a:t>
            </a:r>
            <a:r>
              <a:rPr lang="cs-CZ" dirty="0" smtClean="0"/>
              <a:t> NOT use </a:t>
            </a:r>
            <a:r>
              <a:rPr lang="cs-CZ" dirty="0" err="1" smtClean="0"/>
              <a:t>question</a:t>
            </a:r>
            <a:r>
              <a:rPr lang="cs-CZ" dirty="0" smtClean="0"/>
              <a:t> </a:t>
            </a:r>
            <a:r>
              <a:rPr lang="cs-CZ" dirty="0" err="1" smtClean="0"/>
              <a:t>word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endParaRPr lang="cs-CZ" dirty="0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50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065"/>
    </mc:Choice>
    <mc:Fallback>
      <p:transition spd="slow" advTm="53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Questions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Questions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question</a:t>
            </a:r>
            <a:r>
              <a:rPr lang="cs-CZ" dirty="0" smtClean="0"/>
              <a:t> </a:t>
            </a:r>
            <a:r>
              <a:rPr lang="cs-CZ" dirty="0" err="1" smtClean="0"/>
              <a:t>words</a:t>
            </a:r>
            <a:r>
              <a:rPr lang="cs-CZ" dirty="0" smtClean="0"/>
              <a:t>:</a:t>
            </a:r>
          </a:p>
          <a:p>
            <a:endParaRPr lang="cs-CZ" dirty="0"/>
          </a:p>
          <a:p>
            <a:r>
              <a:rPr lang="cs-CZ" dirty="0" smtClean="0"/>
              <a:t>„</a:t>
            </a:r>
            <a:r>
              <a:rPr lang="cs-CZ" dirty="0" err="1" smtClean="0"/>
              <a:t>Where</a:t>
            </a:r>
            <a:r>
              <a:rPr lang="cs-CZ" dirty="0" smtClean="0"/>
              <a:t> are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going</a:t>
            </a:r>
            <a:r>
              <a:rPr lang="cs-CZ" dirty="0" smtClean="0"/>
              <a:t>?“ he </a:t>
            </a:r>
            <a:r>
              <a:rPr lang="cs-CZ" dirty="0" err="1" smtClean="0"/>
              <a:t>asked</a:t>
            </a:r>
            <a:r>
              <a:rPr lang="cs-CZ" dirty="0" smtClean="0"/>
              <a:t> her.</a:t>
            </a:r>
          </a:p>
          <a:p>
            <a:endParaRPr lang="cs-CZ" dirty="0"/>
          </a:p>
          <a:p>
            <a:r>
              <a:rPr lang="cs-CZ" dirty="0" smtClean="0"/>
              <a:t>He </a:t>
            </a:r>
            <a:r>
              <a:rPr lang="cs-CZ" dirty="0" err="1" smtClean="0"/>
              <a:t>asked</a:t>
            </a:r>
            <a:r>
              <a:rPr lang="cs-CZ" dirty="0" smtClean="0"/>
              <a:t> her </a:t>
            </a:r>
            <a:r>
              <a:rPr lang="cs-CZ" u="sng" dirty="0" err="1" smtClean="0"/>
              <a:t>where</a:t>
            </a:r>
            <a:r>
              <a:rPr lang="cs-CZ" u="sng" dirty="0" smtClean="0"/>
              <a:t> </a:t>
            </a:r>
            <a:r>
              <a:rPr lang="cs-CZ" u="sng" dirty="0" err="1" smtClean="0"/>
              <a:t>she</a:t>
            </a:r>
            <a:r>
              <a:rPr lang="cs-CZ" u="sng" dirty="0" smtClean="0"/>
              <a:t> </a:t>
            </a:r>
            <a:r>
              <a:rPr lang="cs-CZ" u="sng" dirty="0" err="1" smtClean="0"/>
              <a:t>was</a:t>
            </a:r>
            <a:r>
              <a:rPr lang="cs-CZ" u="sng" dirty="0" smtClean="0"/>
              <a:t> </a:t>
            </a:r>
            <a:r>
              <a:rPr lang="cs-CZ" u="sng" dirty="0" err="1" smtClean="0"/>
              <a:t>going</a:t>
            </a:r>
            <a:r>
              <a:rPr lang="cs-CZ" u="sng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= </a:t>
            </a:r>
            <a:r>
              <a:rPr lang="cs-CZ" dirty="0" err="1" smtClean="0"/>
              <a:t>repeats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pronoun</a:t>
            </a:r>
            <a:r>
              <a:rPr lang="cs-CZ" dirty="0" smtClean="0"/>
              <a:t>, </a:t>
            </a:r>
            <a:r>
              <a:rPr lang="cs-CZ" dirty="0" err="1" smtClean="0"/>
              <a:t>does</a:t>
            </a:r>
            <a:r>
              <a:rPr lang="cs-CZ" dirty="0" smtClean="0"/>
              <a:t> NOT use </a:t>
            </a:r>
            <a:r>
              <a:rPr lang="cs-CZ" dirty="0" err="1" smtClean="0"/>
              <a:t>question</a:t>
            </a:r>
            <a:r>
              <a:rPr lang="cs-CZ" dirty="0" smtClean="0"/>
              <a:t> </a:t>
            </a:r>
            <a:r>
              <a:rPr lang="cs-CZ" dirty="0" err="1" smtClean="0"/>
              <a:t>word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r>
              <a:rPr lang="cs-CZ" dirty="0" smtClean="0"/>
              <a:t>.</a:t>
            </a:r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00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459"/>
    </mc:Choice>
    <mc:Fallback>
      <p:transition spd="slow" advTm="43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131</Words>
  <Application>Microsoft Office PowerPoint</Application>
  <PresentationFormat>Předvádění na obrazovce (4:3)</PresentationFormat>
  <Paragraphs>28</Paragraphs>
  <Slides>4</Slides>
  <Notes>0</Notes>
  <HiddenSlides>0</HiddenSlides>
  <MMClips>4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Motiv systému Office</vt:lpstr>
      <vt:lpstr>Reported Speech</vt:lpstr>
      <vt:lpstr>Commands</vt:lpstr>
      <vt:lpstr>Questions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Reported Speech</dc:title>
  <dc:creator>Dave</dc:creator>
  <cp:lastModifiedBy>Dave</cp:lastModifiedBy>
  <cp:revision>2</cp:revision>
  <dcterms:created xsi:type="dcterms:W3CDTF">2020-04-22T10:23:12Z</dcterms:created>
  <dcterms:modified xsi:type="dcterms:W3CDTF">2020-04-24T10:19:45Z</dcterms:modified>
</cp:coreProperties>
</file>