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247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63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30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652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027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9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021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0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0C3BFE2-83B7-4B0A-B9D3-AB28331082B3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5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661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00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Role Visegrádu v EU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7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893"/>
    </mc:Choice>
    <mc:Fallback>
      <p:transition spd="slow" advTm="121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Vyhodnocení Vašich úkolů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Umíme rozlišovat mezi evropskými postoji vlády a obyvatelstva?</a:t>
            </a:r>
          </a:p>
          <a:p>
            <a:r>
              <a:rPr lang="cs-CZ" dirty="0" smtClean="0"/>
              <a:t>Jakou pozici má Česko v evropských záležitostech?</a:t>
            </a:r>
          </a:p>
          <a:p>
            <a:r>
              <a:rPr lang="cs-CZ" dirty="0" smtClean="0"/>
              <a:t>A co Slovensko? Byl evropský obrat </a:t>
            </a:r>
            <a:r>
              <a:rPr lang="cs-CZ" dirty="0" err="1" smtClean="0"/>
              <a:t>Fica</a:t>
            </a:r>
            <a:r>
              <a:rPr lang="cs-CZ" dirty="0" smtClean="0"/>
              <a:t> v roce 2017 jen deklaratorní, nebo měl i reálnou podstatu?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6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024"/>
    </mc:Choice>
    <mc:Fallback>
      <p:transition spd="slow" advTm="62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Pár klíčových otázek k zamyšlení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1. Existuje něco jako spolupráce V4? Jinými slovy – je ten jen label, nebo i reálný obsah? V čem ano a v čem ne?</a:t>
            </a:r>
          </a:p>
          <a:p>
            <a:r>
              <a:rPr lang="cs-CZ" dirty="0" smtClean="0"/>
              <a:t>2. Visegrád je regionální koalice. Má reálnou </a:t>
            </a:r>
            <a:r>
              <a:rPr lang="cs-CZ" dirty="0" err="1" smtClean="0"/>
              <a:t>added</a:t>
            </a:r>
            <a:r>
              <a:rPr lang="cs-CZ" dirty="0" smtClean="0"/>
              <a:t> </a:t>
            </a:r>
            <a:r>
              <a:rPr lang="cs-CZ" dirty="0" err="1" smtClean="0"/>
              <a:t>value</a:t>
            </a:r>
            <a:r>
              <a:rPr lang="cs-CZ" dirty="0" smtClean="0"/>
              <a:t> oproti stavu, kdy by jednotlivé státy postupovaly více samostatně?</a:t>
            </a:r>
          </a:p>
          <a:p>
            <a:r>
              <a:rPr lang="cs-CZ" dirty="0" smtClean="0"/>
              <a:t>3. Jak je Visegrád nahlížen zvenčí?</a:t>
            </a:r>
          </a:p>
          <a:p>
            <a:r>
              <a:rPr lang="cs-CZ" dirty="0" smtClean="0"/>
              <a:t>4. Je Visegrád „</a:t>
            </a:r>
            <a:r>
              <a:rPr lang="cs-CZ" dirty="0" err="1" smtClean="0"/>
              <a:t>sustainable</a:t>
            </a:r>
            <a:r>
              <a:rPr lang="cs-CZ" dirty="0" smtClean="0"/>
              <a:t>“?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8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6801"/>
    </mc:Choice>
    <mc:Fallback>
      <p:transition spd="slow" advTm="1706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61</TotalTime>
  <Words>115</Words>
  <Application>Microsoft Office PowerPoint</Application>
  <PresentationFormat>Širokoúhlá obrazovka</PresentationFormat>
  <Paragraphs>10</Paragraphs>
  <Slides>3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6" baseType="lpstr">
      <vt:lpstr>Calibri</vt:lpstr>
      <vt:lpstr>Calibri Light</vt:lpstr>
      <vt:lpstr>Retrospektiva</vt:lpstr>
      <vt:lpstr>Role Visegrádu v EU</vt:lpstr>
      <vt:lpstr>Vyhodnocení Vašich úkolů</vt:lpstr>
      <vt:lpstr>Pár klíčových otázek k zamyšlení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Visegrádu v EU</dc:title>
  <dc:creator>Vratislav Havlik</dc:creator>
  <cp:lastModifiedBy>Vratislav Havlik</cp:lastModifiedBy>
  <cp:revision>2</cp:revision>
  <dcterms:created xsi:type="dcterms:W3CDTF">2020-03-19T07:38:48Z</dcterms:created>
  <dcterms:modified xsi:type="dcterms:W3CDTF">2020-03-19T08:40:16Z</dcterms:modified>
</cp:coreProperties>
</file>