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e7974fc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1e7974fc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e7974fc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e7974fc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e7974fc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e7974fc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1e7974fc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1e7974fc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3cbd76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3cbd76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Low-Grade Conflict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IRE206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Terrorism to Peace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Bi-lateral negotiations after Madrid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Track 2 talks in Oslo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Oslo Accords signed in Washington D.C.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PLO and UN Res. 242.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Israel and UN Res. 242.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Peace framework for 5 years.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Peace to Terrorism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1995 Assassination of Israeli Prime Minister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Hamas and Hezbollah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1997 Hebron (Oslo II)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1998 Wye River Memorandum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2000 Camp David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2001 Intifada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2002-2007 High and Low terror acts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163950"/>
            <a:ext cx="8520600" cy="6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769350"/>
            <a:ext cx="8520600" cy="37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large scale terror acts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Low-grade acts of terror and response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large scale </a:t>
            </a:r>
            <a:r>
              <a:rPr lang="en"/>
              <a:t>Israeli</a:t>
            </a:r>
            <a:r>
              <a:rPr lang="en"/>
              <a:t> military operations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2006 vs. 2014 kidnappings 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ivilian</a:t>
            </a:r>
            <a:r>
              <a:rPr lang="en"/>
              <a:t> attacks (stabbing, </a:t>
            </a:r>
            <a:r>
              <a:rPr lang="en"/>
              <a:t>vehicular terrorism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“Trim the grass” strategy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Domestically popular, inexpensive, timely.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Fatah (party) weak and ineffective.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Palestinian Authority corrupt and aged.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Lack of new ‘blood’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GOI threat assessments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Militarily and politically possible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PMO inter-party and domestic political dominance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Likud better at “game” than Centre-left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Oslo Peace Process “is dead”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Terrorism is REAL and Hamas and Islamic Jihad (Gaza Stripe) unwilling to negotiate for peace.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 (Abbas) unwilling to stop funding terror families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GOI (Netanyahu) unwilling to make concessions out of domestic political fears and security considerations.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Ultra-Orthodox parties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Gaza 2019 vs. Gaza pre-2005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