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33"/>
  </p:notesMasterIdLst>
  <p:handoutMasterIdLst>
    <p:handoutMasterId r:id="rId34"/>
  </p:handoutMasterIdLst>
  <p:sldIdLst>
    <p:sldId id="322" r:id="rId4"/>
    <p:sldId id="283" r:id="rId5"/>
    <p:sldId id="323" r:id="rId6"/>
    <p:sldId id="325" r:id="rId7"/>
    <p:sldId id="328" r:id="rId8"/>
    <p:sldId id="329" r:id="rId9"/>
    <p:sldId id="326" r:id="rId10"/>
    <p:sldId id="330" r:id="rId11"/>
    <p:sldId id="331" r:id="rId12"/>
    <p:sldId id="332" r:id="rId13"/>
    <p:sldId id="333" r:id="rId14"/>
    <p:sldId id="334" r:id="rId15"/>
    <p:sldId id="336" r:id="rId16"/>
    <p:sldId id="324" r:id="rId17"/>
    <p:sldId id="337" r:id="rId18"/>
    <p:sldId id="338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39" r:id="rId29"/>
    <p:sldId id="340" r:id="rId30"/>
    <p:sldId id="351" r:id="rId31"/>
    <p:sldId id="341" r:id="rId32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38" autoAdjust="0"/>
  </p:normalViewPr>
  <p:slideViewPr>
    <p:cSldViewPr snapToGrid="0">
      <p:cViewPr varScale="1">
        <p:scale>
          <a:sx n="87" d="100"/>
          <a:sy n="87" d="100"/>
        </p:scale>
        <p:origin x="16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98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52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9448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8093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9628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4471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3509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3430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4244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492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8194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9691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8329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5483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0753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823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5265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825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3365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50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190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657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868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013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49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6316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11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06662" y="2565400"/>
            <a:ext cx="5722937" cy="332486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err="1" smtClean="0">
                <a:solidFill>
                  <a:schemeClr val="tx1"/>
                </a:solidFill>
              </a:rPr>
              <a:t>Constitutionalism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b="0" dirty="0" err="1" smtClean="0">
                <a:solidFill>
                  <a:schemeClr val="tx1"/>
                </a:solidFill>
              </a:rPr>
              <a:t>What</a:t>
            </a:r>
            <a:r>
              <a:rPr lang="cs-CZ" b="0" dirty="0" smtClean="0">
                <a:solidFill>
                  <a:schemeClr val="tx1"/>
                </a:solidFill>
              </a:rPr>
              <a:t> </a:t>
            </a:r>
            <a:r>
              <a:rPr lang="cs-CZ" b="0" dirty="0" err="1" smtClean="0">
                <a:solidFill>
                  <a:schemeClr val="tx1"/>
                </a:solidFill>
              </a:rPr>
              <a:t>is</a:t>
            </a:r>
            <a:r>
              <a:rPr lang="cs-CZ" b="0" dirty="0" smtClean="0">
                <a:solidFill>
                  <a:schemeClr val="tx1"/>
                </a:solidFill>
              </a:rPr>
              <a:t> </a:t>
            </a:r>
            <a:r>
              <a:rPr lang="cs-CZ" b="0" dirty="0" err="1" smtClean="0">
                <a:solidFill>
                  <a:schemeClr val="tx1"/>
                </a:solidFill>
              </a:rPr>
              <a:t>Constitutionalism</a:t>
            </a:r>
            <a:r>
              <a:rPr lang="cs-CZ" b="0" dirty="0" smtClean="0">
                <a:solidFill>
                  <a:schemeClr val="tx1"/>
                </a:solidFill>
              </a:rPr>
              <a:t>? </a:t>
            </a:r>
            <a:br>
              <a:rPr lang="cs-CZ" b="0" dirty="0" smtClean="0">
                <a:solidFill>
                  <a:schemeClr val="tx1"/>
                </a:solidFill>
              </a:rPr>
            </a:br>
            <a:r>
              <a:rPr lang="cs-CZ" b="0" dirty="0">
                <a:solidFill>
                  <a:schemeClr val="tx1"/>
                </a:solidFill>
              </a:rPr>
              <a:t/>
            </a:r>
            <a:br>
              <a:rPr lang="cs-CZ" b="0" dirty="0">
                <a:solidFill>
                  <a:schemeClr val="tx1"/>
                </a:solidFill>
              </a:rPr>
            </a:br>
            <a:r>
              <a:rPr lang="cs-CZ" sz="1800" dirty="0" smtClean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Tyranny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majority; 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factions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142699"/>
            <a:ext cx="82398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tyranny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over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minorities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; public v.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special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interests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checks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on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majorities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shifting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coalitions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minorities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shared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culture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0986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142699"/>
            <a:ext cx="823989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Obligation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Tyranny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majority;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factions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Types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777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Deliberative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904110" y="2554448"/>
            <a:ext cx="823989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reason-giving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requirements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reasons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accessible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all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citizens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deliberation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–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decision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continuing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dialogue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265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Aggregative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904110" y="2554448"/>
            <a:ext cx="823989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majoritarianism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production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optimal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outcomes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are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preferences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1812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What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is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?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457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What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is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?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567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210937"/>
            <a:ext cx="82535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Criticism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Process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Substance</a:t>
            </a: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Institutions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Varieties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547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210937"/>
            <a:ext cx="82535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Criticism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Process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Substance</a:t>
            </a: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Institutions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Varieties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2670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Criticism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91320" y="2620371"/>
            <a:ext cx="81204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human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tendency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act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selfishly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abuse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power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shortcomings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dangers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621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210937"/>
            <a:ext cx="82535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Criticism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Process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v. Substance</a:t>
            </a: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Institutions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Varieties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067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What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is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?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Process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v. Substance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552131"/>
            <a:ext cx="809090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when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public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policy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legitimate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where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place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confidence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value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judgement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skepticism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6727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210937"/>
            <a:ext cx="82535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Criticism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Process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Substance</a:t>
            </a: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Constitutionalist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Institutions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Varieties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828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Constitutionalist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Institutions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210937"/>
            <a:ext cx="82535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division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shared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powers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bicameral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structure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legislature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judicial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review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protection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individual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rights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485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210937"/>
            <a:ext cx="82535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Criticism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Process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Substance</a:t>
            </a: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Constitutionalist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Institutions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Varieties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438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210937"/>
            <a:ext cx="82535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Criticism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Process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Substance</a:t>
            </a: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Institutions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Varieties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364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Varieties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210937"/>
            <a:ext cx="82535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liberal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/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conservative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libertarian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/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egalitarian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legal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/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/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democratic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453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What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is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?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527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What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is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?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498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665026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v.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Continuum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: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Pure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–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Pure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Representative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Democrat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facilitates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9237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Sources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2156347"/>
            <a:ext cx="809090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Blokker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P.: New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Democracies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in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Crisis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?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Gutmann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A., Thompson, D.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Why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Deliberative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Murphy, W. F.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.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Murphy, W. F.,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Barber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S. A., Fleming, J. E.,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Macedo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S.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American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Interpretation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459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What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is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?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727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156346"/>
            <a:ext cx="826718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 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Obligation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Tyranny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majority;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factions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Types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462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1992573"/>
            <a:ext cx="822624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?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Obligation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Tyranny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majority;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factions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Types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59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What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is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?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1992573"/>
            <a:ext cx="82262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elections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universal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adult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suffrage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not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skewed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electoral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districts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free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entry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citizens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candidacy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freedom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communication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association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privacy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right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participate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in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process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624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142699"/>
            <a:ext cx="823989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Obligation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Tyranny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majority;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factions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Types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4528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05217"/>
          </a:xfrm>
        </p:spPr>
        <p:txBody>
          <a:bodyPr/>
          <a:lstStyle/>
          <a:p>
            <a:pPr algn="ctr"/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Political</a:t>
            </a:r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Obligation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1856097"/>
            <a:ext cx="822624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why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obey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law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people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must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be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its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makers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equal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right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participate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sovereignty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morality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value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process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24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 smtClean="0"/>
              <a:t>Constitutionalism</a:t>
            </a:r>
            <a:r>
              <a:rPr lang="cs-CZ" dirty="0" smtClean="0"/>
              <a:t> (POL 574)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142699"/>
            <a:ext cx="823989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Obligation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Tyranny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majority;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factions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Types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096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2177</TotalTime>
  <Words>698</Words>
  <Application>Microsoft Office PowerPoint</Application>
  <PresentationFormat>Předvádění na obrazovce (4:3)</PresentationFormat>
  <Paragraphs>286</Paragraphs>
  <Slides>29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29</vt:i4>
      </vt:variant>
    </vt:vector>
  </HeadingPairs>
  <TitlesOfParts>
    <vt:vector size="38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 Constitutionalism  What is Constitutionalism?   Jiří Baroš</vt:lpstr>
      <vt:lpstr>What is Constitutionalism?</vt:lpstr>
      <vt:lpstr>What is Constitutionalism?</vt:lpstr>
      <vt:lpstr>Democracy</vt:lpstr>
      <vt:lpstr>Democracy</vt:lpstr>
      <vt:lpstr>What is Democracy?</vt:lpstr>
      <vt:lpstr>Democracy</vt:lpstr>
      <vt:lpstr>Political Obligation</vt:lpstr>
      <vt:lpstr>Democracy</vt:lpstr>
      <vt:lpstr>Tyranny of majority; factions</vt:lpstr>
      <vt:lpstr>Democracy</vt:lpstr>
      <vt:lpstr>Deliberative Democracy</vt:lpstr>
      <vt:lpstr>Aggregative Democracy</vt:lpstr>
      <vt:lpstr>What is Constitutionalism?</vt:lpstr>
      <vt:lpstr>What is Constitutionalism?</vt:lpstr>
      <vt:lpstr>Constitutionalism</vt:lpstr>
      <vt:lpstr>Constitutionalism</vt:lpstr>
      <vt:lpstr>Criticism of Democracy</vt:lpstr>
      <vt:lpstr>Constitutionalism</vt:lpstr>
      <vt:lpstr>Process v. Substance</vt:lpstr>
      <vt:lpstr>Constitutionalism</vt:lpstr>
      <vt:lpstr>Constitutionalist Institutions</vt:lpstr>
      <vt:lpstr>Constitutionalism</vt:lpstr>
      <vt:lpstr>Constitutionalism</vt:lpstr>
      <vt:lpstr>Varieties of Constitutionalism</vt:lpstr>
      <vt:lpstr>What is Constitutionalism?</vt:lpstr>
      <vt:lpstr>What is Constitutionalism?</vt:lpstr>
      <vt:lpstr>Constitutionalism v. Democracy</vt:lpstr>
      <vt:lpstr>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Baros</cp:lastModifiedBy>
  <cp:revision>130</cp:revision>
  <cp:lastPrinted>2014-10-15T14:35:53Z</cp:lastPrinted>
  <dcterms:created xsi:type="dcterms:W3CDTF">2013-12-10T20:26:31Z</dcterms:created>
  <dcterms:modified xsi:type="dcterms:W3CDTF">2020-03-02T16:13:58Z</dcterms:modified>
</cp:coreProperties>
</file>