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58" r:id="rId4"/>
    <p:sldId id="256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0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2F9C2-3F2A-4870-8878-7A23BE4CDFF3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EA76B-4EAB-4E84-A634-FCA73ED2D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47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EA76B-4EAB-4E84-A634-FCA73ED2D7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48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62DF-8800-459E-8AEE-F1F1438DF6FA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99B7-527C-4F5B-86DB-146C2829B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2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62DF-8800-459E-8AEE-F1F1438DF6FA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99B7-527C-4F5B-86DB-146C2829B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5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62DF-8800-459E-8AEE-F1F1438DF6FA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99B7-527C-4F5B-86DB-146C2829B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62DF-8800-459E-8AEE-F1F1438DF6FA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99B7-527C-4F5B-86DB-146C2829B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2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62DF-8800-459E-8AEE-F1F1438DF6FA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99B7-527C-4F5B-86DB-146C2829B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8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62DF-8800-459E-8AEE-F1F1438DF6FA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99B7-527C-4F5B-86DB-146C2829B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62DF-8800-459E-8AEE-F1F1438DF6FA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99B7-527C-4F5B-86DB-146C2829B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07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62DF-8800-459E-8AEE-F1F1438DF6FA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99B7-527C-4F5B-86DB-146C2829B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7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62DF-8800-459E-8AEE-F1F1438DF6FA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99B7-527C-4F5B-86DB-146C2829B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3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62DF-8800-459E-8AEE-F1F1438DF6FA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99B7-527C-4F5B-86DB-146C2829B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3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62DF-8800-459E-8AEE-F1F1438DF6FA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99B7-527C-4F5B-86DB-146C2829B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8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162DF-8800-459E-8AEE-F1F1438DF6FA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B99B7-527C-4F5B-86DB-146C2829B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2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1196752"/>
            <a:ext cx="72728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0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cs-CZ" sz="20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cs-CZ" sz="20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 291 General psychology as a story telling </a:t>
            </a:r>
            <a:endParaRPr lang="cs-CZ" sz="20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adventure (optional)</a:t>
            </a:r>
            <a:endParaRPr lang="en-US" sz="20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cs-CZ" sz="20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of Social Studies</a:t>
            </a:r>
            <a:endParaRPr lang="en-US" sz="20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cs-CZ" sz="20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Spring, </a:t>
            </a:r>
            <a:r>
              <a:rPr lang="en-GB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lang="cs-CZ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endParaRPr lang="en-US" sz="20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cs-CZ" sz="20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Lecturer: Doc. </a:t>
            </a:r>
            <a:r>
              <a:rPr lang="en-GB" sz="20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Lubomír</a:t>
            </a:r>
            <a:r>
              <a:rPr lang="en-GB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Kostroň</a:t>
            </a:r>
            <a:r>
              <a:rPr lang="en-GB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Jan </a:t>
            </a:r>
            <a:r>
              <a:rPr lang="en-GB" sz="20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Širůček</a:t>
            </a:r>
            <a:r>
              <a:rPr lang="en-GB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24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766732"/>
            <a:ext cx="7200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	</a:t>
            </a:r>
            <a:r>
              <a:rPr lang="en-GB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Objectives</a:t>
            </a:r>
            <a:endParaRPr lang="cs-CZ" sz="20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GB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discover</a:t>
            </a:r>
            <a:r>
              <a:rPr lang="en-GB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behind the theories in general psychology  there are hidden names, faces and life-stories of an authentic people, </a:t>
            </a: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cs-CZ" sz="20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GB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  <a:r>
              <a:rPr lang="en-GB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</a:t>
            </a:r>
            <a:r>
              <a:rPr lang="en-GB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become a designer </a:t>
            </a:r>
            <a:r>
              <a:rPr lang="en-GB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endParaRPr lang="cs-CZ" sz="20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GB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choose </a:t>
            </a:r>
            <a:r>
              <a:rPr lang="en-GB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two, three of the questions presented, find enough of relevant information and compose a fresh, coherent view of them. </a:t>
            </a:r>
            <a:endParaRPr lang="cs-CZ" sz="20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GB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Put </a:t>
            </a:r>
            <a:r>
              <a:rPr lang="en-GB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old concepts into a new light. </a:t>
            </a:r>
            <a:endParaRPr lang="cs-CZ" sz="20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GB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Tell </a:t>
            </a:r>
            <a:r>
              <a:rPr lang="en-GB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own story - how will psychology look like in about ten years? </a:t>
            </a: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psychological tools should you master to make a living? Even better – became an a new tool maker yourself! </a:t>
            </a: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cs-CZ" sz="20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GB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  <a:r>
              <a:rPr lang="en-GB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improve the English proficiency</a:t>
            </a: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61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73058" y="1028343"/>
            <a:ext cx="56393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course requires students </a:t>
            </a:r>
            <a:endParaRPr lang="en-US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cs-CZ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1 -  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choose one topic from the presented variety, which they feel interested enough </a:t>
            </a:r>
            <a:endParaRPr lang="cs-CZ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en-US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2 - 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 independently some more information about 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</a:t>
            </a:r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www.kostron.cz)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cs-CZ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3 - 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compose a 15 minutes presentation for a class (and to consult it in advance </a:t>
            </a:r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by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e-mail </a:t>
            </a:r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l.kostron@seznam.cz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cs-CZ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4 - 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it to the class and to participate in 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cs-CZ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presentations´assessment</a:t>
            </a:r>
            <a:endParaRPr lang="en-US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155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stron\Pictures\03.11.2017\IMG_286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85500"/>
            <a:ext cx="8992083" cy="665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80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751344"/>
            <a:ext cx="72728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choice of topics is the following one: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-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Perception</a:t>
            </a:r>
            <a:r>
              <a:rPr lang="en-GB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judgment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(how Viennese logical positivist </a:t>
            </a:r>
            <a:r>
              <a:rPr lang="en-GB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Egon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Brunswik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met </a:t>
            </a:r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Californian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behaviourist,  Edward C. </a:t>
            </a:r>
            <a:r>
              <a:rPr lang="en-GB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Tolman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what resulted from their co-operation)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-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 </a:t>
            </a:r>
            <a:r>
              <a:rPr lang="en-GB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judgment theory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(how Kenneth R. Hammond at the University of Colorado competed with </a:t>
            </a:r>
            <a:r>
              <a:rPr lang="en-GB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Kahneman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Princeton and </a:t>
            </a:r>
            <a:r>
              <a:rPr lang="en-GB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Twersky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Oregon Research Institute – and lost).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-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nature of information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knowledge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(how  simply  Stanislaw </a:t>
            </a:r>
            <a:r>
              <a:rPr lang="en-GB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Lem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sees the transformation of percept impulses into an information)  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cs-CZ" i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 </a:t>
            </a:r>
            <a:r>
              <a:rPr lang="cs-CZ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 </a:t>
            </a:r>
            <a:r>
              <a:rPr lang="en-GB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general psychology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(building mysterious Golem of Rabi </a:t>
            </a:r>
            <a:r>
              <a:rPr lang="en-GB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Jehuda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Leva ben </a:t>
            </a:r>
            <a:r>
              <a:rPr lang="en-GB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Becalel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our own ) beyond cognition - what to add?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cs-CZ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–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cs-CZ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GB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concept of personality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(what fits with what?),</a:t>
            </a:r>
            <a:r>
              <a:rPr lang="en-GB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54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474345"/>
            <a:ext cx="7344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 -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Ill- </a:t>
            </a:r>
            <a:r>
              <a:rPr lang="en-GB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defined problems´ solution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(history of naval catastrophes - stories of reasoning, emotions and social context.</a:t>
            </a:r>
            <a:r>
              <a:rPr lang="en-GB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theory of tasks (John </a:t>
            </a:r>
            <a:r>
              <a:rPr lang="en-GB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Rohrbaugh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situations and the environment/ecology).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 </a:t>
            </a:r>
            <a:r>
              <a:rPr lang="cs-CZ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decision-making under uncertainty, social context and group support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(Thomas Stewart, Ray </a:t>
            </a:r>
            <a:r>
              <a:rPr lang="en-GB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W.Cooksey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others…)                                                                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cs-CZ" i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 </a:t>
            </a:r>
            <a:r>
              <a:rPr lang="cs-CZ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 </a:t>
            </a:r>
            <a:r>
              <a:rPr lang="en-GB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dynamics 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(tell your story of how a structure was transformed into a process)    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-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Interpersonal </a:t>
            </a:r>
            <a:r>
              <a:rPr lang="en-GB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cognitive conflict solution  </a:t>
            </a:r>
            <a:r>
              <a:rPr lang="en-GB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workshop with POLICY DOS </a:t>
            </a:r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software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how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judgment analysis is done nowadays)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cs-CZ" i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 -</a:t>
            </a:r>
            <a:r>
              <a:rPr lang="cs-CZ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eternal  puzzle of Consciousness</a:t>
            </a:r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(will the quantum physics approach meet with the molecular neurology</a:t>
            </a:r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?)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-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ultimate aim of knowledge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the art of asking the right questions   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cs-CZ" i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</a:t>
            </a:r>
            <a:r>
              <a:rPr lang="cs-CZ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cs-CZ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Metapsychology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(how do you see the future of psychology?) ….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470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052736"/>
            <a:ext cx="68407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 Format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Four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blocks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lectures and discussions,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consultations and feedback,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fifth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block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assignment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presentation.	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last meeting about </a:t>
            </a:r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works will be presented to the class, discussed and group graded.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extent: 15 minutes presentation (plus 15 minutes discussion) or about 10 pages essay.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strongly recommended to check the timing of presentation while preparing it.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grading of the presentations by students will be recorded on prepared marking sheets.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Those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who prefer it, may submit their paper for lecturer´s grading only.	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781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89206" y="764704"/>
            <a:ext cx="68407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	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</a:t>
            </a:r>
            <a:endParaRPr lang="cs-CZ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course materials include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- </a:t>
            </a:r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three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sets of </a:t>
            </a:r>
            <a:r>
              <a:rPr lang="en-GB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Powerpoint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presentations together with recommended literature.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– </a:t>
            </a:r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Strory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Brunswikians</a:t>
            </a:r>
            <a:endParaRPr lang="cs-CZ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downloaded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sources of  information are indicated during the lecture.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considerable proportion of the reading is to be discovered by students themselves, as they proceed with the assignment composition.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Otherwise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students are free to explore any internet sources which seem to be academically relevant.  The sources used are to be identified in their presentation as it is usual.  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825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2675" y="1484784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	Evaluation Criteria 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</a:t>
            </a:r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Grading Scale</a:t>
            </a:r>
            <a:r>
              <a:rPr lang="cs-CZ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r>
              <a:rPr lang="cs-CZ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Suggested</a:t>
            </a:r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Criteria </a:t>
            </a:r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  <a:r>
              <a:rPr lang="cs-CZ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</a:t>
            </a:r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</a:t>
            </a:r>
            <a:r>
              <a:rPr lang="en-GB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sed</a:t>
            </a:r>
            <a:endParaRPr lang="cs-CZ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high grade papers will be those with a reasonably complex topic, proving high ingenuity, originality and independent approach in thinking as well as searching for information sources. 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GB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 example, used in the presentation, will be also appreciated</a:t>
            </a:r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374331"/>
              </p:ext>
            </p:extLst>
          </p:nvPr>
        </p:nvGraphicFramePr>
        <p:xfrm>
          <a:off x="801864" y="4365104"/>
          <a:ext cx="7196784" cy="1224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8928"/>
                <a:gridCol w="2398928"/>
                <a:gridCol w="2398928"/>
              </a:tblGrid>
              <a:tr h="3489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	 93 and higher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B	83 - 86.99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	70 – 76.99	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61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 -	90 - 92.99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B-	80 - 82.99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	60 – 69.99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9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B+	87 - 89.99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C+	77 – 79.99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F	59.99 and below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850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419</Words>
  <Application>Microsoft Office PowerPoint</Application>
  <PresentationFormat>Předvádění na obrazovce (4:3)</PresentationFormat>
  <Paragraphs>101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Kostron</dc:creator>
  <cp:lastModifiedBy>Kostron</cp:lastModifiedBy>
  <cp:revision>9</cp:revision>
  <dcterms:created xsi:type="dcterms:W3CDTF">2017-11-03T12:41:48Z</dcterms:created>
  <dcterms:modified xsi:type="dcterms:W3CDTF">2020-02-03T11:24:35Z</dcterms:modified>
</cp:coreProperties>
</file>