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B861C-A5C2-484E-890B-E16369B025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CC91ADE-A9D6-4476-ABB5-49357310B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6316BA-B226-4293-A355-FF00AF81F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1EE8-3A49-46ED-8A93-9046D5F9B5BC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197B2A-BBE8-4CB4-9F86-E236F27A8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9E4E9E-A236-41A4-8C13-50A87A3FC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2551-602D-47CC-A53D-74C42FB3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92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5C5E-28F9-43F9-8C67-7C0BE2F0A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3EDF0A0-00C4-4742-B067-C2E9E3AEF4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B550B9-629D-4AFE-A435-F2196E9D5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1EE8-3A49-46ED-8A93-9046D5F9B5BC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22C101-B69B-4AE8-A272-86036078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4E2531-288F-4F37-86BB-6A378CCBC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2551-602D-47CC-A53D-74C42FB3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41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4496930-5C89-484C-B7F3-7BA92CC4E1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9A9EC9-148D-4230-935B-B85C6431EC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16A182-8AA4-40FE-8F07-69D017602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1EE8-3A49-46ED-8A93-9046D5F9B5BC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FFAA19-1945-48D4-AD7B-61A43D1D3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C92A26-35E8-4F40-998B-3E64805A4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2551-602D-47CC-A53D-74C42FB3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73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CCEDD-CA87-45C4-B077-0D80A28AD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D04D59-860C-4CC0-870A-F98D8ADC9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2E96FA-2825-4F7E-ADEB-3717BB4FD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1EE8-3A49-46ED-8A93-9046D5F9B5BC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E214DF-2574-4010-972B-50D158DE6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27B9D7-F726-4B7A-9FF1-7A64B2F1C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2551-602D-47CC-A53D-74C42FB3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54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255D6-8CAE-4999-B1FB-38DE8BB9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94DE2F1-2EDD-4BA7-B90A-536A13E88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A24935-2335-4BC7-B5E8-EED22D02D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1EE8-3A49-46ED-8A93-9046D5F9B5BC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71BE89-F126-4EDE-9723-56D55748C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CCA184-85BF-49A2-971E-BFB0198A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2551-602D-47CC-A53D-74C42FB3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3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77961-790B-4F00-85BE-415630193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F65CF3-1B6B-4A27-A3E5-9B96F6821E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8F4289F-2796-46EC-9DB9-F1CD3FD13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1DBD07-ACA0-4A27-973F-5DD74E2F9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1EE8-3A49-46ED-8A93-9046D5F9B5BC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517BA1-F6BA-411B-BE47-D80DF0C2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BBD672-B410-40FD-A179-AE1C7DC7A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2551-602D-47CC-A53D-74C42FB3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11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354B7-889E-476B-AC5B-AB17787B2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FEFC5FD-E430-408A-B7F3-50F538F2D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5379377-056A-48F0-A85D-F72CAC20B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9B5082B-83DE-4DFF-825F-12528695C7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E11E24F-7AEA-4702-B58F-84A4EDEE75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7F4542D-251A-42DD-895D-2244EF704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1EE8-3A49-46ED-8A93-9046D5F9B5BC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9B8561-CA8D-4725-8B41-DAC016D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F355F6F-6C05-40EE-8E5A-5CCFE8D50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2551-602D-47CC-A53D-74C42FB3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37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40DDA-5C5B-4B22-B339-2F236076A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AB208EE-49DB-4F32-9B3E-5481D9006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1EE8-3A49-46ED-8A93-9046D5F9B5BC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874EAA-447A-40FC-8CC9-74575B0A3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251D464-1998-4496-88FD-0D0716FB0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2551-602D-47CC-A53D-74C42FB3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74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B3AACA4-AEE6-45E1-8ED4-AD1A52E71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1EE8-3A49-46ED-8A93-9046D5F9B5BC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D36EAE2-E1F0-44C6-9536-0938BF9C8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01FE00-5353-4A70-B031-F074AB2B6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2551-602D-47CC-A53D-74C42FB3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80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2DAA9-81A8-4227-929D-F58FA16E1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2FBADB-E51F-41AB-AC80-EA192E8E3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037145B-867D-465F-8324-3733E4F54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813458-2FB0-4738-A75A-99DF512B1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1EE8-3A49-46ED-8A93-9046D5F9B5BC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C42D69-55EA-4549-AD47-BA062B900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FC292B-A6AC-4BC3-A9BE-620B0D611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2551-602D-47CC-A53D-74C42FB3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17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881D19-6FA6-489D-BFAB-24308261A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D886B71-8328-4FD9-B32B-108B6E643E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1A3AB7D-54A2-4E2C-869F-A33E37D2A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501564-C83A-4442-BD59-25E5D8D1E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1EE8-3A49-46ED-8A93-9046D5F9B5BC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592CEA-26DF-4FDC-B15A-37FA75AB4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9E12B5-B4EE-4A7E-8633-6A96B1A31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2551-602D-47CC-A53D-74C42FB3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17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DBA004-F225-4C2C-A572-D9D4E5D48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C2E7E55-3491-4ACC-AAAD-50925B8F5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52070B-4762-4D38-B015-7273D77E0F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01EE8-3A49-46ED-8A93-9046D5F9B5BC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D2198F-BFB5-4FEF-A98E-CED5FB0514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BEE258-E63A-418A-B647-91D2F2E06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32551-602D-47CC-A53D-74C42FB3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06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5F90587-436A-4198-8D8C-BCACE1FBC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90501"/>
            <a:ext cx="10515600" cy="1500187"/>
          </a:xfrm>
        </p:spPr>
        <p:txBody>
          <a:bodyPr>
            <a:normAutofit fontScale="90000"/>
          </a:bodyPr>
          <a:lstStyle/>
          <a:p>
            <a:r>
              <a:rPr lang="cs-CZ" dirty="0"/>
              <a:t>Animismus, </a:t>
            </a:r>
            <a:r>
              <a:rPr lang="cs-CZ" dirty="0" err="1"/>
              <a:t>animatismus</a:t>
            </a:r>
            <a:r>
              <a:rPr lang="cs-CZ" dirty="0"/>
              <a:t>, totemismus 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A6180AA-6DAA-4288-A9FA-ED00F8902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90689"/>
            <a:ext cx="10515600" cy="439896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 této hodině není obrázková prezentace. Projděte si povinné texty a poté se zamyslete nad následujícím:</a:t>
            </a:r>
          </a:p>
          <a:p>
            <a:pPr marL="457200" indent="-457200">
              <a:buAutoNum type="arabicPeriod"/>
            </a:pPr>
            <a:r>
              <a:rPr lang="cs-CZ" dirty="0"/>
              <a:t>Pět minut věnujte písemné vlastní úvaze o následujícím:</a:t>
            </a:r>
          </a:p>
          <a:p>
            <a:pPr marL="457200" indent="-457200">
              <a:buAutoNum type="alphaLcParenR"/>
            </a:pPr>
            <a:r>
              <a:rPr lang="cs-CZ" dirty="0"/>
              <a:t>co je to duše?</a:t>
            </a:r>
          </a:p>
          <a:p>
            <a:pPr marL="457200" indent="-457200">
              <a:buAutoNum type="alphaLcParenR"/>
            </a:pPr>
            <a:r>
              <a:rPr lang="cs-CZ" dirty="0"/>
              <a:t>jak si ji představuji</a:t>
            </a:r>
          </a:p>
          <a:p>
            <a:pPr marL="457200" indent="-457200">
              <a:buAutoNum type="alphaLcParenR"/>
            </a:pPr>
            <a:r>
              <a:rPr lang="cs-CZ" dirty="0"/>
              <a:t>jak si ji vizualizuji</a:t>
            </a:r>
          </a:p>
          <a:p>
            <a:pPr marL="457200" indent="-457200">
              <a:buAutoNum type="alphaLcParenR"/>
            </a:pPr>
            <a:r>
              <a:rPr lang="cs-CZ" dirty="0"/>
              <a:t>Jak ji ztvárnili malíři/sochaři/literáti, které znám? Co je to za obrazy/umělecká díla?</a:t>
            </a:r>
          </a:p>
          <a:p>
            <a:pPr marL="457200" indent="-457200">
              <a:buAutoNum type="alphaLcParenR"/>
            </a:pPr>
            <a:r>
              <a:rPr lang="cs-CZ" dirty="0"/>
              <a:t>Věřím na ni? </a:t>
            </a:r>
          </a:p>
          <a:p>
            <a:pPr marL="457200" indent="-457200">
              <a:buAutoNum type="alphaLcParenR"/>
            </a:pPr>
            <a:r>
              <a:rPr lang="cs-CZ" dirty="0"/>
              <a:t>Kde všude se duše v mém okolí a životě objevují? </a:t>
            </a:r>
          </a:p>
          <a:p>
            <a:r>
              <a:rPr lang="cs-CZ" dirty="0"/>
              <a:t>Pokud máte v okolí někoho ze SAN, v ideálním případě toto spolu sdílejte.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54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D0389-E3A9-41D4-924A-6995ABC3D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" y="0"/>
            <a:ext cx="10515600" cy="7102475"/>
          </a:xfrm>
        </p:spPr>
        <p:txBody>
          <a:bodyPr/>
          <a:lstStyle/>
          <a:p>
            <a:r>
              <a:rPr lang="cs-CZ" dirty="0"/>
              <a:t>Animismus: co to je? </a:t>
            </a:r>
            <a:br>
              <a:rPr lang="cs-CZ" dirty="0"/>
            </a:br>
            <a:br>
              <a:rPr lang="cs-CZ" dirty="0"/>
            </a:br>
            <a:r>
              <a:rPr lang="cs-CZ" sz="3200" dirty="0"/>
              <a:t>Zkuste si vyhledat na </a:t>
            </a:r>
            <a:r>
              <a:rPr lang="cs-CZ" sz="3200" dirty="0" err="1"/>
              <a:t>netu</a:t>
            </a:r>
            <a:r>
              <a:rPr lang="cs-CZ" sz="3200" dirty="0"/>
              <a:t>/v literatuře následující informace:</a:t>
            </a:r>
            <a:br>
              <a:rPr lang="cs-CZ" sz="3200" dirty="0"/>
            </a:br>
            <a:r>
              <a:rPr lang="cs-CZ" sz="3200" dirty="0"/>
              <a:t>1) popis a definice</a:t>
            </a:r>
            <a:br>
              <a:rPr lang="cs-CZ" sz="3200" dirty="0"/>
            </a:br>
            <a:r>
              <a:rPr lang="cs-CZ" sz="3200" dirty="0"/>
              <a:t>2)jeho etnografické příklady (aspoň 5 různých projevů)</a:t>
            </a:r>
            <a:br>
              <a:rPr lang="cs-CZ" sz="3200" dirty="0"/>
            </a:br>
            <a:r>
              <a:rPr lang="cs-CZ" sz="3200" dirty="0"/>
              <a:t>3) jeho projevy/výskyt/použití v SAN textech. Kde jinde než v knihách věnujícím se náboženství je animismus přítomen? </a:t>
            </a:r>
          </a:p>
        </p:txBody>
      </p:sp>
    </p:spTree>
    <p:extLst>
      <p:ext uri="{BB962C8B-B14F-4D97-AF65-F5344CB8AC3E}">
        <p14:creationId xmlns:p14="http://schemas.microsoft.com/office/powerpoint/2010/main" val="148498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F9973-C6BD-4512-8720-CF3A1DF13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8675"/>
          </a:xfrm>
        </p:spPr>
        <p:txBody>
          <a:bodyPr/>
          <a:lstStyle/>
          <a:p>
            <a:r>
              <a:rPr lang="cs-CZ" dirty="0"/>
              <a:t>To stejné proveďte s </a:t>
            </a:r>
            <a:r>
              <a:rPr lang="cs-CZ" dirty="0" err="1"/>
              <a:t>animatismem</a:t>
            </a:r>
            <a:r>
              <a:rPr lang="cs-CZ" dirty="0"/>
              <a:t>:</a:t>
            </a:r>
            <a:br>
              <a:rPr lang="cs-CZ" dirty="0"/>
            </a:br>
            <a:br>
              <a:rPr lang="cs-CZ" dirty="0"/>
            </a:br>
            <a:r>
              <a:rPr lang="cs-CZ" sz="3200" dirty="0"/>
              <a:t>Zkuste si vyhledat na </a:t>
            </a:r>
            <a:r>
              <a:rPr lang="cs-CZ" sz="3200" dirty="0" err="1"/>
              <a:t>netu</a:t>
            </a:r>
            <a:r>
              <a:rPr lang="cs-CZ" sz="3200" dirty="0"/>
              <a:t>/v literatuře následující informace:</a:t>
            </a:r>
            <a:br>
              <a:rPr lang="cs-CZ" sz="3200" dirty="0"/>
            </a:br>
            <a:r>
              <a:rPr lang="cs-CZ" sz="3200" dirty="0"/>
              <a:t>1) popis a definice</a:t>
            </a:r>
            <a:br>
              <a:rPr lang="cs-CZ" sz="3200" dirty="0"/>
            </a:br>
            <a:r>
              <a:rPr lang="cs-CZ" sz="3200" dirty="0"/>
              <a:t>2)jeho etnografické příklady (aspoň 5 různých projevů)</a:t>
            </a:r>
            <a:br>
              <a:rPr lang="cs-CZ" sz="3200" dirty="0"/>
            </a:br>
            <a:r>
              <a:rPr lang="cs-CZ" sz="3200" dirty="0"/>
              <a:t>3) jeho projevy/výskyt/použití v SAN textech. Kde jinde než v knihách věnujícím se náboženství je animismus přítomen? </a:t>
            </a:r>
          </a:p>
        </p:txBody>
      </p:sp>
    </p:spTree>
    <p:extLst>
      <p:ext uri="{BB962C8B-B14F-4D97-AF65-F5344CB8AC3E}">
        <p14:creationId xmlns:p14="http://schemas.microsoft.com/office/powerpoint/2010/main" val="1909698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97137-E674-4DF5-B332-01AA77CE7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38875"/>
          </a:xfrm>
        </p:spPr>
        <p:txBody>
          <a:bodyPr>
            <a:normAutofit/>
          </a:bodyPr>
          <a:lstStyle/>
          <a:p>
            <a:r>
              <a:rPr lang="cs-CZ" dirty="0"/>
              <a:t>Udělejte nebo si vyhledejte tabulku rozdílů mezi animismem a </a:t>
            </a:r>
            <a:r>
              <a:rPr lang="cs-CZ" dirty="0" err="1"/>
              <a:t>animatismem</a:t>
            </a:r>
            <a:r>
              <a:rPr lang="cs-CZ" dirty="0"/>
              <a:t>. </a:t>
            </a:r>
            <a:br>
              <a:rPr lang="cs-CZ" dirty="0"/>
            </a:br>
            <a:br>
              <a:rPr lang="cs-CZ" dirty="0"/>
            </a:br>
            <a:r>
              <a:rPr lang="cs-CZ" sz="3600" dirty="0"/>
              <a:t>Zamyslete se v souvislosti s touto tabulkou a řekněte si nahlas, jaký je rozdíl mezi ´já´ a ´jiní´, tak jinak – obecnou potřebou klasifikovat, jak jsme o tom mluvili v souvislosti s </a:t>
            </a:r>
            <a:r>
              <a:rPr lang="cs-CZ" sz="3600" dirty="0" err="1"/>
              <a:t>Durkheimem</a:t>
            </a:r>
            <a:r>
              <a:rPr lang="cs-CZ" sz="3600" dirty="0"/>
              <a:t> na hodině týkající se mýtu. Jak to těchto dvou entit (animismus/</a:t>
            </a:r>
            <a:r>
              <a:rPr lang="cs-CZ" sz="3600" dirty="0" err="1"/>
              <a:t>animatismus</a:t>
            </a:r>
            <a:r>
              <a:rPr lang="cs-CZ" sz="3600" dirty="0"/>
              <a:t>) v stupuje představa osobnosti – jednotlivce nebo obecnosti a veškerenstva. </a:t>
            </a:r>
          </a:p>
        </p:txBody>
      </p:sp>
    </p:spTree>
    <p:extLst>
      <p:ext uri="{BB962C8B-B14F-4D97-AF65-F5344CB8AC3E}">
        <p14:creationId xmlns:p14="http://schemas.microsoft.com/office/powerpoint/2010/main" val="756833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075FC-20F7-460E-A213-D81A52EF8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07075"/>
          </a:xfrm>
        </p:spPr>
        <p:txBody>
          <a:bodyPr>
            <a:normAutofit/>
          </a:bodyPr>
          <a:lstStyle/>
          <a:p>
            <a:r>
              <a:rPr lang="cs-CZ" dirty="0"/>
              <a:t>Totemismus</a:t>
            </a:r>
            <a:br>
              <a:rPr lang="cs-CZ" dirty="0"/>
            </a:br>
            <a:r>
              <a:rPr lang="cs-CZ" sz="3100" dirty="0"/>
              <a:t>1. zamyslete se a sepište si alespoň pět přirovnání, které v češtině/slovenštině používáme pro srovnání osoby/člověka a zvířete nebo rostliny</a:t>
            </a:r>
            <a:br>
              <a:rPr lang="cs-CZ" sz="3100" dirty="0"/>
            </a:br>
            <a:br>
              <a:rPr lang="cs-CZ" sz="3100" dirty="0"/>
            </a:br>
            <a:r>
              <a:rPr lang="cs-CZ" sz="3100" dirty="0"/>
              <a:t>2.Zkuste si vyhledat na </a:t>
            </a:r>
            <a:r>
              <a:rPr lang="cs-CZ" sz="3100" dirty="0" err="1"/>
              <a:t>netu</a:t>
            </a:r>
            <a:r>
              <a:rPr lang="cs-CZ" sz="3100" dirty="0"/>
              <a:t>/v literatuře následující informace o totemismu:</a:t>
            </a:r>
            <a:br>
              <a:rPr lang="cs-CZ" sz="3100" dirty="0"/>
            </a:br>
            <a:r>
              <a:rPr lang="cs-CZ" sz="3100" dirty="0"/>
              <a:t>a) popis a definice</a:t>
            </a:r>
            <a:br>
              <a:rPr lang="cs-CZ" sz="3100" dirty="0"/>
            </a:br>
            <a:r>
              <a:rPr lang="cs-CZ" sz="3100" dirty="0"/>
              <a:t>b)jeho etnografické příklady (aspoň 5 různých projevů)</a:t>
            </a:r>
            <a:br>
              <a:rPr lang="cs-CZ" sz="3100" dirty="0"/>
            </a:br>
            <a:r>
              <a:rPr lang="cs-CZ" sz="3100" dirty="0"/>
              <a:t>c) jeho projevy/výskyt/použití v SAN textech. Kde jinde než v knihách věnujícím se náboženství je animismus přítomen?</a:t>
            </a:r>
            <a:br>
              <a:rPr lang="cs-CZ" sz="3100" dirty="0"/>
            </a:br>
            <a:r>
              <a:rPr lang="cs-CZ" sz="3100" dirty="0"/>
              <a:t>d) stěžejní antropologická díla o totemismu a jejich základní body</a:t>
            </a:r>
          </a:p>
        </p:txBody>
      </p:sp>
    </p:spTree>
    <p:extLst>
      <p:ext uri="{BB962C8B-B14F-4D97-AF65-F5344CB8AC3E}">
        <p14:creationId xmlns:p14="http://schemas.microsoft.com/office/powerpoint/2010/main" val="1474748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02F6B-1E47-40A7-971F-F5EE51C64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05475"/>
          </a:xfrm>
        </p:spPr>
        <p:txBody>
          <a:bodyPr/>
          <a:lstStyle/>
          <a:p>
            <a:r>
              <a:rPr lang="cs-CZ" dirty="0"/>
              <a:t>Na základě přečteného, nakreslete totem vaší rodiny nebo skupiny, ve které žijete. Měl by mít alespoň tři části – popište vedle obrázku v krátkosti jejich význam a důvod. Obrázek prosím </a:t>
            </a:r>
            <a:r>
              <a:rPr lang="cs-CZ" dirty="0" err="1"/>
              <a:t>nascanujte</a:t>
            </a:r>
            <a:r>
              <a:rPr lang="cs-CZ" dirty="0"/>
              <a:t> a vložte do </a:t>
            </a:r>
            <a:r>
              <a:rPr lang="cs-CZ" dirty="0" err="1"/>
              <a:t>odevzdávárny</a:t>
            </a:r>
            <a:br>
              <a:rPr lang="cs-CZ" dirty="0"/>
            </a:br>
            <a:r>
              <a:rPr lang="cs-CZ" dirty="0"/>
              <a:t>(dobrovolné)</a:t>
            </a:r>
          </a:p>
        </p:txBody>
      </p:sp>
    </p:spTree>
    <p:extLst>
      <p:ext uri="{BB962C8B-B14F-4D97-AF65-F5344CB8AC3E}">
        <p14:creationId xmlns:p14="http://schemas.microsoft.com/office/powerpoint/2010/main" val="26212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F93673-315B-4F93-B89D-CBC7B4FD6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94375"/>
          </a:xfrm>
        </p:spPr>
        <p:txBody>
          <a:bodyPr/>
          <a:lstStyle/>
          <a:p>
            <a:r>
              <a:rPr lang="cs-CZ" dirty="0"/>
              <a:t>Poslední úkol:</a:t>
            </a:r>
            <a:br>
              <a:rPr lang="cs-CZ" dirty="0"/>
            </a:br>
            <a:r>
              <a:rPr lang="cs-CZ" dirty="0"/>
              <a:t>Zamyslete se nad tím, kde dnes v naší společnosti můžeme vidět totemismus a jaké jsou – podle vámi sestavené definice – jeho ekvivalenty. Svá tvrzení si sepište. </a:t>
            </a:r>
          </a:p>
        </p:txBody>
      </p:sp>
    </p:spTree>
    <p:extLst>
      <p:ext uri="{BB962C8B-B14F-4D97-AF65-F5344CB8AC3E}">
        <p14:creationId xmlns:p14="http://schemas.microsoft.com/office/powerpoint/2010/main" val="31123491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476</Words>
  <Application>Microsoft Office PowerPoint</Application>
  <PresentationFormat>Širokoúhlá obrazovka</PresentationFormat>
  <Paragraphs>16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Animismus, animatismus, totemismus </vt:lpstr>
      <vt:lpstr>Animismus: co to je?   Zkuste si vyhledat na netu/v literatuře následující informace: 1) popis a definice 2)jeho etnografické příklady (aspoň 5 různých projevů) 3) jeho projevy/výskyt/použití v SAN textech. Kde jinde než v knihách věnujícím se náboženství je animismus přítomen? </vt:lpstr>
      <vt:lpstr>To stejné proveďte s animatismem:  Zkuste si vyhledat na netu/v literatuře následující informace: 1) popis a definice 2)jeho etnografické příklady (aspoň 5 různých projevů) 3) jeho projevy/výskyt/použití v SAN textech. Kde jinde než v knihách věnujícím se náboženství je animismus přítomen? </vt:lpstr>
      <vt:lpstr>Udělejte nebo si vyhledejte tabulku rozdílů mezi animismem a animatismem.   Zamyslete se v souvislosti s touto tabulkou a řekněte si nahlas, jaký je rozdíl mezi ´já´ a ´jiní´, tak jinak – obecnou potřebou klasifikovat, jak jsme o tom mluvili v souvislosti s Durkheimem na hodině týkající se mýtu. Jak to těchto dvou entit (animismus/animatismus) v stupuje představa osobnosti – jednotlivce nebo obecnosti a veškerenstva. </vt:lpstr>
      <vt:lpstr>Totemismus 1. zamyslete se a sepište si alespoň pět přirovnání, které v češtině/slovenštině používáme pro srovnání osoby/člověka a zvířete nebo rostliny  2.Zkuste si vyhledat na netu/v literatuře následující informace o totemismu: a) popis a definice b)jeho etnografické příklady (aspoň 5 různých projevů) c) jeho projevy/výskyt/použití v SAN textech. Kde jinde než v knihách věnujícím se náboženství je animismus přítomen? d) stěžejní antropologická díla o totemismu a jejich základní body</vt:lpstr>
      <vt:lpstr>Na základě přečteného, nakreslete totem vaší rodiny nebo skupiny, ve které žijete. Měl by mít alespoň tři části – popište vedle obrázku v krátkosti jejich význam a důvod. Obrázek prosím nascanujte a vložte do odevzdávárny (dobrovolné)</vt:lpstr>
      <vt:lpstr>Poslední úkol: Zamyslete se nad tím, kde dnes v naší společnosti můžeme vidět totemismus a jaké jsou – podle vámi sestavené definice – jeho ekvivalenty. Svá tvrzení si sepište.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Animismus, animatismus, totemismus</dc:title>
  <dc:creator>Irena Kašparová</dc:creator>
  <cp:lastModifiedBy>Irena Kašparová</cp:lastModifiedBy>
  <cp:revision>2</cp:revision>
  <dcterms:created xsi:type="dcterms:W3CDTF">2020-03-11T12:35:55Z</dcterms:created>
  <dcterms:modified xsi:type="dcterms:W3CDTF">2020-03-11T12:43:34Z</dcterms:modified>
</cp:coreProperties>
</file>