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64" r:id="rId7"/>
    <p:sldId id="259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1"/>
    <p:restoredTop sz="94643"/>
  </p:normalViewPr>
  <p:slideViewPr>
    <p:cSldViewPr snapToGrid="0" snapToObjects="1">
      <p:cViewPr varScale="1">
        <p:scale>
          <a:sx n="87" d="100"/>
          <a:sy n="87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/>
              <a:t>9/29/17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/>
              <a:t>9/29/17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/>
              <a:t>9/29/17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odle.hitsa.ee/mod/resource/view.php?id=106249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1813" y="2664725"/>
            <a:ext cx="9144000" cy="16414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Local Media Market Analysis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283" y="4667769"/>
            <a:ext cx="9144000" cy="754025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Henry Loeser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5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631168"/>
            <a:ext cx="102338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Doyle (2002) Understanding Media Economics - Updated </a:t>
            </a:r>
            <a:r>
              <a:rPr lang="en-US" dirty="0" smtClean="0">
                <a:hlinkClick r:id="rId2"/>
              </a:rPr>
              <a:t>2013</a:t>
            </a:r>
            <a:r>
              <a:rPr lang="en-US" dirty="0"/>
              <a:t> </a:t>
            </a:r>
            <a:r>
              <a:rPr lang="en-US" dirty="0" smtClean="0"/>
              <a:t>(pages 1-17)</a:t>
            </a:r>
          </a:p>
        </p:txBody>
      </p:sp>
    </p:spTree>
    <p:extLst>
      <p:ext uri="{BB962C8B-B14F-4D97-AF65-F5344CB8AC3E}">
        <p14:creationId xmlns:p14="http://schemas.microsoft.com/office/powerpoint/2010/main" val="136071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8" y="1127125"/>
            <a:ext cx="10515600" cy="1325563"/>
          </a:xfrm>
        </p:spPr>
        <p:txBody>
          <a:bodyPr/>
          <a:lstStyle/>
          <a:p>
            <a:r>
              <a:rPr lang="en-US" b="1" dirty="0"/>
              <a:t>Thx for your attention </a:t>
            </a:r>
            <a:r>
              <a:rPr lang="en-US" b="1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486" y="4231368"/>
            <a:ext cx="102338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Wingdings"/>
              </a:rPr>
              <a:t>Henry Loeser</a:t>
            </a:r>
          </a:p>
          <a:p>
            <a:r>
              <a:rPr lang="en-US" sz="3600" dirty="0" smtClean="0">
                <a:sym typeface="Wingdings"/>
              </a:rPr>
              <a:t>hloeser@tlu.ee</a:t>
            </a:r>
          </a:p>
        </p:txBody>
      </p:sp>
    </p:spTree>
    <p:extLst>
      <p:ext uri="{BB962C8B-B14F-4D97-AF65-F5344CB8AC3E}">
        <p14:creationId xmlns:p14="http://schemas.microsoft.com/office/powerpoint/2010/main" val="32071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media?</a:t>
            </a:r>
          </a:p>
          <a:p>
            <a:r>
              <a:rPr lang="en-US" dirty="0" smtClean="0"/>
              <a:t>What is local?</a:t>
            </a:r>
          </a:p>
          <a:p>
            <a:r>
              <a:rPr lang="en-US" dirty="0" smtClean="0"/>
              <a:t>What’s the picture?</a:t>
            </a:r>
          </a:p>
          <a:p>
            <a:r>
              <a:rPr lang="en-US" dirty="0" smtClean="0"/>
              <a:t>It’s all about advertising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Examining the radio sector</a:t>
            </a:r>
          </a:p>
          <a:p>
            <a:r>
              <a:rPr lang="en-US" dirty="0" smtClean="0"/>
              <a:t>Ratings/revenue matrix</a:t>
            </a:r>
          </a:p>
          <a:p>
            <a:r>
              <a:rPr lang="en-US" dirty="0" smtClean="0"/>
              <a:t>Making the case for your radio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6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Ad Revenue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4" y="1840373"/>
            <a:ext cx="7717846" cy="4351338"/>
          </a:xfrm>
        </p:spPr>
      </p:pic>
    </p:spTree>
    <p:extLst>
      <p:ext uri="{BB962C8B-B14F-4D97-AF65-F5344CB8AC3E}">
        <p14:creationId xmlns:p14="http://schemas.microsoft.com/office/powerpoint/2010/main" val="175462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Ad Revenue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17" y="1825625"/>
            <a:ext cx="5745954" cy="4857192"/>
          </a:xfrm>
        </p:spPr>
      </p:pic>
    </p:spTree>
    <p:extLst>
      <p:ext uri="{BB962C8B-B14F-4D97-AF65-F5344CB8AC3E}">
        <p14:creationId xmlns:p14="http://schemas.microsoft.com/office/powerpoint/2010/main" val="90233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Ad Revenue Share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5" y="1910556"/>
            <a:ext cx="7286625" cy="4181475"/>
          </a:xfrm>
        </p:spPr>
      </p:pic>
    </p:spTree>
    <p:extLst>
      <p:ext uri="{BB962C8B-B14F-4D97-AF65-F5344CB8AC3E}">
        <p14:creationId xmlns:p14="http://schemas.microsoft.com/office/powerpoint/2010/main" val="80848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19" y="266666"/>
            <a:ext cx="5738404" cy="6455705"/>
          </a:xfrm>
        </p:spPr>
      </p:pic>
    </p:spTree>
    <p:extLst>
      <p:ext uri="{BB962C8B-B14F-4D97-AF65-F5344CB8AC3E}">
        <p14:creationId xmlns:p14="http://schemas.microsoft.com/office/powerpoint/2010/main" val="88797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00" y="23027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https://en.wikipedia.org/wiki/Media_in_the_San_Francisco_Bay_Area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9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Prague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15" y="968829"/>
            <a:ext cx="7677796" cy="5387573"/>
          </a:xfrm>
        </p:spPr>
      </p:pic>
    </p:spTree>
    <p:extLst>
      <p:ext uri="{BB962C8B-B14F-4D97-AF65-F5344CB8AC3E}">
        <p14:creationId xmlns:p14="http://schemas.microsoft.com/office/powerpoint/2010/main" val="14670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657" y="2652940"/>
            <a:ext cx="102338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Where’s the money?</a:t>
            </a:r>
          </a:p>
          <a:p>
            <a:r>
              <a:rPr lang="en-US" sz="3600" dirty="0" smtClean="0"/>
              <a:t>Where’s the opportunity?</a:t>
            </a:r>
          </a:p>
          <a:p>
            <a:r>
              <a:rPr lang="en-US" sz="3600" dirty="0" smtClean="0"/>
              <a:t>Who is the competition?</a:t>
            </a:r>
          </a:p>
        </p:txBody>
      </p:sp>
    </p:spTree>
    <p:extLst>
      <p:ext uri="{BB962C8B-B14F-4D97-AF65-F5344CB8AC3E}">
        <p14:creationId xmlns:p14="http://schemas.microsoft.com/office/powerpoint/2010/main" val="42905392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52</TotalTime>
  <Words>89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Corbel</vt:lpstr>
      <vt:lpstr>Wingdings</vt:lpstr>
      <vt:lpstr>Arial</vt:lpstr>
      <vt:lpstr>Depth</vt:lpstr>
      <vt:lpstr>Local Media Market Analysis</vt:lpstr>
      <vt:lpstr>Agenda</vt:lpstr>
      <vt:lpstr>Local Ad Revenue</vt:lpstr>
      <vt:lpstr>Internet Ad Revenue</vt:lpstr>
      <vt:lpstr>Local Ad Revenue Share</vt:lpstr>
      <vt:lpstr>SF</vt:lpstr>
      <vt:lpstr>https://en.wikipedia.org/wiki/Media_in_the_San_Francisco_Bay_Area</vt:lpstr>
      <vt:lpstr>Prague</vt:lpstr>
      <vt:lpstr>Matrix</vt:lpstr>
      <vt:lpstr>Additional Reading</vt:lpstr>
      <vt:lpstr>Thx for your attention 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Humpolík</dc:creator>
  <cp:lastModifiedBy>David Humpolík</cp:lastModifiedBy>
  <cp:revision>8</cp:revision>
  <dcterms:created xsi:type="dcterms:W3CDTF">2017-09-28T17:04:44Z</dcterms:created>
  <dcterms:modified xsi:type="dcterms:W3CDTF">2017-09-29T10:41:32Z</dcterms:modified>
</cp:coreProperties>
</file>