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AE5B8-44C2-4D5F-A14C-D8BC1FCA4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6EAD5-FB8A-4BC5-BAC5-E773092CE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B87AD-5530-4CF4-89B9-341D36BE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14079-71BB-443E-805F-5DFD62E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E92A4-6EF5-4663-912B-C12A17CE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7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62DB-E688-45FE-9EA2-F0230036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DB13B-5332-4A36-9B77-A298FFC30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1B7CB-CEA0-427A-B09E-3818F32E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C7BB8-38A2-4F31-834B-DE1C4732E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B4BC1-D9E9-425C-802D-3F3067AF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45B6E-F8AA-4155-A4C7-C01E46A23C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240FD-A5F5-4D7F-A624-AF28EE301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647A8-A939-4F95-8020-44BE093E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CAF29-6C32-4991-B41D-FDE5FFA2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A1AB8-9FED-44F5-9140-BEB7BDA4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9CF6-6201-411C-AB74-1234E3C3F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16F3D-AD27-44A1-9900-7567402D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8C90F-7465-4644-9D0F-7C0960DB7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EC1B6-98E3-4E4F-AD86-1FA1F25C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AE68F-1A55-4EE0-919A-85C98CBC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9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8885-93D1-4C8B-AA76-DF3B6D416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ACCD4-ECD7-4F93-A24B-385D356B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7ACF3-0279-4F4C-B0D8-E5279E4A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1E226-E40F-4F6F-863B-8FBB3454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7DBAA-04AD-43E8-9EC4-61E8AA47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DD56-B036-4E55-9171-A0E4BC58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FFE47-CFCC-49BD-B0EB-A8805CFF8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141F3-C8E4-469C-97F2-3664C780D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99056-E8FC-4D6D-B865-060FA36AC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889A0-BA92-40AD-90F8-B95DD49B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5C31A-560B-47A2-8AA4-FEE96D206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3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37B87-F64A-4660-87EE-C89594E49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3C69B-D23F-46EF-BCCE-ECC9CB175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EFE59C-DC53-453A-B1DB-7F419EF75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ED6C4-248F-411B-9FFA-659B55BEB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CEB3D3-64D0-428C-9628-B7792A1CB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DD112-69E8-47DD-86E9-D387B8C2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22A0A-56B4-4290-85C6-30D2CADE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6CD97-F46A-422B-829D-9675D6A80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9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C998F-AA96-4FF7-99BB-40EA153A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3DBB37-77F3-409F-BFE9-E34D8AE0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320A51-0F63-4753-852B-681A2709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5FF52-04DB-4E16-9191-690E3AA6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BEBC45-7A37-4277-B42A-413DF08C2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261A33-E57F-4317-899B-40FE72A6D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3C62A-84CA-4E0A-BDC0-DA2DBE85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4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5A8E8-F7F7-4160-A602-5AC0014F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EA624-B161-41FC-BC8B-5A5DE44A9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61FE1-AD74-4CBE-B280-06C90DB6B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32E6D-449A-40D5-A2F1-D9CB8ED5F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86530D-C9E7-4628-B608-ADEB23AA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6A4C1-D86D-42BA-82D6-CBB59BB8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57996-BD58-4D50-9F3C-EBF9B061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C86F0-FCA1-4314-A608-A228EDC9F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D71AC-BD07-46F1-A69B-AEFCC9EAC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8336D-675A-4C34-9750-6770C613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5EB63-B0AF-4E60-A33D-3CBEC6DA9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A13BB-D709-4D61-A3DB-1476C58AD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78217-1ABD-403C-AAB9-1701EB349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B7C70-DB0B-45D3-B39F-8F8FBEDB0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B4C29-22B6-4012-9EFD-DF8DB08D6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2E7BF-5B05-43BC-8FDA-835A8695E340}" type="datetimeFigureOut">
              <a:rPr lang="en-US" smtClean="0"/>
              <a:t>01-Jun-20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232C0-8F47-4635-AE79-5E3D28BB6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FDFE-3261-42E0-B388-899E328CE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9607F-C320-4F8E-A6CA-D749F4C61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6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seckysvet.cz/" TargetMode="External"/><Relationship Id="rId2" Type="http://schemas.openxmlformats.org/officeDocument/2006/relationships/hyperlink" Target="https://ohlasy.inf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yperlocalsurvey.wordpress.com/" TargetMode="External"/><Relationship Id="rId2" Type="http://schemas.openxmlformats.org/officeDocument/2006/relationships/hyperlink" Target="https://www.communityjournalism.co.uk/find-a-hyperloc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B4CA4-3C40-461B-8395-58A394A02C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871662" y="2235200"/>
            <a:ext cx="9144000" cy="2387600"/>
          </a:xfrm>
        </p:spPr>
        <p:txBody>
          <a:bodyPr/>
          <a:lstStyle/>
          <a:p>
            <a:pPr algn="ctr"/>
            <a:r>
              <a:rPr lang="en-GB" dirty="0"/>
              <a:t>Online </a:t>
            </a:r>
            <a:r>
              <a:rPr lang="en-GB" dirty="0" err="1"/>
              <a:t>zdroje</a:t>
            </a:r>
            <a:r>
              <a:rPr lang="en-GB" dirty="0"/>
              <a:t> </a:t>
            </a:r>
            <a:r>
              <a:rPr lang="sk-SK" dirty="0"/>
              <a:t>Prosumers, občanská žurnalistika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6F82-7395-469E-B2FC-4AEF30BB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Hyperlokální obsahy, které vytvářejí občané nebo občané ve spolupráci s profesionálkou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7D1A-059E-469A-A53B-35BA47AFC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https://ohlasy.info/</a:t>
            </a:r>
            <a:endParaRPr lang="sk-SK" dirty="0"/>
          </a:p>
          <a:p>
            <a:r>
              <a:rPr lang="en-US" dirty="0">
                <a:hlinkClick r:id="rId3"/>
              </a:rPr>
              <a:t>http://www.piseckysvet.cz/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7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0C8EB-2AC6-409F-A2CF-D5C5489BD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Hyperlokální média ve Velké Británii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F6D0F-113F-4944-9BEE-F32B26557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 srovnání s Českou republikou je hyperlokální občanská žurnalistika více rozvinutá:</a:t>
            </a:r>
          </a:p>
          <a:p>
            <a:r>
              <a:rPr lang="en-US" dirty="0">
                <a:hlinkClick r:id="rId2"/>
              </a:rPr>
              <a:t>https://www.communityjournalism.co.uk/find-a-hyperlocal/</a:t>
            </a:r>
            <a:endParaRPr lang="sk-SK" dirty="0"/>
          </a:p>
          <a:p>
            <a:r>
              <a:rPr lang="en-US">
                <a:hlinkClick r:id="rId3"/>
              </a:rPr>
              <a:t>https://hyperlocalsurvey.wordpress.com/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8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Online zdroje Prosumers, občanská žurnalistika </vt:lpstr>
      <vt:lpstr>Hyperlokální obsahy, které vytvářejí občané nebo občané ve spolupráci s profesionálkou</vt:lpstr>
      <vt:lpstr>Hyperlokální média ve Velké Británii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zdroje k </dc:title>
  <dc:creator>Monika Metykova</dc:creator>
  <cp:lastModifiedBy>Monika Metykova</cp:lastModifiedBy>
  <cp:revision>3</cp:revision>
  <dcterms:created xsi:type="dcterms:W3CDTF">2020-06-01T16:25:16Z</dcterms:created>
  <dcterms:modified xsi:type="dcterms:W3CDTF">2020-06-01T16:33:00Z</dcterms:modified>
</cp:coreProperties>
</file>