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36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53190f7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53190f7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53190f78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53190f78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53190f78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53190f78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53190f78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53190f78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3190f789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53190f789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53190f789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53190f789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53190f789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53190f789_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53190f789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53190f789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Seminář 4 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Shrnutí povinné četby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highlight>
                  <a:srgbClr val="FFFFFF"/>
                </a:highlight>
              </a:rPr>
              <a:t>Kapitola 6 in McChesney, R. (2013) </a:t>
            </a:r>
            <a:r>
              <a:rPr lang="en" sz="1900" i="1">
                <a:highlight>
                  <a:srgbClr val="FFFFFF"/>
                </a:highlight>
              </a:rPr>
              <a:t>Digital Disconnect : How Capitalism is Turning the Internet Against Democracy. </a:t>
            </a:r>
            <a:r>
              <a:rPr lang="en" sz="1900">
                <a:highlight>
                  <a:srgbClr val="FFFFFF"/>
                </a:highlight>
              </a:rPr>
              <a:t>The New Press. </a:t>
            </a:r>
            <a:endParaRPr sz="360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pohledy na změny, které v žurnalistice přináší internet: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Ekonomický základ komerční žurnalistiky je ohrozený - příjmy z reklamy klesají, odliv platících čtenářů, diváků, konzumace mediálních obsahů zadarmo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Díky internetu bude žurnalistika vzkvétat, nabízí se možnosti inovovat, otevírají se nové možnosti participace  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Důvody k optimismu - pohled 2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0603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McChesney uvádí 4 důvody: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Velké množství lidí může být online žurnalistou.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Tito “noví” žurnalisté budou mít velmi rychlý přístup k informacím z celého světa.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Žurnalisté budou spolupracovat s jinými v společnosti sítí.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Internet snižuje výdaje na produkci a distribuce obsahů je de facto zadarmo.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Čili internet možná podryje existující model komerčních médií ale ten nahradí mnohem demokratičtější systém.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otázky, které McChesney považuje za nezodpovězené 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467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Bude výsledkem kombinace internetu, zisku, občanů a neziskových organizací vyšší forma žurnalistiky, která bude sloužit demokratické samosprávě?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Pokud trh, filantropie a nové technologie nebudou adekvátní jak můžeme mít žurnalistiku, která bude sloužit svobodné demokratické společnosti?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Příklady krize z USA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 str. 176 - 184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Mizí tištěná média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Mizí pracovní příležitosti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Objevují se noví majitelé - finanční skupiny apod. (příklad z nedávné minulosti je Jeff Bezos, který koupil The Washington Post v 2013)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Schází původní reportáže, obsahy se replikují (McChesney to považuje za obzvlášť alarmující v připadě politické žurnalistiky - a také investigativy)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Menší počet zdrojů ve zprávách, PR obsahy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McChesney ale upozorňuje na to, že tato krize začala před internetem, už v 70. a 80. letech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digitální žurnalistika spásou nebo prokletím?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 str. 184 - 194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Předpokladem je, že musí existovat způsob jak učinit digitální žurnalistiku výdělečnou.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Hledají se nové business modely, digitální reklama ale není všelékem.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 McChesneyho je klíčové, že žurnalistika zaměřená na profit a hledání nových trhů a finančních zdrojů nebude plnit své ideální role pro občany.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266650" y="156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Propojení kapitalismu a internetu v digitální žurnalistice je problematické 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McChesney uvádí dva aspekty: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Online žurnalistika bude výdělečná pro velké centralizované společnosti, pravděpodobně monopoly nebo téměř monopoly.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 jádru business modelu je předpoklad, že platy žurnalistů je možné dramaticky snížit a zároveň je možné zvýšit množství jejich práce.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93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Zachrání žurnalistiku neziskové organizace a nadace?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McChesney je v tomto ohledu skeptický, má 3 argumenty: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Filantropické organizace nemají dostatek financí na subvencování značné části žurnalistiky.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Tyto organizace nejsou neutrální - často prosazují určité politiky atd.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Jejich podpora není dlouhodobá.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Existuje řešení?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McChesney si myslí, že je potřeba zavést formy veřejné podpory např. dotace z veřejných prostředků. </a:t>
            </a:r>
            <a:r>
              <a:rPr lang="en"/>
              <a:t>(V USA neexistují média veřejné služby podobného druhu jako v řadě evropských zemí.) McChesney ví, že situace není ideální ani v zemích, kde existují veřejné investice do žurnalistiky, nicméně si myslí, že americký komerční systém má větší nedostatky.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522</Words>
  <Application>Microsoft Office PowerPoint</Application>
  <PresentationFormat>On-screen Show (16:9)</PresentationFormat>
  <Paragraphs>40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Seminář 4  Shrnutí povinné četby</vt:lpstr>
      <vt:lpstr>Kapitola 6 in McChesney, R. (2013) Digital Disconnect : How Capitalism is Turning the Internet Against Democracy. The New Press. </vt:lpstr>
      <vt:lpstr>Důvody k optimismu - pohled 2</vt:lpstr>
      <vt:lpstr>2 otázky, které McChesney považuje za nezodpovězené </vt:lpstr>
      <vt:lpstr>Příklady krize z USA</vt:lpstr>
      <vt:lpstr>Je digitální žurnalistika spásou nebo prokletím?</vt:lpstr>
      <vt:lpstr>Propojení kapitalismu a internetu v digitální žurnalistice je problematické </vt:lpstr>
      <vt:lpstr>Zachrání žurnalistiku neziskové organizace a nadace?</vt:lpstr>
      <vt:lpstr>Existuje řešení?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4  Shrnutí povinné četby</dc:title>
  <dc:creator>Monika</dc:creator>
  <cp:lastModifiedBy>Monika Metykova</cp:lastModifiedBy>
  <cp:revision>2</cp:revision>
  <dcterms:modified xsi:type="dcterms:W3CDTF">2020-04-28T21:04:03Z</dcterms:modified>
</cp:coreProperties>
</file>