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7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4185-22A0-47C5-AE58-1B8C88C16A92}" type="datetimeFigureOut">
              <a:rPr lang="cs-CZ" smtClean="0"/>
              <a:t>21. 3. 2020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A0D7-23D2-46ED-BCC5-95DB0A65744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4185-22A0-47C5-AE58-1B8C88C16A92}" type="datetimeFigureOut">
              <a:rPr lang="cs-CZ" smtClean="0"/>
              <a:t>21. 3. 2020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A0D7-23D2-46ED-BCC5-95DB0A65744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4185-22A0-47C5-AE58-1B8C88C16A92}" type="datetimeFigureOut">
              <a:rPr lang="cs-CZ" smtClean="0"/>
              <a:t>21. 3. 2020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A0D7-23D2-46ED-BCC5-95DB0A65744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4185-22A0-47C5-AE58-1B8C88C16A92}" type="datetimeFigureOut">
              <a:rPr lang="cs-CZ" smtClean="0"/>
              <a:t>21. 3. 2020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A0D7-23D2-46ED-BCC5-95DB0A65744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4185-22A0-47C5-AE58-1B8C88C16A92}" type="datetimeFigureOut">
              <a:rPr lang="cs-CZ" smtClean="0"/>
              <a:t>21. 3. 2020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A0D7-23D2-46ED-BCC5-95DB0A65744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4185-22A0-47C5-AE58-1B8C88C16A92}" type="datetimeFigureOut">
              <a:rPr lang="cs-CZ" smtClean="0"/>
              <a:t>21. 3. 2020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A0D7-23D2-46ED-BCC5-95DB0A65744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4185-22A0-47C5-AE58-1B8C88C16A92}" type="datetimeFigureOut">
              <a:rPr lang="cs-CZ" smtClean="0"/>
              <a:t>21. 3. 2020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A0D7-23D2-46ED-BCC5-95DB0A65744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4185-22A0-47C5-AE58-1B8C88C16A92}" type="datetimeFigureOut">
              <a:rPr lang="cs-CZ" smtClean="0"/>
              <a:t>21. 3. 2020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A0D7-23D2-46ED-BCC5-95DB0A65744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4185-22A0-47C5-AE58-1B8C88C16A92}" type="datetimeFigureOut">
              <a:rPr lang="cs-CZ" smtClean="0"/>
              <a:t>21. 3. 2020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A0D7-23D2-46ED-BCC5-95DB0A65744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4185-22A0-47C5-AE58-1B8C88C16A92}" type="datetimeFigureOut">
              <a:rPr lang="cs-CZ" smtClean="0"/>
              <a:t>21. 3. 2020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A0D7-23D2-46ED-BCC5-95DB0A65744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4185-22A0-47C5-AE58-1B8C88C16A92}" type="datetimeFigureOut">
              <a:rPr lang="cs-CZ" smtClean="0"/>
              <a:t>21. 3. 2020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A0D7-23D2-46ED-BCC5-95DB0A65744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54185-22A0-47C5-AE58-1B8C88C16A92}" type="datetimeFigureOut">
              <a:rPr lang="cs-CZ" smtClean="0"/>
              <a:t>21. 3. 2020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8A0D7-23D2-46ED-BCC5-95DB0A65744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Bitva u Rafie (217 př. </a:t>
            </a:r>
            <a:r>
              <a:rPr lang="cs-CZ" smtClean="0"/>
              <a:t>n. </a:t>
            </a:r>
            <a:r>
              <a:rPr lang="cs-CZ" dirty="0" smtClean="0"/>
              <a:t>l.)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80920" cy="58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08912" cy="58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08912" cy="58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136904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58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08912" cy="593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064896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36904" cy="579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064896" cy="579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8" cy="58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11</Words>
  <Application>Microsoft Office PowerPoint</Application>
  <PresentationFormat>Předvádění na obrazovce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Bitva u Rafie (217 př. n. l.)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Jak.se</dc:creator>
  <cp:lastModifiedBy>Jak.se</cp:lastModifiedBy>
  <cp:revision>27</cp:revision>
  <dcterms:created xsi:type="dcterms:W3CDTF">2020-03-21T17:53:43Z</dcterms:created>
  <dcterms:modified xsi:type="dcterms:W3CDTF">2020-03-21T22:19:24Z</dcterms:modified>
</cp:coreProperties>
</file>