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79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7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18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02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95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28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21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82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333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78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20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E3B84-3A6D-445E-9F28-6F67D67EAB7D}" type="datetimeFigureOut">
              <a:rPr lang="cs-CZ" smtClean="0"/>
              <a:t>13.11.2020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52417-7A85-4D36-B786-061C771B9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9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Reported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	    </a:t>
            </a:r>
            <a:r>
              <a:rPr lang="cs-CZ" dirty="0" err="1" smtClean="0"/>
              <a:t>Statements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4"/>
    </mc:Choice>
    <mc:Fallback>
      <p:transition spd="slow" advTm="3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Direct </a:t>
            </a:r>
            <a:r>
              <a:rPr lang="cs-CZ" dirty="0" err="1" smtClean="0"/>
              <a:t>speech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err="1" smtClean="0"/>
              <a:t>Indirect</a:t>
            </a:r>
            <a:r>
              <a:rPr lang="cs-CZ" dirty="0" smtClean="0"/>
              <a:t> (</a:t>
            </a:r>
            <a:r>
              <a:rPr lang="cs-CZ" dirty="0" err="1" smtClean="0"/>
              <a:t>Reported</a:t>
            </a:r>
            <a:r>
              <a:rPr lang="cs-CZ" dirty="0" smtClean="0"/>
              <a:t>) </a:t>
            </a:r>
            <a:r>
              <a:rPr lang="cs-CZ" dirty="0" err="1" smtClean="0"/>
              <a:t>speech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Direct: „I </a:t>
            </a:r>
            <a:r>
              <a:rPr lang="cs-CZ" dirty="0" err="1" smtClean="0"/>
              <a:t>want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.“ Peter </a:t>
            </a:r>
            <a:r>
              <a:rPr lang="cs-CZ" dirty="0" err="1" smtClean="0"/>
              <a:t>said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Indirect</a:t>
            </a:r>
            <a:r>
              <a:rPr lang="cs-CZ" dirty="0" smtClean="0"/>
              <a:t> (</a:t>
            </a:r>
            <a:r>
              <a:rPr lang="cs-CZ" dirty="0" err="1" smtClean="0"/>
              <a:t>reported</a:t>
            </a:r>
            <a:r>
              <a:rPr lang="cs-CZ" dirty="0" smtClean="0"/>
              <a:t>): Peter </a:t>
            </a:r>
            <a:r>
              <a:rPr lang="cs-CZ" dirty="0" err="1" smtClean="0"/>
              <a:t>said</a:t>
            </a:r>
            <a:r>
              <a:rPr lang="cs-CZ" dirty="0" smtClean="0"/>
              <a:t> he </a:t>
            </a:r>
            <a:r>
              <a:rPr lang="cs-CZ" dirty="0" err="1" smtClean="0"/>
              <a:t>wanted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Usage</a:t>
            </a:r>
            <a:r>
              <a:rPr lang="cs-CZ" dirty="0" smtClean="0"/>
              <a:t>: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say</a:t>
            </a:r>
            <a:r>
              <a:rPr lang="cs-CZ" dirty="0" smtClean="0"/>
              <a:t> </a:t>
            </a: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someone</a:t>
            </a:r>
            <a:r>
              <a:rPr lang="cs-CZ" dirty="0" smtClean="0"/>
              <a:t> </a:t>
            </a:r>
            <a:r>
              <a:rPr lang="cs-CZ" dirty="0" err="1" smtClean="0"/>
              <a:t>else</a:t>
            </a:r>
            <a:r>
              <a:rPr lang="cs-CZ" dirty="0" smtClean="0"/>
              <a:t> has </a:t>
            </a:r>
            <a:r>
              <a:rPr lang="cs-CZ" dirty="0" err="1" smtClean="0"/>
              <a:t>said</a:t>
            </a:r>
            <a:r>
              <a:rPr lang="cs-CZ" dirty="0" smtClean="0"/>
              <a:t>/done </a:t>
            </a:r>
            <a:r>
              <a:rPr lang="cs-CZ" dirty="0" err="1" smtClean="0"/>
              <a:t>etc</a:t>
            </a:r>
            <a:r>
              <a:rPr lang="cs-CZ" dirty="0" smtClean="0"/>
              <a:t>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12"/>
    </mc:Choice>
    <mc:Fallback xmlns="">
      <p:transition spd="slow" advTm="6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Shifts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Reported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shifts</a:t>
            </a:r>
            <a:r>
              <a:rPr lang="cs-CZ" dirty="0" smtClean="0"/>
              <a:t> in </a:t>
            </a:r>
            <a:r>
              <a:rPr lang="cs-CZ" dirty="0" err="1" smtClean="0"/>
              <a:t>tenses</a:t>
            </a:r>
            <a:r>
              <a:rPr lang="cs-CZ" dirty="0" smtClean="0"/>
              <a:t> and </a:t>
            </a:r>
            <a:r>
              <a:rPr lang="cs-CZ" dirty="0" err="1" smtClean="0"/>
              <a:t>vocab</a:t>
            </a:r>
            <a:r>
              <a:rPr lang="cs-CZ" dirty="0" smtClean="0"/>
              <a:t> and </a:t>
            </a:r>
            <a:r>
              <a:rPr lang="cs-CZ" dirty="0" err="1" smtClean="0"/>
              <a:t>is</a:t>
            </a:r>
            <a:r>
              <a:rPr lang="cs-CZ" dirty="0" smtClean="0"/>
              <a:t> very </a:t>
            </a:r>
            <a:r>
              <a:rPr lang="cs-CZ" dirty="0" err="1" smtClean="0"/>
              <a:t>very</a:t>
            </a:r>
            <a:r>
              <a:rPr lang="cs-CZ" dirty="0" smtClean="0"/>
              <a:t> </a:t>
            </a:r>
            <a:r>
              <a:rPr lang="cs-CZ" dirty="0" err="1" smtClean="0"/>
              <a:t>tricky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Tenses</a:t>
            </a:r>
            <a:r>
              <a:rPr lang="cs-CZ" dirty="0" smtClean="0"/>
              <a:t>: </a:t>
            </a:r>
            <a:r>
              <a:rPr lang="cs-CZ" dirty="0" err="1" smtClean="0"/>
              <a:t>always</a:t>
            </a:r>
            <a:r>
              <a:rPr lang="cs-CZ" dirty="0" smtClean="0"/>
              <a:t> go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endParaRPr lang="en-US" dirty="0" smtClean="0"/>
          </a:p>
          <a:p>
            <a:endParaRPr lang="cs-CZ" dirty="0" smtClean="0"/>
          </a:p>
          <a:p>
            <a:r>
              <a:rPr lang="en-US" dirty="0" smtClean="0"/>
              <a:t>Direct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 -</a:t>
            </a:r>
            <a:r>
              <a:rPr lang="en-US" dirty="0" smtClean="0"/>
              <a:t>&gt; Reported Past simple</a:t>
            </a:r>
          </a:p>
          <a:p>
            <a:r>
              <a:rPr lang="en-US" dirty="0" smtClean="0"/>
              <a:t>“I want an ice-cream” he said.</a:t>
            </a:r>
          </a:p>
          <a:p>
            <a:r>
              <a:rPr lang="en-US" dirty="0" smtClean="0"/>
              <a:t>He said he wanted an ice-cream.</a:t>
            </a:r>
          </a:p>
          <a:p>
            <a:r>
              <a:rPr lang="en-US" dirty="0" smtClean="0"/>
              <a:t>= same meaning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62"/>
    </mc:Choice>
    <mc:Fallback xmlns="">
      <p:transition spd="slow" advTm="3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Tense shift scale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 -</a:t>
            </a:r>
            <a:r>
              <a:rPr lang="en-US" dirty="0" smtClean="0"/>
              <a:t>&gt; </a:t>
            </a:r>
            <a:r>
              <a:rPr lang="cs-CZ" dirty="0" smtClean="0"/>
              <a:t>Past </a:t>
            </a:r>
            <a:r>
              <a:rPr lang="cs-CZ" dirty="0" err="1" smtClean="0"/>
              <a:t>simple</a:t>
            </a:r>
            <a:endParaRPr lang="cs-CZ" dirty="0" smtClean="0"/>
          </a:p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continuous</a:t>
            </a:r>
            <a:r>
              <a:rPr lang="cs-CZ" dirty="0" smtClean="0"/>
              <a:t> -</a:t>
            </a:r>
            <a:r>
              <a:rPr lang="en-US" dirty="0" smtClean="0"/>
              <a:t>&gt;</a:t>
            </a:r>
            <a:r>
              <a:rPr lang="cs-CZ" dirty="0" smtClean="0"/>
              <a:t> Past </a:t>
            </a:r>
            <a:r>
              <a:rPr lang="cs-CZ" dirty="0" err="1" smtClean="0"/>
              <a:t>continuous</a:t>
            </a:r>
            <a:endParaRPr lang="cs-CZ" dirty="0" smtClean="0"/>
          </a:p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perfect</a:t>
            </a:r>
            <a:endParaRPr lang="cs-CZ" dirty="0" smtClean="0"/>
          </a:p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perfect</a:t>
            </a:r>
            <a:r>
              <a:rPr lang="cs-CZ" dirty="0" smtClean="0"/>
              <a:t> </a:t>
            </a:r>
            <a:r>
              <a:rPr lang="cs-CZ" dirty="0" err="1" smtClean="0"/>
              <a:t>cont</a:t>
            </a:r>
            <a:r>
              <a:rPr lang="cs-CZ" dirty="0" smtClean="0"/>
              <a:t>.            Past </a:t>
            </a:r>
            <a:r>
              <a:rPr lang="cs-CZ" dirty="0" err="1" smtClean="0"/>
              <a:t>perfect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endParaRPr lang="cs-CZ" dirty="0" smtClean="0"/>
          </a:p>
          <a:p>
            <a:r>
              <a:rPr lang="cs-CZ" dirty="0" smtClean="0"/>
              <a:t>Past </a:t>
            </a:r>
            <a:r>
              <a:rPr lang="cs-CZ" dirty="0" err="1" smtClean="0"/>
              <a:t>simple</a:t>
            </a:r>
            <a:r>
              <a:rPr lang="cs-CZ" dirty="0" smtClean="0"/>
              <a:t>			  past </a:t>
            </a:r>
            <a:r>
              <a:rPr lang="cs-CZ" dirty="0" err="1" smtClean="0"/>
              <a:t>perfect</a:t>
            </a:r>
            <a:r>
              <a:rPr lang="cs-CZ" dirty="0" smtClean="0"/>
              <a:t> </a:t>
            </a:r>
            <a:r>
              <a:rPr lang="cs-CZ" dirty="0" err="1" smtClean="0"/>
              <a:t>cont</a:t>
            </a:r>
            <a:r>
              <a:rPr lang="cs-CZ" dirty="0" smtClean="0"/>
              <a:t>.</a:t>
            </a:r>
          </a:p>
          <a:p>
            <a:r>
              <a:rPr lang="cs-CZ" dirty="0" smtClean="0"/>
              <a:t>Past </a:t>
            </a:r>
            <a:r>
              <a:rPr lang="cs-CZ" dirty="0" err="1" smtClean="0"/>
              <a:t>continous</a:t>
            </a:r>
            <a:endParaRPr lang="cs-CZ" dirty="0" smtClean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4139952" y="3068960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4499992" y="371703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2915816" y="3861048"/>
            <a:ext cx="223224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347864" y="3933056"/>
            <a:ext cx="165618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5"/>
    </mc:Choice>
    <mc:Fallback xmlns="">
      <p:transition spd="slow" advTm="3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Modal</a:t>
            </a:r>
            <a:r>
              <a:rPr lang="cs-CZ" dirty="0" smtClean="0"/>
              <a:t> </a:t>
            </a:r>
            <a:r>
              <a:rPr lang="cs-CZ" dirty="0" err="1" smtClean="0"/>
              <a:t>shifts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Will</a:t>
            </a:r>
            <a:r>
              <a:rPr lang="cs-CZ" dirty="0" smtClean="0"/>
              <a:t> – </a:t>
            </a:r>
            <a:r>
              <a:rPr lang="cs-CZ" dirty="0" err="1" smtClean="0"/>
              <a:t>would</a:t>
            </a:r>
            <a:endParaRPr lang="cs-CZ" dirty="0" smtClean="0"/>
          </a:p>
          <a:p>
            <a:r>
              <a:rPr lang="cs-CZ" dirty="0" err="1" smtClean="0"/>
              <a:t>Can</a:t>
            </a:r>
            <a:r>
              <a:rPr lang="cs-CZ" dirty="0" smtClean="0"/>
              <a:t> – </a:t>
            </a:r>
            <a:r>
              <a:rPr lang="cs-CZ" dirty="0" err="1" smtClean="0"/>
              <a:t>could</a:t>
            </a:r>
            <a:endParaRPr lang="cs-CZ" dirty="0" smtClean="0"/>
          </a:p>
          <a:p>
            <a:r>
              <a:rPr lang="cs-CZ" dirty="0" err="1" smtClean="0"/>
              <a:t>Shall</a:t>
            </a:r>
            <a:r>
              <a:rPr lang="cs-CZ" dirty="0" smtClean="0"/>
              <a:t> – </a:t>
            </a:r>
            <a:r>
              <a:rPr lang="cs-CZ" dirty="0" err="1" smtClean="0"/>
              <a:t>should</a:t>
            </a:r>
            <a:endParaRPr lang="cs-CZ" dirty="0" smtClean="0"/>
          </a:p>
          <a:p>
            <a:r>
              <a:rPr lang="cs-CZ" dirty="0" err="1" smtClean="0"/>
              <a:t>Must</a:t>
            </a:r>
            <a:r>
              <a:rPr lang="cs-CZ" dirty="0" smtClean="0"/>
              <a:t> – had to</a:t>
            </a:r>
          </a:p>
          <a:p>
            <a:endParaRPr lang="cs-CZ" dirty="0"/>
          </a:p>
          <a:p>
            <a:r>
              <a:rPr lang="cs-CZ" dirty="0" smtClean="0"/>
              <a:t>Past </a:t>
            </a:r>
            <a:r>
              <a:rPr lang="cs-CZ" dirty="0" err="1" smtClean="0"/>
              <a:t>modals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r>
              <a:rPr lang="cs-CZ" dirty="0" smtClean="0"/>
              <a:t>:</a:t>
            </a:r>
            <a:r>
              <a:rPr lang="cs-CZ" dirty="0"/>
              <a:t> </a:t>
            </a:r>
            <a:r>
              <a:rPr lang="cs-CZ" dirty="0" smtClean="0"/>
              <a:t>He </a:t>
            </a:r>
            <a:r>
              <a:rPr lang="cs-CZ" dirty="0" err="1" smtClean="0"/>
              <a:t>said</a:t>
            </a:r>
            <a:r>
              <a:rPr lang="cs-CZ" dirty="0" smtClean="0"/>
              <a:t> he </a:t>
            </a:r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done </a:t>
            </a:r>
            <a:r>
              <a:rPr lang="cs-CZ" dirty="0" err="1" smtClean="0"/>
              <a:t>it</a:t>
            </a: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1"/>
    </mc:Choice>
    <mc:Fallback xmlns="">
      <p:transition spd="slow" advTm="3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exception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Things</a:t>
            </a:r>
            <a:r>
              <a:rPr lang="cs-CZ" dirty="0" smtClean="0"/>
              <a:t> in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are </a:t>
            </a:r>
            <a:r>
              <a:rPr lang="cs-CZ" dirty="0" err="1" smtClean="0"/>
              <a:t>always</a:t>
            </a:r>
            <a:r>
              <a:rPr lang="cs-CZ" dirty="0" smtClean="0"/>
              <a:t> </a:t>
            </a:r>
            <a:r>
              <a:rPr lang="cs-CZ" dirty="0" err="1" smtClean="0"/>
              <a:t>true</a:t>
            </a:r>
            <a:r>
              <a:rPr lang="cs-CZ" dirty="0" smtClean="0"/>
              <a:t> CAN </a:t>
            </a:r>
            <a:r>
              <a:rPr lang="cs-CZ" dirty="0" err="1" smtClean="0"/>
              <a:t>stay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r>
              <a:rPr lang="cs-CZ" dirty="0" smtClean="0"/>
              <a:t>:</a:t>
            </a:r>
          </a:p>
          <a:p>
            <a:endParaRPr lang="cs-CZ" dirty="0"/>
          </a:p>
          <a:p>
            <a:r>
              <a:rPr lang="cs-CZ" dirty="0" smtClean="0"/>
              <a:t>„I 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.“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said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With</a:t>
            </a:r>
            <a:r>
              <a:rPr lang="cs-CZ" dirty="0" smtClean="0"/>
              <a:t> no </a:t>
            </a:r>
            <a:r>
              <a:rPr lang="cs-CZ" dirty="0" err="1" smtClean="0"/>
              <a:t>further</a:t>
            </a:r>
            <a:r>
              <a:rPr lang="cs-CZ" dirty="0" smtClean="0"/>
              <a:t> </a:t>
            </a:r>
            <a:r>
              <a:rPr lang="cs-CZ" dirty="0" err="1" smtClean="0"/>
              <a:t>context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means</a:t>
            </a:r>
            <a:r>
              <a:rPr lang="cs-CZ" dirty="0" smtClean="0"/>
              <a:t>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liked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and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forever</a:t>
            </a:r>
            <a:r>
              <a:rPr lang="cs-CZ" dirty="0" smtClean="0"/>
              <a:t>, </a:t>
            </a:r>
            <a:r>
              <a:rPr lang="cs-CZ" dirty="0" err="1" smtClean="0"/>
              <a:t>therefore</a:t>
            </a:r>
            <a:r>
              <a:rPr lang="cs-CZ" dirty="0" smtClean="0"/>
              <a:t> these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version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smtClean="0"/>
              <a:t>: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said</a:t>
            </a:r>
            <a:r>
              <a:rPr lang="cs-CZ" dirty="0" smtClean="0"/>
              <a:t>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likes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.</a:t>
            </a:r>
          </a:p>
          <a:p>
            <a:r>
              <a:rPr lang="cs-CZ" dirty="0" smtClean="0"/>
              <a:t>OR …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said</a:t>
            </a:r>
            <a:r>
              <a:rPr lang="cs-CZ" dirty="0" smtClean="0"/>
              <a:t> </a:t>
            </a:r>
            <a:r>
              <a:rPr lang="cs-CZ" dirty="0" err="1" smtClean="0"/>
              <a:t>she</a:t>
            </a:r>
            <a:r>
              <a:rPr lang="cs-CZ" dirty="0" smtClean="0"/>
              <a:t> </a:t>
            </a:r>
            <a:r>
              <a:rPr lang="cs-CZ" dirty="0" err="1" smtClean="0"/>
              <a:t>liked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12"/>
    </mc:Choice>
    <mc:Fallback xmlns="">
      <p:transition spd="slow" advTm="4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Vocab</a:t>
            </a:r>
            <a:r>
              <a:rPr lang="cs-CZ" dirty="0" smtClean="0"/>
              <a:t> </a:t>
            </a:r>
            <a:r>
              <a:rPr lang="cs-CZ" dirty="0" err="1" smtClean="0"/>
              <a:t>shifts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Now</a:t>
            </a:r>
            <a:r>
              <a:rPr lang="cs-CZ" dirty="0" smtClean="0"/>
              <a:t> - </a:t>
            </a:r>
            <a:r>
              <a:rPr lang="cs-CZ" dirty="0" err="1" smtClean="0"/>
              <a:t>then</a:t>
            </a:r>
            <a:endParaRPr lang="cs-CZ" dirty="0" smtClean="0"/>
          </a:p>
          <a:p>
            <a:r>
              <a:rPr lang="cs-CZ" dirty="0" err="1" smtClean="0"/>
              <a:t>Today</a:t>
            </a:r>
            <a:r>
              <a:rPr lang="cs-CZ" dirty="0" smtClean="0"/>
              <a:t> –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endParaRPr lang="cs-CZ" dirty="0" smtClean="0"/>
          </a:p>
          <a:p>
            <a:r>
              <a:rPr lang="cs-CZ" dirty="0" err="1" smtClean="0"/>
              <a:t>Tomorrow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(</a:t>
            </a:r>
            <a:r>
              <a:rPr lang="cs-CZ" dirty="0" err="1" smtClean="0"/>
              <a:t>following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Yesterday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endParaRPr lang="cs-CZ" dirty="0" smtClean="0"/>
          </a:p>
          <a:p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week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following</a:t>
            </a:r>
            <a:r>
              <a:rPr lang="cs-CZ" dirty="0" smtClean="0"/>
              <a:t> </a:t>
            </a:r>
            <a:r>
              <a:rPr lang="cs-CZ" dirty="0" err="1" smtClean="0"/>
              <a:t>week</a:t>
            </a:r>
            <a:endParaRPr lang="cs-CZ" dirty="0"/>
          </a:p>
          <a:p>
            <a:r>
              <a:rPr lang="cs-CZ" dirty="0" smtClean="0"/>
              <a:t>Last </a:t>
            </a:r>
            <a:r>
              <a:rPr lang="cs-CZ" dirty="0" err="1" smtClean="0"/>
              <a:t>week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previous</a:t>
            </a:r>
            <a:r>
              <a:rPr lang="cs-CZ" dirty="0" smtClean="0"/>
              <a:t> </a:t>
            </a:r>
            <a:r>
              <a:rPr lang="cs-CZ" dirty="0" err="1" smtClean="0"/>
              <a:t>week</a:t>
            </a:r>
            <a:endParaRPr lang="cs-CZ" dirty="0" smtClean="0"/>
          </a:p>
          <a:p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weeks</a:t>
            </a:r>
            <a:r>
              <a:rPr lang="cs-CZ" dirty="0" smtClean="0"/>
              <a:t> ago –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weeks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0"/>
    </mc:Choice>
    <mc:Fallback xmlns="">
      <p:transition spd="slow" advTm="3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Vocab</a:t>
            </a:r>
            <a:r>
              <a:rPr lang="cs-CZ" dirty="0" smtClean="0"/>
              <a:t> </a:t>
            </a:r>
            <a:r>
              <a:rPr lang="cs-CZ" dirty="0" err="1" smtClean="0"/>
              <a:t>shifts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This</a:t>
            </a:r>
            <a:r>
              <a:rPr lang="cs-CZ" dirty="0" smtClean="0"/>
              <a:t> – </a:t>
            </a:r>
            <a:r>
              <a:rPr lang="cs-CZ" dirty="0" err="1" smtClean="0"/>
              <a:t>that</a:t>
            </a:r>
            <a:endParaRPr lang="cs-CZ" dirty="0" smtClean="0"/>
          </a:p>
          <a:p>
            <a:r>
              <a:rPr lang="cs-CZ" dirty="0" smtClean="0"/>
              <a:t>These – </a:t>
            </a:r>
            <a:r>
              <a:rPr lang="cs-CZ" dirty="0" err="1" smtClean="0"/>
              <a:t>those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Also</a:t>
            </a:r>
            <a:r>
              <a:rPr lang="cs-CZ" dirty="0" smtClean="0"/>
              <a:t>, </a:t>
            </a:r>
            <a:r>
              <a:rPr lang="cs-CZ" dirty="0" err="1" smtClean="0"/>
              <a:t>pronouns</a:t>
            </a:r>
            <a:r>
              <a:rPr lang="cs-CZ" dirty="0" smtClean="0"/>
              <a:t> </a:t>
            </a:r>
            <a:r>
              <a:rPr lang="cs-CZ" dirty="0" err="1" smtClean="0"/>
              <a:t>change</a:t>
            </a:r>
            <a:r>
              <a:rPr lang="cs-CZ" dirty="0" smtClean="0"/>
              <a:t> </a:t>
            </a:r>
            <a:r>
              <a:rPr lang="cs-CZ" dirty="0" err="1" smtClean="0"/>
              <a:t>adequately</a:t>
            </a:r>
            <a:endParaRPr lang="cs-CZ" dirty="0" smtClean="0"/>
          </a:p>
          <a:p>
            <a:r>
              <a:rPr lang="cs-CZ" dirty="0" smtClean="0"/>
              <a:t>„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my </a:t>
            </a:r>
            <a:r>
              <a:rPr lang="cs-CZ" dirty="0" err="1" smtClean="0"/>
              <a:t>favourite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year</a:t>
            </a:r>
            <a:r>
              <a:rPr lang="cs-CZ" dirty="0" smtClean="0"/>
              <a:t>.“ he </a:t>
            </a:r>
            <a:r>
              <a:rPr lang="cs-CZ" dirty="0" err="1" smtClean="0"/>
              <a:t>said</a:t>
            </a:r>
            <a:r>
              <a:rPr lang="cs-CZ" dirty="0" smtClean="0"/>
              <a:t>.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said</a:t>
            </a:r>
            <a:r>
              <a:rPr lang="cs-CZ" dirty="0" smtClean="0"/>
              <a:t> </a:t>
            </a:r>
            <a:r>
              <a:rPr lang="cs-CZ" u="sng" dirty="0" err="1" smtClean="0"/>
              <a:t>that</a:t>
            </a:r>
            <a:r>
              <a:rPr lang="cs-CZ" u="sng" dirty="0" smtClean="0"/>
              <a:t> </a:t>
            </a:r>
            <a:r>
              <a:rPr lang="cs-CZ" u="sng" dirty="0" err="1" smtClean="0"/>
              <a:t>was</a:t>
            </a:r>
            <a:r>
              <a:rPr lang="cs-CZ" dirty="0" smtClean="0"/>
              <a:t> </a:t>
            </a:r>
            <a:r>
              <a:rPr lang="cs-CZ" u="sng" dirty="0" smtClean="0"/>
              <a:t>his</a:t>
            </a:r>
            <a:r>
              <a:rPr lang="cs-CZ" dirty="0" smtClean="0"/>
              <a:t> </a:t>
            </a:r>
            <a:r>
              <a:rPr lang="cs-CZ" dirty="0" err="1" smtClean="0"/>
              <a:t>favourite</a:t>
            </a:r>
            <a:r>
              <a:rPr lang="cs-CZ" dirty="0" smtClean="0"/>
              <a:t> </a:t>
            </a:r>
            <a:r>
              <a:rPr lang="cs-CZ" dirty="0" err="1" smtClean="0"/>
              <a:t>ice-cream</a:t>
            </a:r>
            <a:r>
              <a:rPr lang="cs-CZ" dirty="0" smtClean="0"/>
              <a:t> </a:t>
            </a:r>
            <a:r>
              <a:rPr lang="cs-CZ" u="sng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year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8"/>
    </mc:Choice>
    <mc:Fallback xmlns="">
      <p:transition spd="slow" advTm="5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284</Words>
  <Application>Microsoft Office PowerPoint</Application>
  <PresentationFormat>Předvádění na obrazovce (4:3)</PresentationFormat>
  <Paragraphs>59</Paragraphs>
  <Slides>8</Slides>
  <Notes>0</Notes>
  <HiddenSlides>0</HiddenSlides>
  <MMClips>8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systému Office</vt:lpstr>
      <vt:lpstr>Reported Speech</vt:lpstr>
      <vt:lpstr>Direct speech vs Indirect (Reported) speech</vt:lpstr>
      <vt:lpstr>Shifts</vt:lpstr>
      <vt:lpstr>Tense shift scale</vt:lpstr>
      <vt:lpstr>Modal shifts</vt:lpstr>
      <vt:lpstr>One exception</vt:lpstr>
      <vt:lpstr>Vocab shifts</vt:lpstr>
      <vt:lpstr>Vocab shifts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Reported speech</dc:title>
  <dc:creator>Dave</dc:creator>
  <cp:lastModifiedBy>Dave</cp:lastModifiedBy>
  <cp:revision>5</cp:revision>
  <dcterms:created xsi:type="dcterms:W3CDTF">2020-04-22T10:11:49Z</dcterms:created>
  <dcterms:modified xsi:type="dcterms:W3CDTF">2020-11-13T09:07:23Z</dcterms:modified>
</cp:coreProperties>
</file>