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219c2ede6_0_2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219c2ede6_0_2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219c2ede6_0_2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219c2ede6_0_2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219c2ede6_0_2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219c2ede6_0_2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Changing Security Environment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MVZ248 Week 11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Threats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Iran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</a:t>
            </a:r>
            <a:r>
              <a:rPr lang="en"/>
              <a:t>i</a:t>
            </a:r>
            <a:r>
              <a:rPr lang="en"/>
              <a:t>deology -driven f.p. = destruction of Israel?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Terrorism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Palestinian and Islamic is clear and present danger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Islamic State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anti-Israeli bias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UN and within E.U.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Foretelling 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“Coalition of the willing”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Backdoor channels with Arab/ Gulf states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Threat perceptions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Hezbollah = Gulf states declared them terror group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Missiles and missile defense (S.A. in Yemen)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Resources and Capabilities create a common strategy to counter, defend, defeat shared enemies.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227025"/>
            <a:ext cx="8520600" cy="64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Options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794575"/>
            <a:ext cx="8520600" cy="377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 the Middle East of 1950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Israel has changed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No longer scrappy. It is regional superpower and tech. giant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Arab states have changed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Recognize that Israel is going to survive (69 years)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U.S.A. has changed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Primacy is openly challenged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Relationship with Israel is no-long ONLY option and vise versa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