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7" r:id="rId2"/>
    <p:sldId id="322" r:id="rId3"/>
    <p:sldId id="273" r:id="rId4"/>
    <p:sldId id="481" r:id="rId5"/>
    <p:sldId id="470" r:id="rId6"/>
    <p:sldId id="334" r:id="rId7"/>
    <p:sldId id="335" r:id="rId8"/>
    <p:sldId id="472" r:id="rId9"/>
    <p:sldId id="318" r:id="rId10"/>
    <p:sldId id="271" r:id="rId11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ACD7DC9-A652-48E3-8762-4ADA32E76106}" v="17" dt="2021-05-13T08:39:50.93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Střední styl 2 – zvýraznění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Střední styl 2 – zvýraznění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Střední styl 2 – zvýraznění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81" autoAdjust="0"/>
    <p:restoredTop sz="94660"/>
  </p:normalViewPr>
  <p:slideViewPr>
    <p:cSldViewPr snapToGrid="0">
      <p:cViewPr varScale="1">
        <p:scale>
          <a:sx n="72" d="100"/>
          <a:sy n="72" d="100"/>
        </p:scale>
        <p:origin x="534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va Taterova" userId="85e501e719213830" providerId="LiveId" clId="{2ACD7DC9-A652-48E3-8762-4ADA32E76106}"/>
    <pc:docChg chg="custSel addSld delSld modSld sldOrd">
      <pc:chgData name="Eva Taterova" userId="85e501e719213830" providerId="LiveId" clId="{2ACD7DC9-A652-48E3-8762-4ADA32E76106}" dt="2021-05-13T08:40:53.253" v="131" actId="20577"/>
      <pc:docMkLst>
        <pc:docMk/>
      </pc:docMkLst>
      <pc:sldChg chg="addSp delSp modSp mod">
        <pc:chgData name="Eva Taterova" userId="85e501e719213830" providerId="LiveId" clId="{2ACD7DC9-A652-48E3-8762-4ADA32E76106}" dt="2021-05-13T08:39:20.922" v="128" actId="1076"/>
        <pc:sldMkLst>
          <pc:docMk/>
          <pc:sldMk cId="2258453491" sldId="257"/>
        </pc:sldMkLst>
        <pc:spChg chg="mod">
          <ac:chgData name="Eva Taterova" userId="85e501e719213830" providerId="LiveId" clId="{2ACD7DC9-A652-48E3-8762-4ADA32E76106}" dt="2021-05-13T08:15:36.161" v="3" actId="20577"/>
          <ac:spMkLst>
            <pc:docMk/>
            <pc:sldMk cId="2258453491" sldId="257"/>
            <ac:spMk id="2" creationId="{00000000-0000-0000-0000-000000000000}"/>
          </ac:spMkLst>
        </pc:spChg>
        <pc:picChg chg="add mod">
          <ac:chgData name="Eva Taterova" userId="85e501e719213830" providerId="LiveId" clId="{2ACD7DC9-A652-48E3-8762-4ADA32E76106}" dt="2021-05-13T08:38:52.661" v="121" actId="1076"/>
          <ac:picMkLst>
            <pc:docMk/>
            <pc:sldMk cId="2258453491" sldId="257"/>
            <ac:picMk id="4" creationId="{5AABD6A8-61BF-4263-BD44-4E37C89E2C7A}"/>
          </ac:picMkLst>
        </pc:picChg>
        <pc:picChg chg="del">
          <ac:chgData name="Eva Taterova" userId="85e501e719213830" providerId="LiveId" clId="{2ACD7DC9-A652-48E3-8762-4ADA32E76106}" dt="2021-05-13T08:15:40.766" v="5" actId="478"/>
          <ac:picMkLst>
            <pc:docMk/>
            <pc:sldMk cId="2258453491" sldId="257"/>
            <ac:picMk id="5" creationId="{37C2AC3A-4FC7-407C-99D5-4A2C71312378}"/>
          </ac:picMkLst>
        </pc:picChg>
        <pc:picChg chg="add mod ord">
          <ac:chgData name="Eva Taterova" userId="85e501e719213830" providerId="LiveId" clId="{2ACD7DC9-A652-48E3-8762-4ADA32E76106}" dt="2021-05-13T08:39:20.922" v="128" actId="1076"/>
          <ac:picMkLst>
            <pc:docMk/>
            <pc:sldMk cId="2258453491" sldId="257"/>
            <ac:picMk id="6" creationId="{13BFE2CE-6ECA-4F4E-A103-42B780EA8809}"/>
          </ac:picMkLst>
        </pc:picChg>
        <pc:picChg chg="del">
          <ac:chgData name="Eva Taterova" userId="85e501e719213830" providerId="LiveId" clId="{2ACD7DC9-A652-48E3-8762-4ADA32E76106}" dt="2021-05-13T08:15:42.573" v="6" actId="478"/>
          <ac:picMkLst>
            <pc:docMk/>
            <pc:sldMk cId="2258453491" sldId="257"/>
            <ac:picMk id="7" creationId="{00731396-CE3B-4424-955A-89624FB8CF48}"/>
          </ac:picMkLst>
        </pc:picChg>
        <pc:picChg chg="add mod">
          <ac:chgData name="Eva Taterova" userId="85e501e719213830" providerId="LiveId" clId="{2ACD7DC9-A652-48E3-8762-4ADA32E76106}" dt="2021-05-13T08:39:06.644" v="124" actId="14100"/>
          <ac:picMkLst>
            <pc:docMk/>
            <pc:sldMk cId="2258453491" sldId="257"/>
            <ac:picMk id="8" creationId="{5338815C-3D61-412B-B886-5CB45D02FDCC}"/>
          </ac:picMkLst>
        </pc:picChg>
        <pc:picChg chg="del">
          <ac:chgData name="Eva Taterova" userId="85e501e719213830" providerId="LiveId" clId="{2ACD7DC9-A652-48E3-8762-4ADA32E76106}" dt="2021-05-13T08:15:38.805" v="4" actId="478"/>
          <ac:picMkLst>
            <pc:docMk/>
            <pc:sldMk cId="2258453491" sldId="257"/>
            <ac:picMk id="9" creationId="{6B4B4689-9961-47D8-A70F-D00A52920B2B}"/>
          </ac:picMkLst>
        </pc:picChg>
      </pc:sldChg>
      <pc:sldChg chg="add ord">
        <pc:chgData name="Eva Taterova" userId="85e501e719213830" providerId="LiveId" clId="{2ACD7DC9-A652-48E3-8762-4ADA32E76106}" dt="2021-05-13T08:18:55.766" v="27"/>
        <pc:sldMkLst>
          <pc:docMk/>
          <pc:sldMk cId="0" sldId="273"/>
        </pc:sldMkLst>
      </pc:sldChg>
      <pc:sldChg chg="del">
        <pc:chgData name="Eva Taterova" userId="85e501e719213830" providerId="LiveId" clId="{2ACD7DC9-A652-48E3-8762-4ADA32E76106}" dt="2021-05-13T08:15:48.851" v="7" actId="47"/>
        <pc:sldMkLst>
          <pc:docMk/>
          <pc:sldMk cId="0" sldId="315"/>
        </pc:sldMkLst>
      </pc:sldChg>
      <pc:sldChg chg="del">
        <pc:chgData name="Eva Taterova" userId="85e501e719213830" providerId="LiveId" clId="{2ACD7DC9-A652-48E3-8762-4ADA32E76106}" dt="2021-05-13T08:17:14.852" v="22" actId="47"/>
        <pc:sldMkLst>
          <pc:docMk/>
          <pc:sldMk cId="0" sldId="317"/>
        </pc:sldMkLst>
      </pc:sldChg>
      <pc:sldChg chg="add">
        <pc:chgData name="Eva Taterova" userId="85e501e719213830" providerId="LiveId" clId="{2ACD7DC9-A652-48E3-8762-4ADA32E76106}" dt="2021-05-13T08:39:50.931" v="130"/>
        <pc:sldMkLst>
          <pc:docMk/>
          <pc:sldMk cId="468281807" sldId="318"/>
        </pc:sldMkLst>
      </pc:sldChg>
      <pc:sldChg chg="add del">
        <pc:chgData name="Eva Taterova" userId="85e501e719213830" providerId="LiveId" clId="{2ACD7DC9-A652-48E3-8762-4ADA32E76106}" dt="2021-05-13T08:39:48.617" v="129" actId="2696"/>
        <pc:sldMkLst>
          <pc:docMk/>
          <pc:sldMk cId="3327896637" sldId="318"/>
        </pc:sldMkLst>
      </pc:sldChg>
      <pc:sldChg chg="addSp delSp modSp new del mod modClrScheme chgLayout">
        <pc:chgData name="Eva Taterova" userId="85e501e719213830" providerId="LiveId" clId="{2ACD7DC9-A652-48E3-8762-4ADA32E76106}" dt="2021-05-13T08:28:40.224" v="72" actId="2696"/>
        <pc:sldMkLst>
          <pc:docMk/>
          <pc:sldMk cId="3525807727" sldId="318"/>
        </pc:sldMkLst>
        <pc:spChg chg="del mod ord">
          <ac:chgData name="Eva Taterova" userId="85e501e719213830" providerId="LiveId" clId="{2ACD7DC9-A652-48E3-8762-4ADA32E76106}" dt="2021-05-13T08:16:03.938" v="9" actId="700"/>
          <ac:spMkLst>
            <pc:docMk/>
            <pc:sldMk cId="3525807727" sldId="318"/>
            <ac:spMk id="2" creationId="{196B0D6C-AB73-4870-8330-08C769EA7597}"/>
          </ac:spMkLst>
        </pc:spChg>
        <pc:spChg chg="del mod ord">
          <ac:chgData name="Eva Taterova" userId="85e501e719213830" providerId="LiveId" clId="{2ACD7DC9-A652-48E3-8762-4ADA32E76106}" dt="2021-05-13T08:16:03.938" v="9" actId="700"/>
          <ac:spMkLst>
            <pc:docMk/>
            <pc:sldMk cId="3525807727" sldId="318"/>
            <ac:spMk id="3" creationId="{D6C45FEA-C764-413C-B0D0-F5C056954AD2}"/>
          </ac:spMkLst>
        </pc:spChg>
        <pc:spChg chg="del">
          <ac:chgData name="Eva Taterova" userId="85e501e719213830" providerId="LiveId" clId="{2ACD7DC9-A652-48E3-8762-4ADA32E76106}" dt="2021-05-13T08:16:03.938" v="9" actId="700"/>
          <ac:spMkLst>
            <pc:docMk/>
            <pc:sldMk cId="3525807727" sldId="318"/>
            <ac:spMk id="4" creationId="{F046CA86-C899-47F0-8ED2-53B35CD74776}"/>
          </ac:spMkLst>
        </pc:spChg>
        <pc:spChg chg="add mod ord">
          <ac:chgData name="Eva Taterova" userId="85e501e719213830" providerId="LiveId" clId="{2ACD7DC9-A652-48E3-8762-4ADA32E76106}" dt="2021-05-13T08:16:03.938" v="9" actId="700"/>
          <ac:spMkLst>
            <pc:docMk/>
            <pc:sldMk cId="3525807727" sldId="318"/>
            <ac:spMk id="5" creationId="{0C60FA87-E9DE-400B-83F7-EA0F50F42516}"/>
          </ac:spMkLst>
        </pc:spChg>
        <pc:spChg chg="add mod ord">
          <ac:chgData name="Eva Taterova" userId="85e501e719213830" providerId="LiveId" clId="{2ACD7DC9-A652-48E3-8762-4ADA32E76106}" dt="2021-05-13T08:16:41.111" v="20" actId="20577"/>
          <ac:spMkLst>
            <pc:docMk/>
            <pc:sldMk cId="3525807727" sldId="318"/>
            <ac:spMk id="6" creationId="{078CC6A6-493E-4CE7-A371-928481057E6F}"/>
          </ac:spMkLst>
        </pc:spChg>
      </pc:sldChg>
      <pc:sldChg chg="del">
        <pc:chgData name="Eva Taterova" userId="85e501e719213830" providerId="LiveId" clId="{2ACD7DC9-A652-48E3-8762-4ADA32E76106}" dt="2021-05-13T08:15:48.851" v="7" actId="47"/>
        <pc:sldMkLst>
          <pc:docMk/>
          <pc:sldMk cId="3950886621" sldId="321"/>
        </pc:sldMkLst>
      </pc:sldChg>
      <pc:sldChg chg="addSp delSp modSp add mod">
        <pc:chgData name="Eva Taterova" userId="85e501e719213830" providerId="LiveId" clId="{2ACD7DC9-A652-48E3-8762-4ADA32E76106}" dt="2021-05-13T08:40:53.253" v="131" actId="20577"/>
        <pc:sldMkLst>
          <pc:docMk/>
          <pc:sldMk cId="0" sldId="322"/>
        </pc:sldMkLst>
        <pc:spChg chg="add del mod">
          <ac:chgData name="Eva Taterova" userId="85e501e719213830" providerId="LiveId" clId="{2ACD7DC9-A652-48E3-8762-4ADA32E76106}" dt="2021-05-13T08:32:21.448" v="87" actId="478"/>
          <ac:spMkLst>
            <pc:docMk/>
            <pc:sldMk cId="0" sldId="322"/>
            <ac:spMk id="3" creationId="{EB5D9C05-2263-49FE-ABC3-D095B6F9CC7C}"/>
          </ac:spMkLst>
        </pc:spChg>
        <pc:spChg chg="mod">
          <ac:chgData name="Eva Taterova" userId="85e501e719213830" providerId="LiveId" clId="{2ACD7DC9-A652-48E3-8762-4ADA32E76106}" dt="2021-05-13T08:32:44.046" v="94" actId="113"/>
          <ac:spMkLst>
            <pc:docMk/>
            <pc:sldMk cId="0" sldId="322"/>
            <ac:spMk id="22530" creationId="{F10E24FE-3267-41C3-84BC-914A1DFDC33E}"/>
          </ac:spMkLst>
        </pc:spChg>
        <pc:spChg chg="mod">
          <ac:chgData name="Eva Taterova" userId="85e501e719213830" providerId="LiveId" clId="{2ACD7DC9-A652-48E3-8762-4ADA32E76106}" dt="2021-05-13T08:40:53.253" v="131" actId="20577"/>
          <ac:spMkLst>
            <pc:docMk/>
            <pc:sldMk cId="0" sldId="322"/>
            <ac:spMk id="22531" creationId="{B95E04A2-3502-4FBF-97BB-F0BCBEE30C11}"/>
          </ac:spMkLst>
        </pc:spChg>
        <pc:picChg chg="add mod">
          <ac:chgData name="Eva Taterova" userId="85e501e719213830" providerId="LiveId" clId="{2ACD7DC9-A652-48E3-8762-4ADA32E76106}" dt="2021-05-13T08:34:05.167" v="102" actId="1076"/>
          <ac:picMkLst>
            <pc:docMk/>
            <pc:sldMk cId="0" sldId="322"/>
            <ac:picMk id="4" creationId="{0183F5ED-AA5C-4F94-AD74-D49D57F3A6FB}"/>
          </ac:picMkLst>
        </pc:picChg>
        <pc:picChg chg="add mod">
          <ac:chgData name="Eva Taterova" userId="85e501e719213830" providerId="LiveId" clId="{2ACD7DC9-A652-48E3-8762-4ADA32E76106}" dt="2021-05-13T08:34:25.364" v="105" actId="1076"/>
          <ac:picMkLst>
            <pc:docMk/>
            <pc:sldMk cId="0" sldId="322"/>
            <ac:picMk id="5" creationId="{050577B9-49B6-4EC6-9AC0-03FE177FBBDB}"/>
          </ac:picMkLst>
        </pc:picChg>
        <pc:picChg chg="del">
          <ac:chgData name="Eva Taterova" userId="85e501e719213830" providerId="LiveId" clId="{2ACD7DC9-A652-48E3-8762-4ADA32E76106}" dt="2021-05-13T08:24:57.297" v="33" actId="478"/>
          <ac:picMkLst>
            <pc:docMk/>
            <pc:sldMk cId="0" sldId="322"/>
            <ac:picMk id="22532" creationId="{0A8A46D0-46AE-4CE6-A852-2F8E9D0E7DAC}"/>
          </ac:picMkLst>
        </pc:picChg>
        <pc:picChg chg="del">
          <ac:chgData name="Eva Taterova" userId="85e501e719213830" providerId="LiveId" clId="{2ACD7DC9-A652-48E3-8762-4ADA32E76106}" dt="2021-05-13T08:24:55.301" v="32" actId="478"/>
          <ac:picMkLst>
            <pc:docMk/>
            <pc:sldMk cId="0" sldId="322"/>
            <ac:picMk id="22533" creationId="{B8714879-638E-44CA-8EBF-A95E20C7B146}"/>
          </ac:picMkLst>
        </pc:picChg>
      </pc:sldChg>
      <pc:sldChg chg="del">
        <pc:chgData name="Eva Taterova" userId="85e501e719213830" providerId="LiveId" clId="{2ACD7DC9-A652-48E3-8762-4ADA32E76106}" dt="2021-05-13T08:15:48.851" v="7" actId="47"/>
        <pc:sldMkLst>
          <pc:docMk/>
          <pc:sldMk cId="1016519338" sldId="325"/>
        </pc:sldMkLst>
      </pc:sldChg>
      <pc:sldChg chg="del">
        <pc:chgData name="Eva Taterova" userId="85e501e719213830" providerId="LiveId" clId="{2ACD7DC9-A652-48E3-8762-4ADA32E76106}" dt="2021-05-13T08:15:48.851" v="7" actId="47"/>
        <pc:sldMkLst>
          <pc:docMk/>
          <pc:sldMk cId="1331035296" sldId="326"/>
        </pc:sldMkLst>
      </pc:sldChg>
      <pc:sldChg chg="del">
        <pc:chgData name="Eva Taterova" userId="85e501e719213830" providerId="LiveId" clId="{2ACD7DC9-A652-48E3-8762-4ADA32E76106}" dt="2021-05-13T08:15:48.851" v="7" actId="47"/>
        <pc:sldMkLst>
          <pc:docMk/>
          <pc:sldMk cId="1381233705" sldId="327"/>
        </pc:sldMkLst>
      </pc:sldChg>
      <pc:sldChg chg="addSp modSp add mod">
        <pc:chgData name="Eva Taterova" userId="85e501e719213830" providerId="LiveId" clId="{2ACD7DC9-A652-48E3-8762-4ADA32E76106}" dt="2021-05-13T08:36:51.618" v="112"/>
        <pc:sldMkLst>
          <pc:docMk/>
          <pc:sldMk cId="0" sldId="334"/>
        </pc:sldMkLst>
        <pc:spChg chg="mod">
          <ac:chgData name="Eva Taterova" userId="85e501e719213830" providerId="LiveId" clId="{2ACD7DC9-A652-48E3-8762-4ADA32E76106}" dt="2021-05-13T08:34:45.971" v="108" actId="27636"/>
          <ac:spMkLst>
            <pc:docMk/>
            <pc:sldMk cId="0" sldId="334"/>
            <ac:spMk id="5" creationId="{21D55363-628A-4DA2-BB6A-C844E6F1A821}"/>
          </ac:spMkLst>
        </pc:spChg>
        <pc:spChg chg="mod">
          <ac:chgData name="Eva Taterova" userId="85e501e719213830" providerId="LiveId" clId="{2ACD7DC9-A652-48E3-8762-4ADA32E76106}" dt="2021-05-13T08:36:51.618" v="112"/>
          <ac:spMkLst>
            <pc:docMk/>
            <pc:sldMk cId="0" sldId="334"/>
            <ac:spMk id="27650" creationId="{31E8160A-71DD-40E3-8013-0E4871DD7025}"/>
          </ac:spMkLst>
        </pc:spChg>
        <pc:picChg chg="add mod">
          <ac:chgData name="Eva Taterova" userId="85e501e719213830" providerId="LiveId" clId="{2ACD7DC9-A652-48E3-8762-4ADA32E76106}" dt="2021-05-13T08:36:18.911" v="109"/>
          <ac:picMkLst>
            <pc:docMk/>
            <pc:sldMk cId="0" sldId="334"/>
            <ac:picMk id="4" creationId="{F0FB3D1F-F899-496F-BCC8-5D00AEC25A67}"/>
          </ac:picMkLst>
        </pc:picChg>
        <pc:picChg chg="add mod">
          <ac:chgData name="Eva Taterova" userId="85e501e719213830" providerId="LiveId" clId="{2ACD7DC9-A652-48E3-8762-4ADA32E76106}" dt="2021-05-13T08:36:29.777" v="110"/>
          <ac:picMkLst>
            <pc:docMk/>
            <pc:sldMk cId="0" sldId="334"/>
            <ac:picMk id="6" creationId="{28BABFE3-E5B0-4B97-80A0-FD28AFDF320F}"/>
          </ac:picMkLst>
        </pc:picChg>
      </pc:sldChg>
      <pc:sldChg chg="addSp modSp add mod">
        <pc:chgData name="Eva Taterova" userId="85e501e719213830" providerId="LiveId" clId="{2ACD7DC9-A652-48E3-8762-4ADA32E76106}" dt="2021-05-13T08:38:18.548" v="116" actId="1076"/>
        <pc:sldMkLst>
          <pc:docMk/>
          <pc:sldMk cId="0" sldId="335"/>
        </pc:sldMkLst>
        <pc:spChg chg="mod">
          <ac:chgData name="Eva Taterova" userId="85e501e719213830" providerId="LiveId" clId="{2ACD7DC9-A652-48E3-8762-4ADA32E76106}" dt="2021-05-13T08:28:35.712" v="71" actId="20577"/>
          <ac:spMkLst>
            <pc:docMk/>
            <pc:sldMk cId="0" sldId="335"/>
            <ac:spMk id="28674" creationId="{83402BE8-82DB-4F78-84D6-8114B74D4079}"/>
          </ac:spMkLst>
        </pc:spChg>
        <pc:spChg chg="mod">
          <ac:chgData name="Eva Taterova" userId="85e501e719213830" providerId="LiveId" clId="{2ACD7DC9-A652-48E3-8762-4ADA32E76106}" dt="2021-05-13T08:26:26.367" v="38" actId="27636"/>
          <ac:spMkLst>
            <pc:docMk/>
            <pc:sldMk cId="0" sldId="335"/>
            <ac:spMk id="28675" creationId="{A5ECB859-0620-42C8-ACBF-EA2B8A37C09C}"/>
          </ac:spMkLst>
        </pc:spChg>
        <pc:picChg chg="add mod">
          <ac:chgData name="Eva Taterova" userId="85e501e719213830" providerId="LiveId" clId="{2ACD7DC9-A652-48E3-8762-4ADA32E76106}" dt="2021-05-13T08:28:17.631" v="47" actId="1076"/>
          <ac:picMkLst>
            <pc:docMk/>
            <pc:sldMk cId="0" sldId="335"/>
            <ac:picMk id="2" creationId="{93B2119B-B31E-4C72-A910-8C5FC8B7279E}"/>
          </ac:picMkLst>
        </pc:picChg>
        <pc:picChg chg="mod">
          <ac:chgData name="Eva Taterova" userId="85e501e719213830" providerId="LiveId" clId="{2ACD7DC9-A652-48E3-8762-4ADA32E76106}" dt="2021-05-13T08:38:18.548" v="116" actId="1076"/>
          <ac:picMkLst>
            <pc:docMk/>
            <pc:sldMk cId="0" sldId="335"/>
            <ac:picMk id="28676" creationId="{F8962A95-4E15-4557-933E-F829E214CFB7}"/>
          </ac:picMkLst>
        </pc:picChg>
      </pc:sldChg>
      <pc:sldChg chg="del">
        <pc:chgData name="Eva Taterova" userId="85e501e719213830" providerId="LiveId" clId="{2ACD7DC9-A652-48E3-8762-4ADA32E76106}" dt="2021-05-13T08:15:48.851" v="7" actId="47"/>
        <pc:sldMkLst>
          <pc:docMk/>
          <pc:sldMk cId="1265232964" sldId="351"/>
        </pc:sldMkLst>
      </pc:sldChg>
      <pc:sldChg chg="del">
        <pc:chgData name="Eva Taterova" userId="85e501e719213830" providerId="LiveId" clId="{2ACD7DC9-A652-48E3-8762-4ADA32E76106}" dt="2021-05-13T08:15:48.851" v="7" actId="47"/>
        <pc:sldMkLst>
          <pc:docMk/>
          <pc:sldMk cId="2207442589" sldId="352"/>
        </pc:sldMkLst>
      </pc:sldChg>
      <pc:sldChg chg="del">
        <pc:chgData name="Eva Taterova" userId="85e501e719213830" providerId="LiveId" clId="{2ACD7DC9-A652-48E3-8762-4ADA32E76106}" dt="2021-05-13T08:15:48.851" v="7" actId="47"/>
        <pc:sldMkLst>
          <pc:docMk/>
          <pc:sldMk cId="1736819740" sldId="353"/>
        </pc:sldMkLst>
      </pc:sldChg>
      <pc:sldChg chg="del">
        <pc:chgData name="Eva Taterova" userId="85e501e719213830" providerId="LiveId" clId="{2ACD7DC9-A652-48E3-8762-4ADA32E76106}" dt="2021-05-13T08:15:48.851" v="7" actId="47"/>
        <pc:sldMkLst>
          <pc:docMk/>
          <pc:sldMk cId="611576779" sldId="354"/>
        </pc:sldMkLst>
      </pc:sldChg>
      <pc:sldChg chg="del">
        <pc:chgData name="Eva Taterova" userId="85e501e719213830" providerId="LiveId" clId="{2ACD7DC9-A652-48E3-8762-4ADA32E76106}" dt="2021-05-13T08:15:48.851" v="7" actId="47"/>
        <pc:sldMkLst>
          <pc:docMk/>
          <pc:sldMk cId="4165019260" sldId="355"/>
        </pc:sldMkLst>
      </pc:sldChg>
      <pc:sldChg chg="addSp delSp modSp add mod">
        <pc:chgData name="Eva Taterova" userId="85e501e719213830" providerId="LiveId" clId="{2ACD7DC9-A652-48E3-8762-4ADA32E76106}" dt="2021-05-13T08:31:31.245" v="86" actId="14100"/>
        <pc:sldMkLst>
          <pc:docMk/>
          <pc:sldMk cId="4036638094" sldId="470"/>
        </pc:sldMkLst>
        <pc:spChg chg="add del mod">
          <ac:chgData name="Eva Taterova" userId="85e501e719213830" providerId="LiveId" clId="{2ACD7DC9-A652-48E3-8762-4ADA32E76106}" dt="2021-05-13T08:28:57.252" v="75" actId="478"/>
          <ac:spMkLst>
            <pc:docMk/>
            <pc:sldMk cId="4036638094" sldId="470"/>
            <ac:spMk id="6" creationId="{21C8B00C-083B-48AE-A2D7-68BDC01640D5}"/>
          </ac:spMkLst>
        </pc:spChg>
        <pc:picChg chg="mod">
          <ac:chgData name="Eva Taterova" userId="85e501e719213830" providerId="LiveId" clId="{2ACD7DC9-A652-48E3-8762-4ADA32E76106}" dt="2021-05-13T08:31:31.245" v="86" actId="14100"/>
          <ac:picMkLst>
            <pc:docMk/>
            <pc:sldMk cId="4036638094" sldId="470"/>
            <ac:picMk id="4" creationId="{0368C2C5-BDBA-4E81-B744-FF1DC48E713D}"/>
          </ac:picMkLst>
        </pc:picChg>
        <pc:picChg chg="add mod">
          <ac:chgData name="Eva Taterova" userId="85e501e719213830" providerId="LiveId" clId="{2ACD7DC9-A652-48E3-8762-4ADA32E76106}" dt="2021-05-13T08:31:25.252" v="84" actId="1076"/>
          <ac:picMkLst>
            <pc:docMk/>
            <pc:sldMk cId="4036638094" sldId="470"/>
            <ac:picMk id="7" creationId="{A2ADDBD4-3F69-41A1-BC9F-8C7B75E6F9E9}"/>
          </ac:picMkLst>
        </pc:picChg>
        <pc:picChg chg="del">
          <ac:chgData name="Eva Taterova" userId="85e501e719213830" providerId="LiveId" clId="{2ACD7DC9-A652-48E3-8762-4ADA32E76106}" dt="2021-05-13T08:28:54.123" v="74" actId="478"/>
          <ac:picMkLst>
            <pc:docMk/>
            <pc:sldMk cId="4036638094" sldId="470"/>
            <ac:picMk id="8" creationId="{F0E6E76A-DA16-4DAA-99D6-B46689193342}"/>
          </ac:picMkLst>
        </pc:picChg>
      </pc:sldChg>
      <pc:sldChg chg="add">
        <pc:chgData name="Eva Taterova" userId="85e501e719213830" providerId="LiveId" clId="{2ACD7DC9-A652-48E3-8762-4ADA32E76106}" dt="2021-05-13T08:17:08.954" v="21"/>
        <pc:sldMkLst>
          <pc:docMk/>
          <pc:sldMk cId="2602139896" sldId="472"/>
        </pc:sldMkLst>
      </pc:sldChg>
      <pc:sldChg chg="new del">
        <pc:chgData name="Eva Taterova" userId="85e501e719213830" providerId="LiveId" clId="{2ACD7DC9-A652-48E3-8762-4ADA32E76106}" dt="2021-05-13T08:26:10.951" v="34" actId="47"/>
        <pc:sldMkLst>
          <pc:docMk/>
          <pc:sldMk cId="4107043993" sldId="473"/>
        </pc:sldMkLst>
      </pc:sldChg>
      <pc:sldChg chg="delSp add setBg delDesignElem">
        <pc:chgData name="Eva Taterova" userId="85e501e719213830" providerId="LiveId" clId="{2ACD7DC9-A652-48E3-8762-4ADA32E76106}" dt="2021-05-13T08:18:45.132" v="25"/>
        <pc:sldMkLst>
          <pc:docMk/>
          <pc:sldMk cId="3438035734" sldId="481"/>
        </pc:sldMkLst>
        <pc:spChg chg="del">
          <ac:chgData name="Eva Taterova" userId="85e501e719213830" providerId="LiveId" clId="{2ACD7DC9-A652-48E3-8762-4ADA32E76106}" dt="2021-05-13T08:18:45.132" v="25"/>
          <ac:spMkLst>
            <pc:docMk/>
            <pc:sldMk cId="3438035734" sldId="481"/>
            <ac:spMk id="11" creationId="{84DF55BE-B4AB-4BA1-BDE1-E9F7FB3F110A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82FDDD-5391-430F-9FF7-799773603E1B}" type="datetimeFigureOut">
              <a:rPr lang="cs-CZ" smtClean="0"/>
              <a:t>13.05.2021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9DA586-372E-4674-8D70-379BAE04D1D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244550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E7D51-82B4-4466-975E-84F2A78B8701}" type="datetimeFigureOut">
              <a:rPr lang="cs-CZ" smtClean="0"/>
              <a:t>13.05.2021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9159B-0CD2-4BEE-965F-393D9E1A4A90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372849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E7D51-82B4-4466-975E-84F2A78B8701}" type="datetimeFigureOut">
              <a:rPr lang="cs-CZ" smtClean="0"/>
              <a:t>13.05.2021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9159B-0CD2-4BEE-965F-393D9E1A4A90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168648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E7D51-82B4-4466-975E-84F2A78B8701}" type="datetimeFigureOut">
              <a:rPr lang="cs-CZ" smtClean="0"/>
              <a:t>13.05.2021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9159B-0CD2-4BEE-965F-393D9E1A4A90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587825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E7D51-82B4-4466-975E-84F2A78B8701}" type="datetimeFigureOut">
              <a:rPr lang="cs-CZ" smtClean="0"/>
              <a:t>13.05.2021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9159B-0CD2-4BEE-965F-393D9E1A4A90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352483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E7D51-82B4-4466-975E-84F2A78B8701}" type="datetimeFigureOut">
              <a:rPr lang="cs-CZ" smtClean="0"/>
              <a:t>13.05.2021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9159B-0CD2-4BEE-965F-393D9E1A4A90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402811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E7D51-82B4-4466-975E-84F2A78B8701}" type="datetimeFigureOut">
              <a:rPr lang="cs-CZ" smtClean="0"/>
              <a:t>13.05.2021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9159B-0CD2-4BEE-965F-393D9E1A4A90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558000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E7D51-82B4-4466-975E-84F2A78B8701}" type="datetimeFigureOut">
              <a:rPr lang="cs-CZ" smtClean="0"/>
              <a:t>13.05.2021</a:t>
            </a:fld>
            <a:endParaRPr lang="cs-CZ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9159B-0CD2-4BEE-965F-393D9E1A4A90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853982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E7D51-82B4-4466-975E-84F2A78B8701}" type="datetimeFigureOut">
              <a:rPr lang="cs-CZ" smtClean="0"/>
              <a:t>13.05.2021</a:t>
            </a:fld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9159B-0CD2-4BEE-965F-393D9E1A4A90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914884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E7D51-82B4-4466-975E-84F2A78B8701}" type="datetimeFigureOut">
              <a:rPr lang="cs-CZ" smtClean="0"/>
              <a:t>13.05.2021</a:t>
            </a:fld>
            <a:endParaRPr lang="cs-CZ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9159B-0CD2-4BEE-965F-393D9E1A4A90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298498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E7D51-82B4-4466-975E-84F2A78B8701}" type="datetimeFigureOut">
              <a:rPr lang="cs-CZ" smtClean="0"/>
              <a:t>13.05.2021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9159B-0CD2-4BEE-965F-393D9E1A4A90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552436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E7D51-82B4-4466-975E-84F2A78B8701}" type="datetimeFigureOut">
              <a:rPr lang="cs-CZ" smtClean="0"/>
              <a:t>13.05.2021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9159B-0CD2-4BEE-965F-393D9E1A4A90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289201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DE7D51-82B4-4466-975E-84F2A78B8701}" type="datetimeFigureOut">
              <a:rPr lang="cs-CZ" smtClean="0"/>
              <a:t>13.05.2021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59159B-0CD2-4BEE-965F-393D9E1A4A90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6411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13BFE2CE-6ECA-4F4E-A103-42B780EA88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5442" y="0"/>
            <a:ext cx="4168202" cy="2967094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433535" y="3633917"/>
            <a:ext cx="10747513" cy="1246817"/>
          </a:xfrm>
        </p:spPr>
        <p:txBody>
          <a:bodyPr>
            <a:noAutofit/>
          </a:bodyPr>
          <a:lstStyle/>
          <a:p>
            <a:br>
              <a:rPr lang="cs-CZ" sz="4400" b="1" cap="all" dirty="0"/>
            </a:br>
            <a:r>
              <a:rPr lang="en-US" sz="4400" b="1" cap="all" dirty="0"/>
              <a:t>Interpreting the Arab Spring: </a:t>
            </a:r>
            <a:br>
              <a:rPr lang="cs-CZ" sz="4400" b="1" cap="all" dirty="0"/>
            </a:br>
            <a:r>
              <a:rPr lang="en-US" sz="4400" b="1" cap="all" dirty="0"/>
              <a:t>Can democracy work in the Middle East?</a:t>
            </a:r>
            <a:endParaRPr lang="cs-CZ" sz="4400" b="1" cap="all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67543" y="5404468"/>
            <a:ext cx="9144000" cy="1655762"/>
          </a:xfrm>
        </p:spPr>
        <p:txBody>
          <a:bodyPr/>
          <a:lstStyle/>
          <a:p>
            <a:r>
              <a:rPr lang="cs-CZ" dirty="0"/>
              <a:t>Mgr. Eva Taterova, M.A., Ph.D.</a:t>
            </a:r>
          </a:p>
          <a:p>
            <a:r>
              <a:rPr lang="cs-CZ" i="1" dirty="0"/>
              <a:t>Middle East Crossroads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5AABD6A8-61BF-4263-BD44-4E37C89E2C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48791" y="0"/>
            <a:ext cx="3980589" cy="2968487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5338815C-3D61-412B-B886-5CB45D02FD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4328535" cy="2967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4534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endParaRPr lang="cs-CZ" sz="4400" b="1" dirty="0">
              <a:latin typeface="+mj-lt"/>
            </a:endParaRPr>
          </a:p>
          <a:p>
            <a:pPr marL="0" indent="0" algn="ctr">
              <a:buNone/>
            </a:pPr>
            <a:endParaRPr lang="cs-CZ" sz="4400" b="1" dirty="0">
              <a:latin typeface="+mj-lt"/>
            </a:endParaRPr>
          </a:p>
          <a:p>
            <a:pPr marL="0" indent="0" algn="ctr">
              <a:buNone/>
            </a:pPr>
            <a:r>
              <a:rPr lang="cs-CZ" sz="4400" b="1" dirty="0">
                <a:latin typeface="+mj-lt"/>
              </a:rPr>
              <a:t>THANK YOU FOR YOUR ATTENTION</a:t>
            </a:r>
          </a:p>
        </p:txBody>
      </p:sp>
    </p:spTree>
    <p:extLst>
      <p:ext uri="{BB962C8B-B14F-4D97-AF65-F5344CB8AC3E}">
        <p14:creationId xmlns:p14="http://schemas.microsoft.com/office/powerpoint/2010/main" val="18355079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Nadpis 1">
            <a:extLst>
              <a:ext uri="{FF2B5EF4-FFF2-40B4-BE49-F238E27FC236}">
                <a16:creationId xmlns:a16="http://schemas.microsoft.com/office/drawing/2014/main" id="{F10E24FE-3267-41C3-84BC-914A1DFDC3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b="1" dirty="0">
                <a:solidFill>
                  <a:schemeClr val="tx1"/>
                </a:solidFill>
              </a:rPr>
              <a:t>ARAB SPRING</a:t>
            </a:r>
          </a:p>
        </p:txBody>
      </p:sp>
      <p:sp>
        <p:nvSpPr>
          <p:cNvPr id="22531" name="Zástupný symbol pro obsah 2">
            <a:extLst>
              <a:ext uri="{FF2B5EF4-FFF2-40B4-BE49-F238E27FC236}">
                <a16:creationId xmlns:a16="http://schemas.microsoft.com/office/drawing/2014/main" id="{B95E04A2-3502-4FBF-97BB-F0BCBEE30C1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1" y="1447800"/>
            <a:ext cx="5349876" cy="5156200"/>
          </a:xfrm>
        </p:spPr>
        <p:txBody>
          <a:bodyPr>
            <a:normAutofit/>
          </a:bodyPr>
          <a:lstStyle/>
          <a:p>
            <a:r>
              <a:rPr lang="en-US" altLang="cs-CZ" sz="2200" dirty="0"/>
              <a:t>December 2010: Mohamed Bouazizi‘s self-immolation in Tunisia </a:t>
            </a:r>
            <a:r>
              <a:rPr lang="en-US" altLang="cs-CZ" sz="2200" dirty="0">
                <a:sym typeface="Wingdings" panose="05000000000000000000" pitchFamily="2" charset="2"/>
              </a:rPr>
              <a:t> protest against president Bin Ali‘s government  spread to almost all other Arab countries </a:t>
            </a:r>
            <a:br>
              <a:rPr lang="cs-CZ" altLang="cs-CZ" sz="2200" dirty="0">
                <a:sym typeface="Wingdings" panose="05000000000000000000" pitchFamily="2" charset="2"/>
              </a:rPr>
            </a:br>
            <a:r>
              <a:rPr lang="en-US" altLang="cs-CZ" sz="2200" dirty="0">
                <a:sym typeface="Wingdings" panose="05000000000000000000" pitchFamily="2" charset="2"/>
              </a:rPr>
              <a:t>(a significant surprise for the whole world).</a:t>
            </a:r>
          </a:p>
          <a:p>
            <a:endParaRPr lang="en-US" altLang="cs-CZ" sz="2200" dirty="0">
              <a:sym typeface="Wingdings" panose="05000000000000000000" pitchFamily="2" charset="2"/>
            </a:endParaRPr>
          </a:p>
          <a:p>
            <a:r>
              <a:rPr lang="en-US" altLang="cs-CZ" sz="2200" dirty="0">
                <a:sym typeface="Wingdings" panose="05000000000000000000" pitchFamily="2" charset="2"/>
              </a:rPr>
              <a:t>Various reasons for the protests: economic troubles, difficult social situation, corruption, limited human and political right.</a:t>
            </a:r>
          </a:p>
          <a:p>
            <a:endParaRPr lang="en-US" altLang="cs-CZ" sz="2200" dirty="0">
              <a:sym typeface="Wingdings" panose="05000000000000000000" pitchFamily="2" charset="2"/>
            </a:endParaRPr>
          </a:p>
          <a:p>
            <a:r>
              <a:rPr lang="en-US" altLang="cs-CZ" sz="2200" dirty="0">
                <a:sym typeface="Wingdings" panose="05000000000000000000" pitchFamily="2" charset="2"/>
              </a:rPr>
              <a:t>Role of the new media and social networks such as Facebook and Twitter.</a:t>
            </a:r>
            <a:endParaRPr lang="en-US" altLang="cs-CZ" sz="2200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0183F5ED-AA5C-4F94-AD74-D49D57F3A6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5372" y="365125"/>
            <a:ext cx="4327526" cy="2970414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050577B9-49B6-4EC6-9AC0-03FE177FBB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5372" y="3595937"/>
            <a:ext cx="4327525" cy="2896938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37FDA82-EECB-4072-86B9-7B411B211D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9813" y="115889"/>
            <a:ext cx="7543800" cy="1449387"/>
          </a:xfrm>
        </p:spPr>
        <p:txBody>
          <a:bodyPr/>
          <a:lstStyle/>
          <a:p>
            <a:pPr>
              <a:defRPr/>
            </a:pPr>
            <a:r>
              <a:rPr lang="cs-CZ" b="1" dirty="0"/>
              <a:t>SITUATION AFTER ARAB SPRING</a:t>
            </a:r>
          </a:p>
        </p:txBody>
      </p:sp>
      <p:pic>
        <p:nvPicPr>
          <p:cNvPr id="54277" name="Picture 2" descr="VÃ½sledek obrÃ¡zku pro middle east before arab spring">
            <a:extLst>
              <a:ext uri="{FF2B5EF4-FFF2-40B4-BE49-F238E27FC236}">
                <a16:creationId xmlns:a16="http://schemas.microsoft.com/office/drawing/2014/main" id="{8808ACF0-6C13-4A55-A2CA-20F25F4EA7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9444" y="1081839"/>
            <a:ext cx="10515600" cy="5838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9335406-8D90-478B-AB11-EE782CA398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01826"/>
            <a:ext cx="7253415" cy="11121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z="3600" b="1" dirty="0"/>
              <a:t>ARAB SPRING AND ITS CONSEQUENCES</a:t>
            </a:r>
            <a:endParaRPr lang="en-US" sz="3600" b="1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11EFD03-3664-447D-9C36-B5B88F8513F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5429" y="1313936"/>
            <a:ext cx="6601018" cy="5342238"/>
          </a:xfrm>
        </p:spPr>
        <p:txBody>
          <a:bodyPr vert="horz" lIns="91440" tIns="45720" rIns="91440" bIns="45720" rtlCol="0">
            <a:noAutofit/>
          </a:bodyPr>
          <a:lstStyle/>
          <a:p>
            <a:r>
              <a:rPr lang="en-US" sz="2000" dirty="0"/>
              <a:t>Initial strengthening of civil society and democracy, which in most cases did not last (the most successful transition to democracy in Tunisia).</a:t>
            </a:r>
          </a:p>
          <a:p>
            <a:endParaRPr lang="en-US" sz="2000" dirty="0"/>
          </a:p>
          <a:p>
            <a:r>
              <a:rPr lang="en-US" sz="2000" dirty="0"/>
              <a:t>Stable but often very brutal autocracies plunged into chaos (Syria, Yemen, Libya), or the exchange of one dictatorial regime for another (Egypt).</a:t>
            </a:r>
          </a:p>
          <a:p>
            <a:endParaRPr lang="en-US" sz="2000" dirty="0"/>
          </a:p>
          <a:p>
            <a:r>
              <a:rPr lang="en-US" sz="2000" dirty="0"/>
              <a:t>In the ensuing chaos, radicals </a:t>
            </a:r>
            <a:r>
              <a:rPr lang="cs-CZ" sz="2000" dirty="0" err="1"/>
              <a:t>have</a:t>
            </a:r>
            <a:r>
              <a:rPr lang="cs-CZ" sz="2000" dirty="0"/>
              <a:t> </a:t>
            </a:r>
            <a:r>
              <a:rPr lang="cs-CZ" sz="2000" dirty="0" err="1"/>
              <a:t>been</a:t>
            </a:r>
            <a:r>
              <a:rPr lang="en-US" sz="2000" dirty="0"/>
              <a:t> strengthening.</a:t>
            </a:r>
          </a:p>
          <a:p>
            <a:endParaRPr lang="en-US" sz="2000" dirty="0"/>
          </a:p>
          <a:p>
            <a:r>
              <a:rPr lang="en-US" sz="2000" dirty="0"/>
              <a:t>The power of the USA is weakening, it slightly strengthens the influence of Russia (Syria), China, the regional power Turkey is trying to become a local hegemon.</a:t>
            </a:r>
          </a:p>
          <a:p>
            <a:endParaRPr lang="en-US" sz="2000" dirty="0"/>
          </a:p>
          <a:p>
            <a:r>
              <a:rPr lang="en-US" sz="2000" dirty="0"/>
              <a:t>Refugee waves, humanitarian disasters, devastation or stagnation of economies, rising inequality and poverty.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71EAFF2C-BD76-47F5-811F-0F414BF46E1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253415" y="168876"/>
            <a:ext cx="4679091" cy="2631989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91DFB57C-5F2C-4364-ACCD-E8B3E065BE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7726" y="2961502"/>
            <a:ext cx="4654780" cy="3467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0357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E5DFABA-269E-4229-A71E-F41E68FF53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242" y="365125"/>
            <a:ext cx="7415215" cy="1325563"/>
          </a:xfrm>
        </p:spPr>
        <p:txBody>
          <a:bodyPr>
            <a:normAutofit/>
          </a:bodyPr>
          <a:lstStyle/>
          <a:p>
            <a:r>
              <a:rPr lang="cs-CZ" b="1" dirty="0"/>
              <a:t>SITUATION AFTER ARAB SPRING</a:t>
            </a:r>
            <a:endParaRPr lang="cs-CZ" b="1" cap="all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410864B-A18A-439B-AD48-42D0DF1E4F7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590372"/>
            <a:ext cx="6477000" cy="4667477"/>
          </a:xfrm>
        </p:spPr>
        <p:txBody>
          <a:bodyPr>
            <a:no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200" b="0" i="0" dirty="0">
                <a:solidFill>
                  <a:srgbClr val="333333"/>
                </a:solidFill>
                <a:effectLst/>
                <a:latin typeface="adobe-caslon-pro"/>
              </a:rPr>
              <a:t>A stable but often very brutal autocracy sinks into chaos (Syria, Yemen, Libya)  or the resurgence of autocracy (Egypt).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200" b="0" i="0" dirty="0">
              <a:solidFill>
                <a:srgbClr val="333333"/>
              </a:solidFill>
              <a:effectLst/>
              <a:latin typeface="adobe-caslon-pro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2200" b="0" i="0" dirty="0">
                <a:solidFill>
                  <a:srgbClr val="333333"/>
                </a:solidFill>
                <a:effectLst/>
                <a:latin typeface="adobe-caslon-pro"/>
              </a:rPr>
              <a:t>In the ongoing chaos, radicals of all kinds are strengthening - from secularists (clan warlords in Syria or Kurdish militias) to religious extremists (ISIS, An-Nusra).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200" b="0" i="0" dirty="0">
              <a:solidFill>
                <a:srgbClr val="333333"/>
              </a:solidFill>
              <a:effectLst/>
              <a:latin typeface="adobe-caslon-pro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2200" b="0" i="0" dirty="0">
                <a:solidFill>
                  <a:srgbClr val="333333"/>
                </a:solidFill>
                <a:effectLst/>
                <a:latin typeface="adobe-caslon-pro"/>
              </a:rPr>
              <a:t>Weakening US power, slightly strengthening influence of Russia (Syria), China, regional power Turkey is trying to become a local hegemon.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200" dirty="0">
              <a:solidFill>
                <a:srgbClr val="333333"/>
              </a:solidFill>
              <a:latin typeface="adobe-caslon-pro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2200" b="0" i="0" dirty="0">
                <a:solidFill>
                  <a:srgbClr val="333333"/>
                </a:solidFill>
                <a:effectLst/>
                <a:latin typeface="adobe-caslon-pro"/>
              </a:rPr>
              <a:t>Response of Europe?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200" b="0" i="0" dirty="0">
              <a:solidFill>
                <a:srgbClr val="333333"/>
              </a:solidFill>
              <a:effectLst/>
              <a:latin typeface="adobe-caslon-pro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sz="2200" b="0" i="0" dirty="0">
              <a:solidFill>
                <a:srgbClr val="333333"/>
              </a:solidFill>
              <a:effectLst/>
              <a:latin typeface="adobe-caslon-pro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0368C2C5-BDBA-4E81-B744-FF1DC48E71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1161" y="918254"/>
            <a:ext cx="4639598" cy="2745551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A2ADDBD4-3F69-41A1-BC9F-8C7B75E6F9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1160" y="3924110"/>
            <a:ext cx="4639598" cy="2609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6380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Nadpis 1">
            <a:extLst>
              <a:ext uri="{FF2B5EF4-FFF2-40B4-BE49-F238E27FC236}">
                <a16:creationId xmlns:a16="http://schemas.microsoft.com/office/drawing/2014/main" id="{31E8160A-71DD-40E3-8013-0E4871DD70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b="1" dirty="0">
                <a:solidFill>
                  <a:schemeClr val="tx1"/>
                </a:solidFill>
              </a:rPr>
              <a:t>WAR IN SYRIA (</a:t>
            </a:r>
            <a:r>
              <a:rPr lang="cs-CZ" altLang="cs-CZ" b="1" dirty="0" err="1">
                <a:solidFill>
                  <a:schemeClr val="tx1"/>
                </a:solidFill>
              </a:rPr>
              <a:t>since</a:t>
            </a:r>
            <a:r>
              <a:rPr lang="cs-CZ" altLang="cs-CZ" b="1" dirty="0">
                <a:solidFill>
                  <a:schemeClr val="tx1"/>
                </a:solidFill>
              </a:rPr>
              <a:t> 2011)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21D55363-628A-4DA2-BB6A-C844E6F1A821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838200" y="1825625"/>
            <a:ext cx="5765800" cy="4351338"/>
          </a:xfrm>
        </p:spPr>
        <p:txBody>
          <a:bodyPr>
            <a:normAutofit fontScale="77500" lnSpcReduction="20000"/>
          </a:bodyPr>
          <a:lstStyle/>
          <a:p>
            <a:pPr marL="274320" indent="-274320">
              <a:spcBef>
                <a:spcPts val="580"/>
              </a:spcBef>
              <a:buFont typeface="Wingdings 2"/>
              <a:buChar char=""/>
              <a:defRPr/>
            </a:pPr>
            <a:r>
              <a:rPr lang="en-US" dirty="0"/>
              <a:t>March 2011 demonstrations against Bashar Assad‘s regime.</a:t>
            </a:r>
          </a:p>
          <a:p>
            <a:pPr marL="274320" indent="-274320">
              <a:spcBef>
                <a:spcPts val="580"/>
              </a:spcBef>
              <a:buFont typeface="Wingdings 2"/>
              <a:buChar char=""/>
              <a:defRPr/>
            </a:pPr>
            <a:endParaRPr lang="en-US" dirty="0"/>
          </a:p>
          <a:p>
            <a:pPr marL="274320" indent="-274320">
              <a:spcBef>
                <a:spcPts val="580"/>
              </a:spcBef>
              <a:buFont typeface="Wingdings 2"/>
              <a:buChar char=""/>
              <a:defRPr/>
            </a:pPr>
            <a:r>
              <a:rPr lang="en-US" dirty="0"/>
              <a:t>Bashar Assad decide to suppress the uprisings with the help of the army </a:t>
            </a:r>
            <a:r>
              <a:rPr lang="en-US" dirty="0">
                <a:sym typeface="Wingdings" panose="05000000000000000000" pitchFamily="2" charset="2"/>
              </a:rPr>
              <a:t> the conflict escalated in regular civil war.</a:t>
            </a:r>
          </a:p>
          <a:p>
            <a:pPr marL="274320" indent="-274320">
              <a:spcBef>
                <a:spcPts val="580"/>
              </a:spcBef>
              <a:buFont typeface="Wingdings 2"/>
              <a:buChar char=""/>
              <a:defRPr/>
            </a:pPr>
            <a:endParaRPr lang="en-US" dirty="0">
              <a:sym typeface="Wingdings" panose="05000000000000000000" pitchFamily="2" charset="2"/>
            </a:endParaRPr>
          </a:p>
          <a:p>
            <a:pPr marL="274320" indent="-274320">
              <a:spcBef>
                <a:spcPts val="580"/>
              </a:spcBef>
              <a:buFont typeface="Wingdings 2"/>
              <a:buChar char=""/>
              <a:defRPr/>
            </a:pPr>
            <a:r>
              <a:rPr lang="en-US" dirty="0">
                <a:sym typeface="Wingdings" panose="05000000000000000000" pitchFamily="2" charset="2"/>
              </a:rPr>
              <a:t>Massive damages: more than 470,000 death, more 3 millions of refugees – huge violation of the human rights (torture, political prisoners, weapons of massive destruction).</a:t>
            </a:r>
          </a:p>
          <a:p>
            <a:pPr marL="274320" indent="-274320">
              <a:spcBef>
                <a:spcPts val="580"/>
              </a:spcBef>
              <a:buFont typeface="Wingdings 2"/>
              <a:buChar char=""/>
              <a:defRPr/>
            </a:pPr>
            <a:endParaRPr lang="en-US" dirty="0">
              <a:sym typeface="Wingdings" panose="05000000000000000000" pitchFamily="2" charset="2"/>
            </a:endParaRPr>
          </a:p>
          <a:p>
            <a:pPr marL="274320" indent="-274320">
              <a:spcBef>
                <a:spcPts val="580"/>
              </a:spcBef>
              <a:buFont typeface="Wingdings 2"/>
              <a:buChar char=""/>
              <a:defRPr/>
            </a:pPr>
            <a:r>
              <a:rPr lang="en-US" dirty="0">
                <a:sym typeface="Wingdings" panose="05000000000000000000" pitchFamily="2" charset="2"/>
              </a:rPr>
              <a:t>Syria has become the battlefield of the great powers such as Iran, Saudi Arabia, Russia, Turkey and others.</a:t>
            </a:r>
            <a:endParaRPr lang="en-US" dirty="0"/>
          </a:p>
          <a:p>
            <a:pPr marL="274320" indent="-274320">
              <a:spcBef>
                <a:spcPts val="580"/>
              </a:spcBef>
              <a:buFont typeface="Wingdings 2"/>
              <a:buChar char=""/>
              <a:defRPr/>
            </a:pPr>
            <a:endParaRPr lang="en-US" dirty="0"/>
          </a:p>
        </p:txBody>
      </p:sp>
      <p:pic>
        <p:nvPicPr>
          <p:cNvPr id="4" name="Picture 4" descr="Syria conflict: All parties committed war crimes in Aleppo - UN - BBC News">
            <a:extLst>
              <a:ext uri="{FF2B5EF4-FFF2-40B4-BE49-F238E27FC236}">
                <a16:creationId xmlns:a16="http://schemas.microsoft.com/office/drawing/2014/main" id="{F0FB3D1F-F899-496F-BCC8-5D00AEC25A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1313" y="351873"/>
            <a:ext cx="5181600" cy="291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Zástupný obsah 2">
            <a:extLst>
              <a:ext uri="{FF2B5EF4-FFF2-40B4-BE49-F238E27FC236}">
                <a16:creationId xmlns:a16="http://schemas.microsoft.com/office/drawing/2014/main" id="{28BABFE3-E5B0-4B97-80A0-FD28AFDF32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1313" y="3442252"/>
            <a:ext cx="5181600" cy="291465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Nadpis 1">
            <a:extLst>
              <a:ext uri="{FF2B5EF4-FFF2-40B4-BE49-F238E27FC236}">
                <a16:creationId xmlns:a16="http://schemas.microsoft.com/office/drawing/2014/main" id="{83402BE8-82DB-4F78-84D6-8114B74D40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b="1" dirty="0">
                <a:solidFill>
                  <a:schemeClr val="tx1"/>
                </a:solidFill>
              </a:rPr>
              <a:t>WAR IN SYRIA (</a:t>
            </a:r>
            <a:r>
              <a:rPr lang="cs-CZ" altLang="cs-CZ" b="1" dirty="0" err="1">
                <a:solidFill>
                  <a:schemeClr val="tx1"/>
                </a:solidFill>
              </a:rPr>
              <a:t>since</a:t>
            </a:r>
            <a:r>
              <a:rPr lang="cs-CZ" altLang="cs-CZ" b="1" dirty="0">
                <a:solidFill>
                  <a:schemeClr val="tx1"/>
                </a:solidFill>
              </a:rPr>
              <a:t> 2011)</a:t>
            </a:r>
          </a:p>
        </p:txBody>
      </p:sp>
      <p:sp>
        <p:nvSpPr>
          <p:cNvPr id="28675" name="Zástupný symbol pro obsah 2">
            <a:extLst>
              <a:ext uri="{FF2B5EF4-FFF2-40B4-BE49-F238E27FC236}">
                <a16:creationId xmlns:a16="http://schemas.microsoft.com/office/drawing/2014/main" id="{A5ECB859-0620-42C8-ACBF-EA2B8A37C0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1" y="1447800"/>
            <a:ext cx="5349876" cy="4572000"/>
          </a:xfrm>
        </p:spPr>
        <p:txBody>
          <a:bodyPr>
            <a:normAutofit/>
          </a:bodyPr>
          <a:lstStyle/>
          <a:p>
            <a:r>
              <a:rPr lang="en-US" altLang="cs-CZ" sz="2300" b="1" dirty="0"/>
              <a:t>Assad‘s supporters:</a:t>
            </a:r>
          </a:p>
          <a:p>
            <a:pPr lvl="1"/>
            <a:r>
              <a:rPr lang="en-US" altLang="cs-CZ" sz="2300" dirty="0"/>
              <a:t>Syrian government forces.</a:t>
            </a:r>
          </a:p>
          <a:p>
            <a:pPr lvl="1"/>
            <a:r>
              <a:rPr lang="en-US" altLang="cs-CZ" sz="2300" dirty="0"/>
              <a:t>Hizballah.</a:t>
            </a:r>
          </a:p>
          <a:p>
            <a:pPr lvl="1"/>
            <a:r>
              <a:rPr lang="en-US" altLang="cs-CZ" sz="2300" dirty="0"/>
              <a:t>Russia, Iraq, Iran.</a:t>
            </a:r>
          </a:p>
          <a:p>
            <a:pPr lvl="1"/>
            <a:endParaRPr lang="en-US" altLang="cs-CZ" sz="2300" dirty="0"/>
          </a:p>
          <a:p>
            <a:r>
              <a:rPr lang="en-US" altLang="cs-CZ" sz="2300" b="1" dirty="0"/>
              <a:t>Opposition:</a:t>
            </a:r>
          </a:p>
          <a:p>
            <a:pPr lvl="1"/>
            <a:r>
              <a:rPr lang="en-US" altLang="cs-CZ" sz="2300" dirty="0"/>
              <a:t>National Coalition for Syrian Revolutionary and Opposition Forces</a:t>
            </a:r>
          </a:p>
          <a:p>
            <a:pPr lvl="1"/>
            <a:r>
              <a:rPr lang="en-US" altLang="cs-CZ" sz="2300" dirty="0"/>
              <a:t>Islamic state.</a:t>
            </a:r>
          </a:p>
          <a:p>
            <a:pPr lvl="1"/>
            <a:r>
              <a:rPr lang="en-US" altLang="cs-CZ" sz="2300" dirty="0"/>
              <a:t>An-Nusra </a:t>
            </a:r>
            <a:r>
              <a:rPr lang="en-US" altLang="cs-CZ" sz="2300" dirty="0" err="1"/>
              <a:t>Fronte</a:t>
            </a:r>
            <a:r>
              <a:rPr lang="en-US" altLang="cs-CZ" sz="2300" dirty="0"/>
              <a:t> (close connections to al-</a:t>
            </a:r>
            <a:r>
              <a:rPr lang="en-US" altLang="cs-CZ" sz="2300" dirty="0" err="1"/>
              <a:t>Kaida</a:t>
            </a:r>
            <a:r>
              <a:rPr lang="en-US" altLang="cs-CZ" sz="2300" dirty="0"/>
              <a:t>).</a:t>
            </a:r>
          </a:p>
          <a:p>
            <a:pPr lvl="1"/>
            <a:r>
              <a:rPr lang="en-US" altLang="cs-CZ" sz="2300" dirty="0"/>
              <a:t>Turkey, Qatar, Saudi Arabia.</a:t>
            </a:r>
          </a:p>
        </p:txBody>
      </p:sp>
      <p:pic>
        <p:nvPicPr>
          <p:cNvPr id="28676" name="Zástupný obsah 4">
            <a:extLst>
              <a:ext uri="{FF2B5EF4-FFF2-40B4-BE49-F238E27FC236}">
                <a16:creationId xmlns:a16="http://schemas.microsoft.com/office/drawing/2014/main" id="{F8962A95-4E15-4557-933E-F829E214CFB7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81142" y="351872"/>
            <a:ext cx="4274403" cy="3044226"/>
          </a:xfrm>
        </p:spPr>
      </p:pic>
      <p:pic>
        <p:nvPicPr>
          <p:cNvPr id="2" name="Obrázek 1">
            <a:extLst>
              <a:ext uri="{FF2B5EF4-FFF2-40B4-BE49-F238E27FC236}">
                <a16:creationId xmlns:a16="http://schemas.microsoft.com/office/drawing/2014/main" id="{93B2119B-B31E-4C72-A910-8C5FC8B727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1142" y="3809401"/>
            <a:ext cx="4274403" cy="286385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Zástupný obsah 6">
            <a:extLst>
              <a:ext uri="{FF2B5EF4-FFF2-40B4-BE49-F238E27FC236}">
                <a16:creationId xmlns:a16="http://schemas.microsoft.com/office/drawing/2014/main" id="{86319592-878D-4009-A81B-2D2392F4BB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11450" y="204789"/>
            <a:ext cx="6769100" cy="6611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1398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>
            <a:extLst>
              <a:ext uri="{FF2B5EF4-FFF2-40B4-BE49-F238E27FC236}">
                <a16:creationId xmlns:a16="http://schemas.microsoft.com/office/drawing/2014/main" id="{0C60FA87-E9DE-400B-83F7-EA0F50F425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078CC6A6-493E-4CE7-A371-928481057E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cs-CZ" sz="4400" b="1" i="1" cap="all" dirty="0"/>
          </a:p>
          <a:p>
            <a:pPr marL="0" indent="0" algn="ctr">
              <a:buNone/>
            </a:pPr>
            <a:endParaRPr lang="cs-CZ" sz="4000" b="1" i="1" cap="all" dirty="0"/>
          </a:p>
          <a:p>
            <a:pPr marL="0" indent="0" algn="ctr">
              <a:buNone/>
            </a:pPr>
            <a:r>
              <a:rPr lang="en-US" sz="4000" b="1" i="1" cap="all" dirty="0"/>
              <a:t>Can democracy work in the Middle East?</a:t>
            </a:r>
            <a:endParaRPr lang="cs-CZ" sz="4000" b="1" i="1" dirty="0"/>
          </a:p>
        </p:txBody>
      </p:sp>
    </p:spTree>
    <p:extLst>
      <p:ext uri="{BB962C8B-B14F-4D97-AF65-F5344CB8AC3E}">
        <p14:creationId xmlns:p14="http://schemas.microsoft.com/office/powerpoint/2010/main" val="468281807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3392</TotalTime>
  <Words>472</Words>
  <Application>Microsoft Office PowerPoint</Application>
  <PresentationFormat>Širokoúhlá obrazovka</PresentationFormat>
  <Paragraphs>53</Paragraphs>
  <Slides>10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10</vt:i4>
      </vt:variant>
    </vt:vector>
  </HeadingPairs>
  <TitlesOfParts>
    <vt:vector size="16" baseType="lpstr">
      <vt:lpstr>adobe-caslon-pro</vt:lpstr>
      <vt:lpstr>Arial</vt:lpstr>
      <vt:lpstr>Calibri</vt:lpstr>
      <vt:lpstr>Calibri Light</vt:lpstr>
      <vt:lpstr>Wingdings 2</vt:lpstr>
      <vt:lpstr>Motiv Office</vt:lpstr>
      <vt:lpstr> Interpreting the Arab Spring:  Can democracy work in the Middle East?</vt:lpstr>
      <vt:lpstr>ARAB SPRING</vt:lpstr>
      <vt:lpstr>SITUATION AFTER ARAB SPRING</vt:lpstr>
      <vt:lpstr>ARAB SPRING AND ITS CONSEQUENCES</vt:lpstr>
      <vt:lpstr>SITUATION AFTER ARAB SPRING</vt:lpstr>
      <vt:lpstr>WAR IN SYRIA (since 2011)</vt:lpstr>
      <vt:lpstr>WAR IN SYRIA (since 2011)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Middle East: the basic terminology, geography, demography</dc:title>
  <dc:creator>Eva Taterova</dc:creator>
  <cp:lastModifiedBy>Eva Taterova</cp:lastModifiedBy>
  <cp:revision>35</cp:revision>
  <dcterms:created xsi:type="dcterms:W3CDTF">2018-09-24T10:37:06Z</dcterms:created>
  <dcterms:modified xsi:type="dcterms:W3CDTF">2021-05-13T08:41:10Z</dcterms:modified>
</cp:coreProperties>
</file>