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6" r:id="rId3"/>
    <p:sldId id="303" r:id="rId4"/>
    <p:sldId id="298" r:id="rId5"/>
    <p:sldId id="299" r:id="rId6"/>
    <p:sldId id="300" r:id="rId7"/>
    <p:sldId id="306" r:id="rId8"/>
    <p:sldId id="305" r:id="rId9"/>
    <p:sldId id="302" r:id="rId10"/>
    <p:sldId id="301" r:id="rId11"/>
    <p:sldId id="307" r:id="rId12"/>
    <p:sldId id="304" r:id="rId13"/>
    <p:sldId id="271"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BF2780-7B3F-4C68-B6C0-A6BB8987C0ED}" v="23" dt="2021-04-08T08:37:47.82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72" d="100"/>
          <a:sy n="72" d="100"/>
        </p:scale>
        <p:origin x="5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Taterova" userId="85e501e719213830" providerId="LiveId" clId="{03BF2780-7B3F-4C68-B6C0-A6BB8987C0ED}"/>
    <pc:docChg chg="undo custSel addSld delSld modSld">
      <pc:chgData name="Eva Taterova" userId="85e501e719213830" providerId="LiveId" clId="{03BF2780-7B3F-4C68-B6C0-A6BB8987C0ED}" dt="2021-04-08T08:58:13.124" v="1168" actId="20577"/>
      <pc:docMkLst>
        <pc:docMk/>
      </pc:docMkLst>
      <pc:sldChg chg="addSp delSp modSp mod">
        <pc:chgData name="Eva Taterova" userId="85e501e719213830" providerId="LiveId" clId="{03BF2780-7B3F-4C68-B6C0-A6BB8987C0ED}" dt="2021-04-08T08:37:31.167" v="1017" actId="14100"/>
        <pc:sldMkLst>
          <pc:docMk/>
          <pc:sldMk cId="2258453491" sldId="257"/>
        </pc:sldMkLst>
        <pc:spChg chg="mod">
          <ac:chgData name="Eva Taterova" userId="85e501e719213830" providerId="LiveId" clId="{03BF2780-7B3F-4C68-B6C0-A6BB8987C0ED}" dt="2021-04-07T19:04:04.975" v="6" actId="6549"/>
          <ac:spMkLst>
            <pc:docMk/>
            <pc:sldMk cId="2258453491" sldId="257"/>
            <ac:spMk id="2" creationId="{00000000-0000-0000-0000-000000000000}"/>
          </ac:spMkLst>
        </pc:spChg>
        <pc:picChg chg="add mod">
          <ac:chgData name="Eva Taterova" userId="85e501e719213830" providerId="LiveId" clId="{03BF2780-7B3F-4C68-B6C0-A6BB8987C0ED}" dt="2021-04-08T08:36:59.797" v="1009" actId="14100"/>
          <ac:picMkLst>
            <pc:docMk/>
            <pc:sldMk cId="2258453491" sldId="257"/>
            <ac:picMk id="4" creationId="{CF7F27EE-50E8-4D1C-AF4F-FC0A0354CBE2}"/>
          </ac:picMkLst>
        </pc:picChg>
        <pc:picChg chg="del">
          <ac:chgData name="Eva Taterova" userId="85e501e719213830" providerId="LiveId" clId="{03BF2780-7B3F-4C68-B6C0-A6BB8987C0ED}" dt="2021-04-07T19:03:50.755" v="3" actId="478"/>
          <ac:picMkLst>
            <pc:docMk/>
            <pc:sldMk cId="2258453491" sldId="257"/>
            <ac:picMk id="5" creationId="{6106BEE5-A2C5-4BF2-9EEE-27CFBEB9FED6}"/>
          </ac:picMkLst>
        </pc:picChg>
        <pc:picChg chg="del">
          <ac:chgData name="Eva Taterova" userId="85e501e719213830" providerId="LiveId" clId="{03BF2780-7B3F-4C68-B6C0-A6BB8987C0ED}" dt="2021-04-07T19:03:52.907" v="4" actId="478"/>
          <ac:picMkLst>
            <pc:docMk/>
            <pc:sldMk cId="2258453491" sldId="257"/>
            <ac:picMk id="6" creationId="{AA3C73BB-B547-4D74-8D37-DD5C43D51829}"/>
          </ac:picMkLst>
        </pc:picChg>
        <pc:picChg chg="add mod">
          <ac:chgData name="Eva Taterova" userId="85e501e719213830" providerId="LiveId" clId="{03BF2780-7B3F-4C68-B6C0-A6BB8987C0ED}" dt="2021-04-08T08:37:31.167" v="1017" actId="14100"/>
          <ac:picMkLst>
            <pc:docMk/>
            <pc:sldMk cId="2258453491" sldId="257"/>
            <ac:picMk id="7" creationId="{179ADBBC-8650-4147-A6D3-4F5C65169CE2}"/>
          </ac:picMkLst>
        </pc:picChg>
        <pc:picChg chg="add mod">
          <ac:chgData name="Eva Taterova" userId="85e501e719213830" providerId="LiveId" clId="{03BF2780-7B3F-4C68-B6C0-A6BB8987C0ED}" dt="2021-04-08T08:37:26.749" v="1016" actId="14100"/>
          <ac:picMkLst>
            <pc:docMk/>
            <pc:sldMk cId="2258453491" sldId="257"/>
            <ac:picMk id="8" creationId="{356C79FD-C5A9-476F-ACA9-B497B5A73CE1}"/>
          </ac:picMkLst>
        </pc:picChg>
        <pc:picChg chg="del">
          <ac:chgData name="Eva Taterova" userId="85e501e719213830" providerId="LiveId" clId="{03BF2780-7B3F-4C68-B6C0-A6BB8987C0ED}" dt="2021-04-07T19:03:54.698" v="5" actId="478"/>
          <ac:picMkLst>
            <pc:docMk/>
            <pc:sldMk cId="2258453491" sldId="257"/>
            <ac:picMk id="11" creationId="{6E05ABFA-AE8B-4EBB-8838-8AA29346B16D}"/>
          </ac:picMkLst>
        </pc:picChg>
      </pc:sldChg>
      <pc:sldChg chg="del">
        <pc:chgData name="Eva Taterova" userId="85e501e719213830" providerId="LiveId" clId="{03BF2780-7B3F-4C68-B6C0-A6BB8987C0ED}" dt="2021-04-07T19:33:30.240" v="398" actId="47"/>
        <pc:sldMkLst>
          <pc:docMk/>
          <pc:sldMk cId="1245944048" sldId="287"/>
        </pc:sldMkLst>
      </pc:sldChg>
      <pc:sldChg chg="del">
        <pc:chgData name="Eva Taterova" userId="85e501e719213830" providerId="LiveId" clId="{03BF2780-7B3F-4C68-B6C0-A6BB8987C0ED}" dt="2021-04-07T19:05:45.591" v="14" actId="47"/>
        <pc:sldMkLst>
          <pc:docMk/>
          <pc:sldMk cId="0" sldId="288"/>
        </pc:sldMkLst>
      </pc:sldChg>
      <pc:sldChg chg="new del">
        <pc:chgData name="Eva Taterova" userId="85e501e719213830" providerId="LiveId" clId="{03BF2780-7B3F-4C68-B6C0-A6BB8987C0ED}" dt="2021-04-07T19:05:46.436" v="15" actId="47"/>
        <pc:sldMkLst>
          <pc:docMk/>
          <pc:sldMk cId="226144297" sldId="289"/>
        </pc:sldMkLst>
      </pc:sldChg>
      <pc:sldChg chg="del">
        <pc:chgData name="Eva Taterova" userId="85e501e719213830" providerId="LiveId" clId="{03BF2780-7B3F-4C68-B6C0-A6BB8987C0ED}" dt="2021-04-07T19:04:17.156" v="7" actId="47"/>
        <pc:sldMkLst>
          <pc:docMk/>
          <pc:sldMk cId="716476491" sldId="289"/>
        </pc:sldMkLst>
      </pc:sldChg>
      <pc:sldChg chg="del">
        <pc:chgData name="Eva Taterova" userId="85e501e719213830" providerId="LiveId" clId="{03BF2780-7B3F-4C68-B6C0-A6BB8987C0ED}" dt="2021-04-07T19:04:17.156" v="7" actId="47"/>
        <pc:sldMkLst>
          <pc:docMk/>
          <pc:sldMk cId="3061929877" sldId="290"/>
        </pc:sldMkLst>
      </pc:sldChg>
      <pc:sldChg chg="del">
        <pc:chgData name="Eva Taterova" userId="85e501e719213830" providerId="LiveId" clId="{03BF2780-7B3F-4C68-B6C0-A6BB8987C0ED}" dt="2021-04-07T19:04:17.156" v="7" actId="47"/>
        <pc:sldMkLst>
          <pc:docMk/>
          <pc:sldMk cId="2655469082" sldId="291"/>
        </pc:sldMkLst>
      </pc:sldChg>
      <pc:sldChg chg="del">
        <pc:chgData name="Eva Taterova" userId="85e501e719213830" providerId="LiveId" clId="{03BF2780-7B3F-4C68-B6C0-A6BB8987C0ED}" dt="2021-04-07T19:04:17.156" v="7" actId="47"/>
        <pc:sldMkLst>
          <pc:docMk/>
          <pc:sldMk cId="2101335752" sldId="292"/>
        </pc:sldMkLst>
      </pc:sldChg>
      <pc:sldChg chg="del">
        <pc:chgData name="Eva Taterova" userId="85e501e719213830" providerId="LiveId" clId="{03BF2780-7B3F-4C68-B6C0-A6BB8987C0ED}" dt="2021-04-07T19:04:17.156" v="7" actId="47"/>
        <pc:sldMkLst>
          <pc:docMk/>
          <pc:sldMk cId="3665527652" sldId="293"/>
        </pc:sldMkLst>
      </pc:sldChg>
      <pc:sldChg chg="del">
        <pc:chgData name="Eva Taterova" userId="85e501e719213830" providerId="LiveId" clId="{03BF2780-7B3F-4C68-B6C0-A6BB8987C0ED}" dt="2021-04-07T19:04:17.156" v="7" actId="47"/>
        <pc:sldMkLst>
          <pc:docMk/>
          <pc:sldMk cId="3344159819" sldId="294"/>
        </pc:sldMkLst>
      </pc:sldChg>
      <pc:sldChg chg="del">
        <pc:chgData name="Eva Taterova" userId="85e501e719213830" providerId="LiveId" clId="{03BF2780-7B3F-4C68-B6C0-A6BB8987C0ED}" dt="2021-04-07T19:04:17.156" v="7" actId="47"/>
        <pc:sldMkLst>
          <pc:docMk/>
          <pc:sldMk cId="2332401351" sldId="295"/>
        </pc:sldMkLst>
      </pc:sldChg>
      <pc:sldChg chg="addSp delSp modSp add mod modClrScheme chgLayout">
        <pc:chgData name="Eva Taterova" userId="85e501e719213830" providerId="LiveId" clId="{03BF2780-7B3F-4C68-B6C0-A6BB8987C0ED}" dt="2021-04-07T19:10:57.692" v="41" actId="14100"/>
        <pc:sldMkLst>
          <pc:docMk/>
          <pc:sldMk cId="0" sldId="296"/>
        </pc:sldMkLst>
        <pc:spChg chg="add del mod ord">
          <ac:chgData name="Eva Taterova" userId="85e501e719213830" providerId="LiveId" clId="{03BF2780-7B3F-4C68-B6C0-A6BB8987C0ED}" dt="2021-04-07T19:09:46.447" v="26"/>
          <ac:spMkLst>
            <pc:docMk/>
            <pc:sldMk cId="0" sldId="296"/>
            <ac:spMk id="2" creationId="{C660D816-8B84-482F-A788-C644AADCB4EC}"/>
          </ac:spMkLst>
        </pc:spChg>
        <pc:spChg chg="mod ord">
          <ac:chgData name="Eva Taterova" userId="85e501e719213830" providerId="LiveId" clId="{03BF2780-7B3F-4C68-B6C0-A6BB8987C0ED}" dt="2021-04-07T19:06:16.466" v="23" actId="113"/>
          <ac:spMkLst>
            <pc:docMk/>
            <pc:sldMk cId="0" sldId="296"/>
            <ac:spMk id="14338" creationId="{62437309-C4FC-4B4D-B5FD-19C1D5FDE9B5}"/>
          </ac:spMkLst>
        </pc:spChg>
        <pc:spChg chg="mod ord">
          <ac:chgData name="Eva Taterova" userId="85e501e719213830" providerId="LiveId" clId="{03BF2780-7B3F-4C68-B6C0-A6BB8987C0ED}" dt="2021-04-07T19:10:57.692" v="41" actId="14100"/>
          <ac:spMkLst>
            <pc:docMk/>
            <pc:sldMk cId="0" sldId="296"/>
            <ac:spMk id="14339" creationId="{5121EA5A-7F1E-4A3C-B782-FC4E0F93C0FF}"/>
          </ac:spMkLst>
        </pc:spChg>
        <pc:picChg chg="add mod">
          <ac:chgData name="Eva Taterova" userId="85e501e719213830" providerId="LiveId" clId="{03BF2780-7B3F-4C68-B6C0-A6BB8987C0ED}" dt="2021-04-07T19:09:56.358" v="30" actId="1076"/>
          <ac:picMkLst>
            <pc:docMk/>
            <pc:sldMk cId="0" sldId="296"/>
            <ac:picMk id="3" creationId="{5A393E30-DB60-44A4-B166-7E98AA4BA563}"/>
          </ac:picMkLst>
        </pc:picChg>
      </pc:sldChg>
      <pc:sldChg chg="del">
        <pc:chgData name="Eva Taterova" userId="85e501e719213830" providerId="LiveId" clId="{03BF2780-7B3F-4C68-B6C0-A6BB8987C0ED}" dt="2021-04-07T19:04:17.156" v="7" actId="47"/>
        <pc:sldMkLst>
          <pc:docMk/>
          <pc:sldMk cId="372955468" sldId="296"/>
        </pc:sldMkLst>
      </pc:sldChg>
      <pc:sldChg chg="modSp add mod">
        <pc:chgData name="Eva Taterova" userId="85e501e719213830" providerId="LiveId" clId="{03BF2780-7B3F-4C68-B6C0-A6BB8987C0ED}" dt="2021-04-07T19:12:22.931" v="69" actId="20577"/>
        <pc:sldMkLst>
          <pc:docMk/>
          <pc:sldMk cId="0" sldId="298"/>
        </pc:sldMkLst>
        <pc:spChg chg="mod">
          <ac:chgData name="Eva Taterova" userId="85e501e719213830" providerId="LiveId" clId="{03BF2780-7B3F-4C68-B6C0-A6BB8987C0ED}" dt="2021-04-07T19:11:09.178" v="42" actId="113"/>
          <ac:spMkLst>
            <pc:docMk/>
            <pc:sldMk cId="0" sldId="298"/>
            <ac:spMk id="15362" creationId="{680ADAB3-7E0B-4594-A431-A218AC089A4A}"/>
          </ac:spMkLst>
        </pc:spChg>
        <pc:spChg chg="mod">
          <ac:chgData name="Eva Taterova" userId="85e501e719213830" providerId="LiveId" clId="{03BF2780-7B3F-4C68-B6C0-A6BB8987C0ED}" dt="2021-04-07T19:12:22.931" v="69" actId="20577"/>
          <ac:spMkLst>
            <pc:docMk/>
            <pc:sldMk cId="0" sldId="298"/>
            <ac:spMk id="15363" creationId="{DF125350-CC9F-4CFE-9334-C13FB14952A9}"/>
          </ac:spMkLst>
        </pc:spChg>
        <pc:picChg chg="mod">
          <ac:chgData name="Eva Taterova" userId="85e501e719213830" providerId="LiveId" clId="{03BF2780-7B3F-4C68-B6C0-A6BB8987C0ED}" dt="2021-04-07T19:11:29.305" v="47" actId="1076"/>
          <ac:picMkLst>
            <pc:docMk/>
            <pc:sldMk cId="0" sldId="298"/>
            <ac:picMk id="15364" creationId="{020DBEE7-4466-4029-A8B9-E5F335381588}"/>
          </ac:picMkLst>
        </pc:picChg>
      </pc:sldChg>
      <pc:sldChg chg="delSp modSp add mod">
        <pc:chgData name="Eva Taterova" userId="85e501e719213830" providerId="LiveId" clId="{03BF2780-7B3F-4C68-B6C0-A6BB8987C0ED}" dt="2021-04-07T19:32:09.646" v="397" actId="1076"/>
        <pc:sldMkLst>
          <pc:docMk/>
          <pc:sldMk cId="0" sldId="299"/>
        </pc:sldMkLst>
        <pc:spChg chg="mod">
          <ac:chgData name="Eva Taterova" userId="85e501e719213830" providerId="LiveId" clId="{03BF2780-7B3F-4C68-B6C0-A6BB8987C0ED}" dt="2021-04-07T19:31:47.016" v="393" actId="113"/>
          <ac:spMkLst>
            <pc:docMk/>
            <pc:sldMk cId="0" sldId="299"/>
            <ac:spMk id="16386" creationId="{0C3EA8E4-4048-4D88-B728-84FF7817EEEC}"/>
          </ac:spMkLst>
        </pc:spChg>
        <pc:spChg chg="mod">
          <ac:chgData name="Eva Taterova" userId="85e501e719213830" providerId="LiveId" clId="{03BF2780-7B3F-4C68-B6C0-A6BB8987C0ED}" dt="2021-04-07T19:13:01.182" v="90" actId="255"/>
          <ac:spMkLst>
            <pc:docMk/>
            <pc:sldMk cId="0" sldId="299"/>
            <ac:spMk id="16387" creationId="{F8997400-F94A-49D8-B650-8CBCFDE0DD8C}"/>
          </ac:spMkLst>
        </pc:spChg>
        <pc:spChg chg="del">
          <ac:chgData name="Eva Taterova" userId="85e501e719213830" providerId="LiveId" clId="{03BF2780-7B3F-4C68-B6C0-A6BB8987C0ED}" dt="2021-04-07T19:12:47.385" v="87" actId="478"/>
          <ac:spMkLst>
            <pc:docMk/>
            <pc:sldMk cId="0" sldId="299"/>
            <ac:spMk id="16389" creationId="{0F82E5C0-2DAA-43BE-B3CC-57DB2BEA4BB6}"/>
          </ac:spMkLst>
        </pc:spChg>
        <pc:picChg chg="mod">
          <ac:chgData name="Eva Taterova" userId="85e501e719213830" providerId="LiveId" clId="{03BF2780-7B3F-4C68-B6C0-A6BB8987C0ED}" dt="2021-04-07T19:32:09.646" v="397" actId="1076"/>
          <ac:picMkLst>
            <pc:docMk/>
            <pc:sldMk cId="0" sldId="299"/>
            <ac:picMk id="16388" creationId="{6D6FDDA8-70AD-4BBC-BFA4-02608673E13F}"/>
          </ac:picMkLst>
        </pc:picChg>
      </pc:sldChg>
      <pc:sldChg chg="addSp modSp add mod">
        <pc:chgData name="Eva Taterova" userId="85e501e719213830" providerId="LiveId" clId="{03BF2780-7B3F-4C68-B6C0-A6BB8987C0ED}" dt="2021-04-07T19:19:39.078" v="124" actId="20577"/>
        <pc:sldMkLst>
          <pc:docMk/>
          <pc:sldMk cId="0" sldId="300"/>
        </pc:sldMkLst>
        <pc:spChg chg="mod">
          <ac:chgData name="Eva Taterova" userId="85e501e719213830" providerId="LiveId" clId="{03BF2780-7B3F-4C68-B6C0-A6BB8987C0ED}" dt="2021-04-07T19:13:20.211" v="107" actId="113"/>
          <ac:spMkLst>
            <pc:docMk/>
            <pc:sldMk cId="0" sldId="300"/>
            <ac:spMk id="17410" creationId="{8B41820E-76DB-4177-9D60-BE9086A82983}"/>
          </ac:spMkLst>
        </pc:spChg>
        <pc:spChg chg="mod">
          <ac:chgData name="Eva Taterova" userId="85e501e719213830" providerId="LiveId" clId="{03BF2780-7B3F-4C68-B6C0-A6BB8987C0ED}" dt="2021-04-07T19:19:39.078" v="124" actId="20577"/>
          <ac:spMkLst>
            <pc:docMk/>
            <pc:sldMk cId="0" sldId="300"/>
            <ac:spMk id="17411" creationId="{2A81A0B0-F87F-457D-9AC5-208A72236C7C}"/>
          </ac:spMkLst>
        </pc:spChg>
        <pc:picChg chg="add mod">
          <ac:chgData name="Eva Taterova" userId="85e501e719213830" providerId="LiveId" clId="{03BF2780-7B3F-4C68-B6C0-A6BB8987C0ED}" dt="2021-04-07T19:17:42.782" v="122" actId="14100"/>
          <ac:picMkLst>
            <pc:docMk/>
            <pc:sldMk cId="0" sldId="300"/>
            <ac:picMk id="2" creationId="{02EB7EAB-0116-4D7E-835D-54A48279E3A2}"/>
          </ac:picMkLst>
        </pc:picChg>
        <pc:picChg chg="mod">
          <ac:chgData name="Eva Taterova" userId="85e501e719213830" providerId="LiveId" clId="{03BF2780-7B3F-4C68-B6C0-A6BB8987C0ED}" dt="2021-04-07T19:13:52.717" v="114" actId="1076"/>
          <ac:picMkLst>
            <pc:docMk/>
            <pc:sldMk cId="0" sldId="300"/>
            <ac:picMk id="17412" creationId="{51BA75B5-8524-4415-8011-7A67517FF3AA}"/>
          </ac:picMkLst>
        </pc:picChg>
      </pc:sldChg>
      <pc:sldChg chg="addSp delSp modSp add mod">
        <pc:chgData name="Eva Taterova" userId="85e501e719213830" providerId="LiveId" clId="{03BF2780-7B3F-4C68-B6C0-A6BB8987C0ED}" dt="2021-04-08T08:47:36.512" v="1158" actId="27636"/>
        <pc:sldMkLst>
          <pc:docMk/>
          <pc:sldMk cId="0" sldId="301"/>
        </pc:sldMkLst>
        <pc:spChg chg="add del mod">
          <ac:chgData name="Eva Taterova" userId="85e501e719213830" providerId="LiveId" clId="{03BF2780-7B3F-4C68-B6C0-A6BB8987C0ED}" dt="2021-04-07T19:28:36.709" v="318" actId="478"/>
          <ac:spMkLst>
            <pc:docMk/>
            <pc:sldMk cId="0" sldId="301"/>
            <ac:spMk id="4" creationId="{2F675525-946D-45DD-B28C-C9F3DD9D6289}"/>
          </ac:spMkLst>
        </pc:spChg>
        <pc:spChg chg="mod">
          <ac:chgData name="Eva Taterova" userId="85e501e719213830" providerId="LiveId" clId="{03BF2780-7B3F-4C68-B6C0-A6BB8987C0ED}" dt="2021-04-07T19:21:51.400" v="144" actId="1076"/>
          <ac:spMkLst>
            <pc:docMk/>
            <pc:sldMk cId="0" sldId="301"/>
            <ac:spMk id="18434" creationId="{C354253A-7AC7-4014-BE2A-6425C97608B8}"/>
          </ac:spMkLst>
        </pc:spChg>
        <pc:spChg chg="mod">
          <ac:chgData name="Eva Taterova" userId="85e501e719213830" providerId="LiveId" clId="{03BF2780-7B3F-4C68-B6C0-A6BB8987C0ED}" dt="2021-04-08T08:47:36.512" v="1158" actId="27636"/>
          <ac:spMkLst>
            <pc:docMk/>
            <pc:sldMk cId="0" sldId="301"/>
            <ac:spMk id="18435" creationId="{904AFA79-5F16-4841-A46C-B13F4EA4EBF2}"/>
          </ac:spMkLst>
        </pc:spChg>
        <pc:picChg chg="add del mod">
          <ac:chgData name="Eva Taterova" userId="85e501e719213830" providerId="LiveId" clId="{03BF2780-7B3F-4C68-B6C0-A6BB8987C0ED}" dt="2021-04-07T19:29:07.427" v="319" actId="478"/>
          <ac:picMkLst>
            <pc:docMk/>
            <pc:sldMk cId="0" sldId="301"/>
            <ac:picMk id="2" creationId="{BD09A730-0BF9-415A-9B5F-54666B9EF823}"/>
          </ac:picMkLst>
        </pc:picChg>
        <pc:picChg chg="add mod">
          <ac:chgData name="Eva Taterova" userId="85e501e719213830" providerId="LiveId" clId="{03BF2780-7B3F-4C68-B6C0-A6BB8987C0ED}" dt="2021-04-07T19:30:31.582" v="331" actId="14100"/>
          <ac:picMkLst>
            <pc:docMk/>
            <pc:sldMk cId="0" sldId="301"/>
            <ac:picMk id="5" creationId="{DFB0B7FC-C074-4732-9133-60011AF08B80}"/>
          </ac:picMkLst>
        </pc:picChg>
        <pc:picChg chg="add mod">
          <ac:chgData name="Eva Taterova" userId="85e501e719213830" providerId="LiveId" clId="{03BF2780-7B3F-4C68-B6C0-A6BB8987C0ED}" dt="2021-04-07T19:30:22.084" v="329" actId="1076"/>
          <ac:picMkLst>
            <pc:docMk/>
            <pc:sldMk cId="0" sldId="301"/>
            <ac:picMk id="3074" creationId="{C9BF4756-F429-47E6-B1A0-733AFC7B24D4}"/>
          </ac:picMkLst>
        </pc:picChg>
        <pc:picChg chg="del mod">
          <ac:chgData name="Eva Taterova" userId="85e501e719213830" providerId="LiveId" clId="{03BF2780-7B3F-4C68-B6C0-A6BB8987C0ED}" dt="2021-04-07T19:28:33.838" v="317" actId="478"/>
          <ac:picMkLst>
            <pc:docMk/>
            <pc:sldMk cId="0" sldId="301"/>
            <ac:picMk id="18436" creationId="{A17813F5-0DD5-4605-9F3B-16E86B1E4EB5}"/>
          </ac:picMkLst>
        </pc:picChg>
      </pc:sldChg>
      <pc:sldChg chg="modSp add del mod">
        <pc:chgData name="Eva Taterova" userId="85e501e719213830" providerId="LiveId" clId="{03BF2780-7B3F-4C68-B6C0-A6BB8987C0ED}" dt="2021-04-07T19:27:15.842" v="204" actId="2696"/>
        <pc:sldMkLst>
          <pc:docMk/>
          <pc:sldMk cId="0" sldId="302"/>
        </pc:sldMkLst>
        <pc:spChg chg="mod">
          <ac:chgData name="Eva Taterova" userId="85e501e719213830" providerId="LiveId" clId="{03BF2780-7B3F-4C68-B6C0-A6BB8987C0ED}" dt="2021-04-07T19:22:15.500" v="146" actId="113"/>
          <ac:spMkLst>
            <pc:docMk/>
            <pc:sldMk cId="0" sldId="302"/>
            <ac:spMk id="19458" creationId="{8A322509-BC74-4D87-9E10-B33D3EB11735}"/>
          </ac:spMkLst>
        </pc:spChg>
      </pc:sldChg>
      <pc:sldChg chg="modSp add mod">
        <pc:chgData name="Eva Taterova" userId="85e501e719213830" providerId="LiveId" clId="{03BF2780-7B3F-4C68-B6C0-A6BB8987C0ED}" dt="2021-04-07T19:27:27.660" v="207" actId="122"/>
        <pc:sldMkLst>
          <pc:docMk/>
          <pc:sldMk cId="2607036558" sldId="302"/>
        </pc:sldMkLst>
        <pc:spChg chg="mod">
          <ac:chgData name="Eva Taterova" userId="85e501e719213830" providerId="LiveId" clId="{03BF2780-7B3F-4C68-B6C0-A6BB8987C0ED}" dt="2021-04-07T19:27:27.660" v="207" actId="122"/>
          <ac:spMkLst>
            <pc:docMk/>
            <pc:sldMk cId="2607036558" sldId="302"/>
            <ac:spMk id="19459" creationId="{E4C384B7-793B-415E-8ED1-851C7DE01E00}"/>
          </ac:spMkLst>
        </pc:spChg>
      </pc:sldChg>
      <pc:sldChg chg="add">
        <pc:chgData name="Eva Taterova" userId="85e501e719213830" providerId="LiveId" clId="{03BF2780-7B3F-4C68-B6C0-A6BB8987C0ED}" dt="2021-04-08T08:37:47.824" v="1019"/>
        <pc:sldMkLst>
          <pc:docMk/>
          <pc:sldMk cId="667302563" sldId="303"/>
        </pc:sldMkLst>
      </pc:sldChg>
      <pc:sldChg chg="addSp delSp modSp new del mod">
        <pc:chgData name="Eva Taterova" userId="85e501e719213830" providerId="LiveId" clId="{03BF2780-7B3F-4C68-B6C0-A6BB8987C0ED}" dt="2021-04-08T08:37:45.975" v="1018" actId="2696"/>
        <pc:sldMkLst>
          <pc:docMk/>
          <pc:sldMk cId="2069245494" sldId="303"/>
        </pc:sldMkLst>
        <pc:spChg chg="mod">
          <ac:chgData name="Eva Taterova" userId="85e501e719213830" providerId="LiveId" clId="{03BF2780-7B3F-4C68-B6C0-A6BB8987C0ED}" dt="2021-04-07T19:12:34.972" v="85" actId="113"/>
          <ac:spMkLst>
            <pc:docMk/>
            <pc:sldMk cId="2069245494" sldId="303"/>
            <ac:spMk id="2" creationId="{BA7BBBD1-876F-4C10-8801-2A66B5BF15BA}"/>
          </ac:spMkLst>
        </pc:spChg>
        <pc:spChg chg="mod">
          <ac:chgData name="Eva Taterova" userId="85e501e719213830" providerId="LiveId" clId="{03BF2780-7B3F-4C68-B6C0-A6BB8987C0ED}" dt="2021-04-08T08:35:54.675" v="1003" actId="790"/>
          <ac:spMkLst>
            <pc:docMk/>
            <pc:sldMk cId="2069245494" sldId="303"/>
            <ac:spMk id="3" creationId="{641FD922-6D83-441E-A779-F895A0828F9C}"/>
          </ac:spMkLst>
        </pc:spChg>
        <pc:spChg chg="del">
          <ac:chgData name="Eva Taterova" userId="85e501e719213830" providerId="LiveId" clId="{03BF2780-7B3F-4C68-B6C0-A6BB8987C0ED}" dt="2021-04-07T19:16:04.392" v="115"/>
          <ac:spMkLst>
            <pc:docMk/>
            <pc:sldMk cId="2069245494" sldId="303"/>
            <ac:spMk id="4" creationId="{C80C8615-4274-445F-9D19-F2733FD9B051}"/>
          </ac:spMkLst>
        </pc:spChg>
        <pc:spChg chg="add del mod">
          <ac:chgData name="Eva Taterova" userId="85e501e719213830" providerId="LiveId" clId="{03BF2780-7B3F-4C68-B6C0-A6BB8987C0ED}" dt="2021-04-07T19:16:50.396" v="118"/>
          <ac:spMkLst>
            <pc:docMk/>
            <pc:sldMk cId="2069245494" sldId="303"/>
            <ac:spMk id="7" creationId="{4E2E77DD-CE82-47D6-A8D6-6960ACA3F8D7}"/>
          </ac:spMkLst>
        </pc:spChg>
        <pc:picChg chg="add del mod">
          <ac:chgData name="Eva Taterova" userId="85e501e719213830" providerId="LiveId" clId="{03BF2780-7B3F-4C68-B6C0-A6BB8987C0ED}" dt="2021-04-07T19:16:08.699" v="117" actId="478"/>
          <ac:picMkLst>
            <pc:docMk/>
            <pc:sldMk cId="2069245494" sldId="303"/>
            <ac:picMk id="5" creationId="{DB1BBBE4-15C3-44A2-A69A-3E2D94F3D3F8}"/>
          </ac:picMkLst>
        </pc:picChg>
        <pc:picChg chg="add mod">
          <ac:chgData name="Eva Taterova" userId="85e501e719213830" providerId="LiveId" clId="{03BF2780-7B3F-4C68-B6C0-A6BB8987C0ED}" dt="2021-04-08T08:34:53.763" v="958" actId="1076"/>
          <ac:picMkLst>
            <pc:docMk/>
            <pc:sldMk cId="2069245494" sldId="303"/>
            <ac:picMk id="8" creationId="{2FC585CD-993E-4F70-B490-D4989164B63B}"/>
          </ac:picMkLst>
        </pc:picChg>
      </pc:sldChg>
      <pc:sldChg chg="addSp delSp modSp new mod setBg">
        <pc:chgData name="Eva Taterova" userId="85e501e719213830" providerId="LiveId" clId="{03BF2780-7B3F-4C68-B6C0-A6BB8987C0ED}" dt="2021-04-08T08:29:12.973" v="729" actId="26606"/>
        <pc:sldMkLst>
          <pc:docMk/>
          <pc:sldMk cId="4051845343" sldId="304"/>
        </pc:sldMkLst>
        <pc:spChg chg="mod ord">
          <ac:chgData name="Eva Taterova" userId="85e501e719213830" providerId="LiveId" clId="{03BF2780-7B3F-4C68-B6C0-A6BB8987C0ED}" dt="2021-04-08T08:29:12.973" v="729" actId="26606"/>
          <ac:spMkLst>
            <pc:docMk/>
            <pc:sldMk cId="4051845343" sldId="304"/>
            <ac:spMk id="2" creationId="{8FB2CAFE-7327-48BC-A5DE-68DAB51536E0}"/>
          </ac:spMkLst>
        </pc:spChg>
        <pc:spChg chg="del">
          <ac:chgData name="Eva Taterova" userId="85e501e719213830" providerId="LiveId" clId="{03BF2780-7B3F-4C68-B6C0-A6BB8987C0ED}" dt="2021-04-08T08:26:39.595" v="698"/>
          <ac:spMkLst>
            <pc:docMk/>
            <pc:sldMk cId="4051845343" sldId="304"/>
            <ac:spMk id="3" creationId="{1B0DD8BE-5FBD-491A-BD41-3C63E4ABA5A9}"/>
          </ac:spMkLst>
        </pc:spChg>
        <pc:spChg chg="add">
          <ac:chgData name="Eva Taterova" userId="85e501e719213830" providerId="LiveId" clId="{03BF2780-7B3F-4C68-B6C0-A6BB8987C0ED}" dt="2021-04-08T08:29:12.973" v="729" actId="26606"/>
          <ac:spMkLst>
            <pc:docMk/>
            <pc:sldMk cId="4051845343" sldId="304"/>
            <ac:spMk id="8" creationId="{53F29798-D584-4792-9B62-3F5F5C36D619}"/>
          </ac:spMkLst>
        </pc:spChg>
        <pc:picChg chg="add mod ord">
          <ac:chgData name="Eva Taterova" userId="85e501e719213830" providerId="LiveId" clId="{03BF2780-7B3F-4C68-B6C0-A6BB8987C0ED}" dt="2021-04-08T08:29:12.973" v="729" actId="26606"/>
          <ac:picMkLst>
            <pc:docMk/>
            <pc:sldMk cId="4051845343" sldId="304"/>
            <ac:picMk id="4" creationId="{993E44CA-6A13-4FE4-AB17-8B907ED50CA7}"/>
          </ac:picMkLst>
        </pc:picChg>
        <pc:picChg chg="add mod ord">
          <ac:chgData name="Eva Taterova" userId="85e501e719213830" providerId="LiveId" clId="{03BF2780-7B3F-4C68-B6C0-A6BB8987C0ED}" dt="2021-04-08T08:29:12.973" v="729" actId="26606"/>
          <ac:picMkLst>
            <pc:docMk/>
            <pc:sldMk cId="4051845343" sldId="304"/>
            <ac:picMk id="5" creationId="{5401FB3D-82E6-499D-8BF1-05703430A641}"/>
          </ac:picMkLst>
        </pc:picChg>
        <pc:picChg chg="add mod">
          <ac:chgData name="Eva Taterova" userId="85e501e719213830" providerId="LiveId" clId="{03BF2780-7B3F-4C68-B6C0-A6BB8987C0ED}" dt="2021-04-08T08:29:12.973" v="729" actId="26606"/>
          <ac:picMkLst>
            <pc:docMk/>
            <pc:sldMk cId="4051845343" sldId="304"/>
            <ac:picMk id="6" creationId="{6470C61C-BCA0-4947-B8F6-2A1C084B84AB}"/>
          </ac:picMkLst>
        </pc:picChg>
        <pc:cxnChg chg="add del">
          <ac:chgData name="Eva Taterova" userId="85e501e719213830" providerId="LiveId" clId="{03BF2780-7B3F-4C68-B6C0-A6BB8987C0ED}" dt="2021-04-08T08:29:09.522" v="728" actId="26606"/>
          <ac:cxnSpMkLst>
            <pc:docMk/>
            <pc:sldMk cId="4051845343" sldId="304"/>
            <ac:cxnSpMk id="11" creationId="{8F880EF2-DF79-4D9D-8F11-E91D48C79741}"/>
          </ac:cxnSpMkLst>
        </pc:cxnChg>
      </pc:sldChg>
      <pc:sldChg chg="addSp delSp modSp new mod modClrScheme chgLayout">
        <pc:chgData name="Eva Taterova" userId="85e501e719213830" providerId="LiveId" clId="{03BF2780-7B3F-4C68-B6C0-A6BB8987C0ED}" dt="2021-04-07T19:27:05.723" v="203" actId="113"/>
        <pc:sldMkLst>
          <pc:docMk/>
          <pc:sldMk cId="373372864" sldId="305"/>
        </pc:sldMkLst>
        <pc:spChg chg="del mod ord">
          <ac:chgData name="Eva Taterova" userId="85e501e719213830" providerId="LiveId" clId="{03BF2780-7B3F-4C68-B6C0-A6BB8987C0ED}" dt="2021-04-07T19:24:36.837" v="149" actId="700"/>
          <ac:spMkLst>
            <pc:docMk/>
            <pc:sldMk cId="373372864" sldId="305"/>
            <ac:spMk id="2" creationId="{BD9A0705-05E3-49FC-A67A-EA4EDD93956B}"/>
          </ac:spMkLst>
        </pc:spChg>
        <pc:spChg chg="del mod ord">
          <ac:chgData name="Eva Taterova" userId="85e501e719213830" providerId="LiveId" clId="{03BF2780-7B3F-4C68-B6C0-A6BB8987C0ED}" dt="2021-04-07T19:24:36.837" v="149" actId="700"/>
          <ac:spMkLst>
            <pc:docMk/>
            <pc:sldMk cId="373372864" sldId="305"/>
            <ac:spMk id="3" creationId="{EFA49797-82DB-480F-AD24-F6304F565E8E}"/>
          </ac:spMkLst>
        </pc:spChg>
        <pc:spChg chg="del">
          <ac:chgData name="Eva Taterova" userId="85e501e719213830" providerId="LiveId" clId="{03BF2780-7B3F-4C68-B6C0-A6BB8987C0ED}" dt="2021-04-07T19:24:36.837" v="149" actId="700"/>
          <ac:spMkLst>
            <pc:docMk/>
            <pc:sldMk cId="373372864" sldId="305"/>
            <ac:spMk id="4" creationId="{B1B3E501-8371-44B7-8DB3-60FC8401E0CE}"/>
          </ac:spMkLst>
        </pc:spChg>
        <pc:spChg chg="add mod ord">
          <ac:chgData name="Eva Taterova" userId="85e501e719213830" providerId="LiveId" clId="{03BF2780-7B3F-4C68-B6C0-A6BB8987C0ED}" dt="2021-04-07T19:27:05.723" v="203" actId="113"/>
          <ac:spMkLst>
            <pc:docMk/>
            <pc:sldMk cId="373372864" sldId="305"/>
            <ac:spMk id="5" creationId="{42AA61CD-309D-4465-B92C-4AF5304B7DD2}"/>
          </ac:spMkLst>
        </pc:spChg>
        <pc:spChg chg="add del mod ord">
          <ac:chgData name="Eva Taterova" userId="85e501e719213830" providerId="LiveId" clId="{03BF2780-7B3F-4C68-B6C0-A6BB8987C0ED}" dt="2021-04-07T19:24:39.785" v="150"/>
          <ac:spMkLst>
            <pc:docMk/>
            <pc:sldMk cId="373372864" sldId="305"/>
            <ac:spMk id="6" creationId="{E5DDF0F1-9E3F-4860-A755-AAFE76F990E6}"/>
          </ac:spMkLst>
        </pc:spChg>
        <pc:picChg chg="add mod">
          <ac:chgData name="Eva Taterova" userId="85e501e719213830" providerId="LiveId" clId="{03BF2780-7B3F-4C68-B6C0-A6BB8987C0ED}" dt="2021-04-07T19:26:36.787" v="156" actId="1076"/>
          <ac:picMkLst>
            <pc:docMk/>
            <pc:sldMk cId="373372864" sldId="305"/>
            <ac:picMk id="7" creationId="{1C0AC86F-4CB7-4427-B3A7-09895F00D812}"/>
          </ac:picMkLst>
        </pc:picChg>
      </pc:sldChg>
      <pc:sldChg chg="addSp delSp modSp new mod modClrScheme chgLayout">
        <pc:chgData name="Eva Taterova" userId="85e501e719213830" providerId="LiveId" clId="{03BF2780-7B3F-4C68-B6C0-A6BB8987C0ED}" dt="2021-04-08T08:58:13.124" v="1168" actId="20577"/>
        <pc:sldMkLst>
          <pc:docMk/>
          <pc:sldMk cId="1240642732" sldId="306"/>
        </pc:sldMkLst>
        <pc:spChg chg="del mod ord">
          <ac:chgData name="Eva Taterova" userId="85e501e719213830" providerId="LiveId" clId="{03BF2780-7B3F-4C68-B6C0-A6BB8987C0ED}" dt="2021-04-08T08:29:27.376" v="731" actId="700"/>
          <ac:spMkLst>
            <pc:docMk/>
            <pc:sldMk cId="1240642732" sldId="306"/>
            <ac:spMk id="2" creationId="{507EF015-CBDA-4519-8E24-511F9EBC6100}"/>
          </ac:spMkLst>
        </pc:spChg>
        <pc:spChg chg="del mod ord">
          <ac:chgData name="Eva Taterova" userId="85e501e719213830" providerId="LiveId" clId="{03BF2780-7B3F-4C68-B6C0-A6BB8987C0ED}" dt="2021-04-08T08:29:27.376" v="731" actId="700"/>
          <ac:spMkLst>
            <pc:docMk/>
            <pc:sldMk cId="1240642732" sldId="306"/>
            <ac:spMk id="3" creationId="{01A7210B-D5DE-4CA1-BEF0-10FDD55142D9}"/>
          </ac:spMkLst>
        </pc:spChg>
        <pc:spChg chg="del">
          <ac:chgData name="Eva Taterova" userId="85e501e719213830" providerId="LiveId" clId="{03BF2780-7B3F-4C68-B6C0-A6BB8987C0ED}" dt="2021-04-08T08:29:27.376" v="731" actId="700"/>
          <ac:spMkLst>
            <pc:docMk/>
            <pc:sldMk cId="1240642732" sldId="306"/>
            <ac:spMk id="4" creationId="{EBA5F5EC-3D6D-42A8-9EA2-8A537DD7E362}"/>
          </ac:spMkLst>
        </pc:spChg>
        <pc:spChg chg="add del mod ord">
          <ac:chgData name="Eva Taterova" userId="85e501e719213830" providerId="LiveId" clId="{03BF2780-7B3F-4C68-B6C0-A6BB8987C0ED}" dt="2021-04-08T08:29:30.131" v="732" actId="700"/>
          <ac:spMkLst>
            <pc:docMk/>
            <pc:sldMk cId="1240642732" sldId="306"/>
            <ac:spMk id="5" creationId="{4B054D8F-9CFE-42BA-8DEE-30E27B0E3C66}"/>
          </ac:spMkLst>
        </pc:spChg>
        <pc:spChg chg="add del mod ord">
          <ac:chgData name="Eva Taterova" userId="85e501e719213830" providerId="LiveId" clId="{03BF2780-7B3F-4C68-B6C0-A6BB8987C0ED}" dt="2021-04-08T08:29:30.131" v="732" actId="700"/>
          <ac:spMkLst>
            <pc:docMk/>
            <pc:sldMk cId="1240642732" sldId="306"/>
            <ac:spMk id="6" creationId="{451D1B49-5301-4FD5-B2A7-ACCF5CBB35D3}"/>
          </ac:spMkLst>
        </pc:spChg>
        <pc:spChg chg="add mod ord">
          <ac:chgData name="Eva Taterova" userId="85e501e719213830" providerId="LiveId" clId="{03BF2780-7B3F-4C68-B6C0-A6BB8987C0ED}" dt="2021-04-08T08:29:30.131" v="732" actId="700"/>
          <ac:spMkLst>
            <pc:docMk/>
            <pc:sldMk cId="1240642732" sldId="306"/>
            <ac:spMk id="7" creationId="{FE7FE4A1-5552-41E2-9FAD-20D8016F5894}"/>
          </ac:spMkLst>
        </pc:spChg>
        <pc:spChg chg="add mod ord">
          <ac:chgData name="Eva Taterova" userId="85e501e719213830" providerId="LiveId" clId="{03BF2780-7B3F-4C68-B6C0-A6BB8987C0ED}" dt="2021-04-08T08:58:13.124" v="1168" actId="20577"/>
          <ac:spMkLst>
            <pc:docMk/>
            <pc:sldMk cId="1240642732" sldId="306"/>
            <ac:spMk id="8" creationId="{97433F5A-2C3E-4677-A0F1-8F29F9386FF2}"/>
          </ac:spMkLst>
        </pc:spChg>
      </pc:sldChg>
      <pc:sldChg chg="addSp delSp modSp new mod modClrScheme chgLayout">
        <pc:chgData name="Eva Taterova" userId="85e501e719213830" providerId="LiveId" clId="{03BF2780-7B3F-4C68-B6C0-A6BB8987C0ED}" dt="2021-04-08T08:40:30.184" v="1150" actId="20577"/>
        <pc:sldMkLst>
          <pc:docMk/>
          <pc:sldMk cId="184133952" sldId="307"/>
        </pc:sldMkLst>
        <pc:spChg chg="del mod ord">
          <ac:chgData name="Eva Taterova" userId="85e501e719213830" providerId="LiveId" clId="{03BF2780-7B3F-4C68-B6C0-A6BB8987C0ED}" dt="2021-04-08T08:39:24.413" v="1049" actId="700"/>
          <ac:spMkLst>
            <pc:docMk/>
            <pc:sldMk cId="184133952" sldId="307"/>
            <ac:spMk id="2" creationId="{2ED61AFE-C9D2-41E4-80D9-9CC54CC9AF05}"/>
          </ac:spMkLst>
        </pc:spChg>
        <pc:spChg chg="del mod ord">
          <ac:chgData name="Eva Taterova" userId="85e501e719213830" providerId="LiveId" clId="{03BF2780-7B3F-4C68-B6C0-A6BB8987C0ED}" dt="2021-04-08T08:39:24.413" v="1049" actId="700"/>
          <ac:spMkLst>
            <pc:docMk/>
            <pc:sldMk cId="184133952" sldId="307"/>
            <ac:spMk id="3" creationId="{24879DEF-7EB0-4069-8FA6-0023BCA19424}"/>
          </ac:spMkLst>
        </pc:spChg>
        <pc:spChg chg="del">
          <ac:chgData name="Eva Taterova" userId="85e501e719213830" providerId="LiveId" clId="{03BF2780-7B3F-4C68-B6C0-A6BB8987C0ED}" dt="2021-04-08T08:39:24.413" v="1049" actId="700"/>
          <ac:spMkLst>
            <pc:docMk/>
            <pc:sldMk cId="184133952" sldId="307"/>
            <ac:spMk id="4" creationId="{6B92BD07-E603-4C92-B8F8-2263CFC3385C}"/>
          </ac:spMkLst>
        </pc:spChg>
        <pc:spChg chg="add mod ord">
          <ac:chgData name="Eva Taterova" userId="85e501e719213830" providerId="LiveId" clId="{03BF2780-7B3F-4C68-B6C0-A6BB8987C0ED}" dt="2021-04-08T08:39:24.413" v="1049" actId="700"/>
          <ac:spMkLst>
            <pc:docMk/>
            <pc:sldMk cId="184133952" sldId="307"/>
            <ac:spMk id="5" creationId="{47E311AA-46D1-4760-86DA-52BAC9C34C0C}"/>
          </ac:spMkLst>
        </pc:spChg>
        <pc:spChg chg="add mod ord">
          <ac:chgData name="Eva Taterova" userId="85e501e719213830" providerId="LiveId" clId="{03BF2780-7B3F-4C68-B6C0-A6BB8987C0ED}" dt="2021-04-08T08:40:30.184" v="1150" actId="20577"/>
          <ac:spMkLst>
            <pc:docMk/>
            <pc:sldMk cId="184133952" sldId="307"/>
            <ac:spMk id="6" creationId="{B501280D-E6F0-4E22-8C68-EDBE124715D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10DE7D51-82B4-4466-975E-84F2A78B8701}" type="datetimeFigureOut">
              <a:rPr lang="cs-CZ" smtClean="0"/>
              <a:t>07.04.2021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63728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07.04.2021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316864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07.04.2021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258782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10DE7D51-82B4-4466-975E-84F2A78B8701}" type="datetimeFigureOut">
              <a:rPr lang="cs-CZ" smtClean="0"/>
              <a:t>07.04.2021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83524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10DE7D51-82B4-4466-975E-84F2A78B8701}" type="datetimeFigureOut">
              <a:rPr lang="cs-CZ" smtClean="0"/>
              <a:t>07.04.2021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234028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10DE7D51-82B4-4466-975E-84F2A78B8701}" type="datetimeFigureOut">
              <a:rPr lang="cs-CZ" smtClean="0"/>
              <a:t>07.04.2021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35580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10DE7D51-82B4-4466-975E-84F2A78B8701}" type="datetimeFigureOut">
              <a:rPr lang="cs-CZ" smtClean="0"/>
              <a:t>07.04.2021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78539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10DE7D51-82B4-4466-975E-84F2A78B8701}" type="datetimeFigureOut">
              <a:rPr lang="cs-CZ" smtClean="0"/>
              <a:t>07.04.2021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419148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0DE7D51-82B4-4466-975E-84F2A78B8701}" type="datetimeFigureOut">
              <a:rPr lang="cs-CZ" smtClean="0"/>
              <a:t>07.04.2021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22984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0DE7D51-82B4-4466-975E-84F2A78B8701}" type="datetimeFigureOut">
              <a:rPr lang="cs-CZ" smtClean="0"/>
              <a:t>07.04.2021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345524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10DE7D51-82B4-4466-975E-84F2A78B8701}" type="datetimeFigureOut">
              <a:rPr lang="cs-CZ" smtClean="0"/>
              <a:t>07.04.2021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059159B-0CD2-4BEE-965F-393D9E1A4A90}" type="slidenum">
              <a:rPr lang="cs-CZ" smtClean="0"/>
              <a:t>‹#›</a:t>
            </a:fld>
            <a:endParaRPr lang="cs-CZ"/>
          </a:p>
        </p:txBody>
      </p:sp>
    </p:spTree>
    <p:extLst>
      <p:ext uri="{BB962C8B-B14F-4D97-AF65-F5344CB8AC3E}">
        <p14:creationId xmlns:p14="http://schemas.microsoft.com/office/powerpoint/2010/main" val="1228920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DE7D51-82B4-4466-975E-84F2A78B8701}" type="datetimeFigureOut">
              <a:rPr lang="cs-CZ" smtClean="0"/>
              <a:t>07.04.2021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9159B-0CD2-4BEE-965F-393D9E1A4A90}" type="slidenum">
              <a:rPr lang="cs-CZ" smtClean="0"/>
              <a:t>‹#›</a:t>
            </a:fld>
            <a:endParaRPr lang="cs-CZ"/>
          </a:p>
        </p:txBody>
      </p:sp>
    </p:spTree>
    <p:extLst>
      <p:ext uri="{BB962C8B-B14F-4D97-AF65-F5344CB8AC3E}">
        <p14:creationId xmlns:p14="http://schemas.microsoft.com/office/powerpoint/2010/main" val="19641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33535" y="3982260"/>
            <a:ext cx="10747513" cy="1246817"/>
          </a:xfrm>
        </p:spPr>
        <p:txBody>
          <a:bodyPr>
            <a:normAutofit fontScale="90000"/>
          </a:bodyPr>
          <a:lstStyle/>
          <a:p>
            <a:br>
              <a:rPr lang="cs-CZ" sz="4400" b="1" cap="all" dirty="0"/>
            </a:br>
            <a:r>
              <a:rPr lang="en-US" sz="4400" b="1" cap="all" dirty="0"/>
              <a:t>Iranian Revolution 1978: </a:t>
            </a:r>
            <a:br>
              <a:rPr lang="cs-CZ" sz="4400" b="1" cap="all" dirty="0"/>
            </a:br>
            <a:r>
              <a:rPr lang="en-US" sz="4400" b="1" cap="all" dirty="0"/>
              <a:t>Great Satan, Little Satan demonizing epithets and the spread of anti-western propaganda</a:t>
            </a:r>
            <a:endParaRPr lang="cs-CZ" sz="4400" b="1" cap="all" dirty="0"/>
          </a:p>
        </p:txBody>
      </p:sp>
      <p:sp>
        <p:nvSpPr>
          <p:cNvPr id="3" name="Podnadpis 2"/>
          <p:cNvSpPr>
            <a:spLocks noGrp="1"/>
          </p:cNvSpPr>
          <p:nvPr>
            <p:ph type="subTitle" idx="1"/>
          </p:nvPr>
        </p:nvSpPr>
        <p:spPr>
          <a:xfrm>
            <a:off x="1567543" y="5404468"/>
            <a:ext cx="9144000" cy="1655762"/>
          </a:xfrm>
        </p:spPr>
        <p:txBody>
          <a:bodyPr/>
          <a:lstStyle/>
          <a:p>
            <a:r>
              <a:rPr lang="cs-CZ" dirty="0"/>
              <a:t>Mgr. Eva Taterova, M.A., Ph.D.</a:t>
            </a:r>
          </a:p>
          <a:p>
            <a:r>
              <a:rPr lang="cs-CZ" i="1" dirty="0" err="1"/>
              <a:t>Middle</a:t>
            </a:r>
            <a:r>
              <a:rPr lang="cs-CZ" i="1" dirty="0"/>
              <a:t> East </a:t>
            </a:r>
            <a:r>
              <a:rPr lang="cs-CZ" i="1" dirty="0" err="1"/>
              <a:t>Crossroads</a:t>
            </a:r>
            <a:endParaRPr lang="cs-CZ" i="1" dirty="0"/>
          </a:p>
        </p:txBody>
      </p:sp>
      <p:pic>
        <p:nvPicPr>
          <p:cNvPr id="4" name="Obrázek 3">
            <a:extLst>
              <a:ext uri="{FF2B5EF4-FFF2-40B4-BE49-F238E27FC236}">
                <a16:creationId xmlns:a16="http://schemas.microsoft.com/office/drawing/2014/main" id="{CF7F27EE-50E8-4D1C-AF4F-FC0A0354CBE2}"/>
              </a:ext>
            </a:extLst>
          </p:cNvPr>
          <p:cNvPicPr>
            <a:picLocks noChangeAspect="1"/>
          </p:cNvPicPr>
          <p:nvPr/>
        </p:nvPicPr>
        <p:blipFill>
          <a:blip r:embed="rId2"/>
          <a:stretch>
            <a:fillRect/>
          </a:stretch>
        </p:blipFill>
        <p:spPr>
          <a:xfrm>
            <a:off x="1" y="1276"/>
            <a:ext cx="4538064" cy="2821418"/>
          </a:xfrm>
          <a:prstGeom prst="rect">
            <a:avLst/>
          </a:prstGeom>
        </p:spPr>
      </p:pic>
      <p:pic>
        <p:nvPicPr>
          <p:cNvPr id="7" name="Obrázek 6">
            <a:extLst>
              <a:ext uri="{FF2B5EF4-FFF2-40B4-BE49-F238E27FC236}">
                <a16:creationId xmlns:a16="http://schemas.microsoft.com/office/drawing/2014/main" id="{179ADBBC-8650-4147-A6D3-4F5C65169CE2}"/>
              </a:ext>
            </a:extLst>
          </p:cNvPr>
          <p:cNvPicPr>
            <a:picLocks noChangeAspect="1"/>
          </p:cNvPicPr>
          <p:nvPr/>
        </p:nvPicPr>
        <p:blipFill>
          <a:blip r:embed="rId3"/>
          <a:stretch>
            <a:fillRect/>
          </a:stretch>
        </p:blipFill>
        <p:spPr>
          <a:xfrm>
            <a:off x="4538065" y="0"/>
            <a:ext cx="5288106" cy="2822693"/>
          </a:xfrm>
          <a:prstGeom prst="rect">
            <a:avLst/>
          </a:prstGeom>
        </p:spPr>
      </p:pic>
      <p:pic>
        <p:nvPicPr>
          <p:cNvPr id="8" name="Obrázek 7">
            <a:extLst>
              <a:ext uri="{FF2B5EF4-FFF2-40B4-BE49-F238E27FC236}">
                <a16:creationId xmlns:a16="http://schemas.microsoft.com/office/drawing/2014/main" id="{356C79FD-C5A9-476F-ACA9-B497B5A73CE1}"/>
              </a:ext>
            </a:extLst>
          </p:cNvPr>
          <p:cNvPicPr>
            <a:picLocks noChangeAspect="1"/>
          </p:cNvPicPr>
          <p:nvPr/>
        </p:nvPicPr>
        <p:blipFill>
          <a:blip r:embed="rId4"/>
          <a:stretch>
            <a:fillRect/>
          </a:stretch>
        </p:blipFill>
        <p:spPr>
          <a:xfrm>
            <a:off x="9826171" y="0"/>
            <a:ext cx="2365829" cy="2822447"/>
          </a:xfrm>
          <a:prstGeom prst="rect">
            <a:avLst/>
          </a:prstGeom>
        </p:spPr>
      </p:pic>
    </p:spTree>
    <p:extLst>
      <p:ext uri="{BB962C8B-B14F-4D97-AF65-F5344CB8AC3E}">
        <p14:creationId xmlns:p14="http://schemas.microsoft.com/office/powerpoint/2010/main" val="225845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C354253A-7AC7-4014-BE2A-6425C97608B8}"/>
              </a:ext>
            </a:extLst>
          </p:cNvPr>
          <p:cNvSpPr>
            <a:spLocks noGrp="1"/>
          </p:cNvSpPr>
          <p:nvPr>
            <p:ph type="title"/>
          </p:nvPr>
        </p:nvSpPr>
        <p:spPr>
          <a:xfrm>
            <a:off x="838201" y="162166"/>
            <a:ext cx="10515600" cy="1325563"/>
          </a:xfrm>
        </p:spPr>
        <p:txBody>
          <a:bodyPr>
            <a:normAutofit/>
          </a:bodyPr>
          <a:lstStyle/>
          <a:p>
            <a:pPr eaLnBrk="1" hangingPunct="1"/>
            <a:r>
              <a:rPr lang="cs-CZ" altLang="cs-CZ" b="1" dirty="0"/>
              <a:t>IMPACTS OF IRANIAN REVOLUTION</a:t>
            </a:r>
          </a:p>
        </p:txBody>
      </p:sp>
      <p:sp>
        <p:nvSpPr>
          <p:cNvPr id="18435" name="Zástupný symbol pro obsah 2">
            <a:extLst>
              <a:ext uri="{FF2B5EF4-FFF2-40B4-BE49-F238E27FC236}">
                <a16:creationId xmlns:a16="http://schemas.microsoft.com/office/drawing/2014/main" id="{904AFA79-5F16-4841-A46C-B13F4EA4EBF2}"/>
              </a:ext>
            </a:extLst>
          </p:cNvPr>
          <p:cNvSpPr>
            <a:spLocks noGrp="1"/>
          </p:cNvSpPr>
          <p:nvPr>
            <p:ph sz="quarter" idx="1"/>
          </p:nvPr>
        </p:nvSpPr>
        <p:spPr>
          <a:xfrm>
            <a:off x="838201" y="1461052"/>
            <a:ext cx="5978526" cy="5234782"/>
          </a:xfrm>
        </p:spPr>
        <p:txBody>
          <a:bodyPr>
            <a:normAutofit/>
          </a:bodyPr>
          <a:lstStyle/>
          <a:p>
            <a:pPr eaLnBrk="1" hangingPunct="1"/>
            <a:r>
              <a:rPr lang="en-US" altLang="cs-CZ" sz="2100" dirty="0"/>
              <a:t>Big shock in the western countries</a:t>
            </a:r>
            <a:r>
              <a:rPr lang="cs-CZ" altLang="cs-CZ" sz="2100" dirty="0"/>
              <a:t> but </a:t>
            </a:r>
            <a:r>
              <a:rPr lang="cs-CZ" altLang="cs-CZ" sz="2100" dirty="0" err="1"/>
              <a:t>also</a:t>
            </a:r>
            <a:r>
              <a:rPr lang="cs-CZ" altLang="cs-CZ" sz="2100" dirty="0"/>
              <a:t> </a:t>
            </a:r>
            <a:br>
              <a:rPr lang="cs-CZ" altLang="cs-CZ" sz="2100" dirty="0"/>
            </a:br>
            <a:r>
              <a:rPr lang="cs-CZ" altLang="cs-CZ" sz="2100" dirty="0" err="1"/>
              <a:t>for</a:t>
            </a:r>
            <a:r>
              <a:rPr lang="cs-CZ" altLang="cs-CZ" sz="2100" dirty="0"/>
              <a:t> </a:t>
            </a:r>
            <a:r>
              <a:rPr lang="cs-CZ" altLang="cs-CZ" sz="2100" dirty="0" err="1"/>
              <a:t>the</a:t>
            </a:r>
            <a:r>
              <a:rPr lang="cs-CZ" altLang="cs-CZ" sz="2100" dirty="0"/>
              <a:t> </a:t>
            </a:r>
            <a:r>
              <a:rPr lang="cs-CZ" altLang="cs-CZ" sz="2100" dirty="0" err="1"/>
              <a:t>Soviet</a:t>
            </a:r>
            <a:r>
              <a:rPr lang="cs-CZ" altLang="cs-CZ" sz="2100" dirty="0"/>
              <a:t> Union („</a:t>
            </a:r>
            <a:r>
              <a:rPr lang="cs-CZ" altLang="cs-CZ" sz="2100" dirty="0" err="1"/>
              <a:t>lesser</a:t>
            </a:r>
            <a:r>
              <a:rPr lang="cs-CZ" altLang="cs-CZ" sz="2100" dirty="0"/>
              <a:t> Satan“).</a:t>
            </a:r>
            <a:endParaRPr lang="en-US" altLang="cs-CZ" sz="2100" dirty="0"/>
          </a:p>
          <a:p>
            <a:pPr eaLnBrk="1" hangingPunct="1"/>
            <a:endParaRPr lang="cs-CZ" altLang="cs-CZ" sz="2100" dirty="0"/>
          </a:p>
          <a:p>
            <a:r>
              <a:rPr lang="en-US" altLang="cs-CZ" sz="2100" dirty="0"/>
              <a:t>Breaking of the mutual relations with USA (hostage crisis in USA embassy in Tehran)</a:t>
            </a:r>
            <a:r>
              <a:rPr lang="cs-CZ" altLang="cs-CZ" sz="2100" dirty="0"/>
              <a:t>.</a:t>
            </a:r>
            <a:endParaRPr lang="en-US" altLang="cs-CZ" sz="2100" dirty="0"/>
          </a:p>
          <a:p>
            <a:pPr eaLnBrk="1" hangingPunct="1"/>
            <a:endParaRPr lang="en-US" altLang="cs-CZ" sz="2100" dirty="0"/>
          </a:p>
          <a:p>
            <a:pPr eaLnBrk="1" hangingPunct="1"/>
            <a:r>
              <a:rPr lang="en-US" altLang="cs-CZ" sz="2100" dirty="0"/>
              <a:t>Disruption of regional stability – increase </a:t>
            </a:r>
            <a:br>
              <a:rPr lang="cs-CZ" altLang="cs-CZ" sz="2100" dirty="0"/>
            </a:br>
            <a:r>
              <a:rPr lang="en-US" altLang="cs-CZ" sz="2100" dirty="0"/>
              <a:t>of radicalism in the Middle East due to the effort of Iran to export the revolution (support of the radical groups in Middle East: </a:t>
            </a:r>
            <a:r>
              <a:rPr lang="cs-CZ" altLang="cs-CZ" sz="2100" dirty="0" err="1"/>
              <a:t>Hizballah</a:t>
            </a:r>
            <a:r>
              <a:rPr lang="cs-CZ" altLang="cs-CZ" sz="2100" dirty="0"/>
              <a:t>, </a:t>
            </a:r>
            <a:r>
              <a:rPr lang="cs-CZ" altLang="cs-CZ" sz="2100" dirty="0" err="1"/>
              <a:t>Hamas</a:t>
            </a:r>
            <a:r>
              <a:rPr lang="cs-CZ" altLang="cs-CZ" sz="2100" dirty="0"/>
              <a:t>)</a:t>
            </a:r>
            <a:r>
              <a:rPr lang="en-US" altLang="cs-CZ" sz="2100" dirty="0"/>
              <a:t>.</a:t>
            </a:r>
          </a:p>
          <a:p>
            <a:pPr eaLnBrk="1" hangingPunct="1"/>
            <a:endParaRPr lang="en-US" altLang="cs-CZ" sz="2100" dirty="0"/>
          </a:p>
          <a:p>
            <a:pPr eaLnBrk="1" hangingPunct="1"/>
            <a:endParaRPr lang="en-US" altLang="cs-CZ" sz="2100" dirty="0"/>
          </a:p>
          <a:p>
            <a:pPr eaLnBrk="1" hangingPunct="1"/>
            <a:r>
              <a:rPr lang="cs-CZ" altLang="cs-CZ" sz="2100" dirty="0"/>
              <a:t>Hostility in relations </a:t>
            </a:r>
            <a:r>
              <a:rPr lang="cs-CZ" altLang="cs-CZ" sz="2100" dirty="0" err="1"/>
              <a:t>with</a:t>
            </a:r>
            <a:r>
              <a:rPr lang="cs-CZ" altLang="cs-CZ" sz="2100" dirty="0"/>
              <a:t> </a:t>
            </a:r>
            <a:r>
              <a:rPr lang="cs-CZ" altLang="cs-CZ" sz="2100" dirty="0" err="1"/>
              <a:t>Israel</a:t>
            </a:r>
            <a:r>
              <a:rPr lang="cs-CZ" altLang="cs-CZ" sz="2100" dirty="0"/>
              <a:t> but </a:t>
            </a:r>
            <a:r>
              <a:rPr lang="cs-CZ" altLang="cs-CZ" sz="2100" dirty="0" err="1"/>
              <a:t>also</a:t>
            </a:r>
            <a:r>
              <a:rPr lang="cs-CZ" altLang="cs-CZ" sz="2100" dirty="0"/>
              <a:t> </a:t>
            </a:r>
            <a:r>
              <a:rPr lang="cs-CZ" altLang="cs-CZ" sz="2100" dirty="0" err="1"/>
              <a:t>with</a:t>
            </a:r>
            <a:r>
              <a:rPr lang="cs-CZ" altLang="cs-CZ" sz="2100" dirty="0"/>
              <a:t> </a:t>
            </a:r>
            <a:r>
              <a:rPr lang="cs-CZ" altLang="cs-CZ" sz="2100" dirty="0" err="1"/>
              <a:t>Saudi</a:t>
            </a:r>
            <a:r>
              <a:rPr lang="cs-CZ" altLang="cs-CZ" sz="2100" dirty="0"/>
              <a:t> </a:t>
            </a:r>
            <a:r>
              <a:rPr lang="cs-CZ" altLang="cs-CZ" sz="2100" dirty="0" err="1"/>
              <a:t>Arabia</a:t>
            </a:r>
            <a:r>
              <a:rPr lang="cs-CZ" altLang="cs-CZ" sz="2100" dirty="0"/>
              <a:t> and </a:t>
            </a:r>
            <a:r>
              <a:rPr lang="cs-CZ" altLang="cs-CZ" sz="2100" dirty="0" err="1"/>
              <a:t>other</a:t>
            </a:r>
            <a:r>
              <a:rPr lang="cs-CZ" altLang="cs-CZ" sz="2100" dirty="0"/>
              <a:t> </a:t>
            </a:r>
            <a:r>
              <a:rPr lang="cs-CZ" altLang="cs-CZ" sz="2100" dirty="0" err="1"/>
              <a:t>sunni</a:t>
            </a:r>
            <a:r>
              <a:rPr lang="cs-CZ" altLang="cs-CZ" sz="2100" dirty="0"/>
              <a:t> </a:t>
            </a:r>
            <a:r>
              <a:rPr lang="cs-CZ" altLang="cs-CZ" sz="2100" dirty="0" err="1"/>
              <a:t>Islam</a:t>
            </a:r>
            <a:r>
              <a:rPr lang="cs-CZ" altLang="cs-CZ" sz="2100" dirty="0"/>
              <a:t> </a:t>
            </a:r>
            <a:r>
              <a:rPr lang="cs-CZ" altLang="cs-CZ" sz="2100" dirty="0" err="1"/>
              <a:t>leaders</a:t>
            </a:r>
            <a:r>
              <a:rPr lang="cs-CZ" altLang="cs-CZ" sz="2100" dirty="0"/>
              <a:t>.</a:t>
            </a:r>
            <a:endParaRPr lang="en-US" altLang="cs-CZ" sz="2100" dirty="0"/>
          </a:p>
        </p:txBody>
      </p:sp>
      <p:pic>
        <p:nvPicPr>
          <p:cNvPr id="3074" name="Picture 2" descr="Iran and the West: Big little Satan - Qantara.de">
            <a:extLst>
              <a:ext uri="{FF2B5EF4-FFF2-40B4-BE49-F238E27FC236}">
                <a16:creationId xmlns:a16="http://schemas.microsoft.com/office/drawing/2014/main" id="{C9BF4756-F429-47E6-B1A0-733AFC7B24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858" y="4023420"/>
            <a:ext cx="5016956" cy="2834580"/>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DFB0B7FC-C074-4732-9133-60011AF08B80}"/>
              </a:ext>
            </a:extLst>
          </p:cNvPr>
          <p:cNvPicPr>
            <a:picLocks noChangeAspect="1"/>
          </p:cNvPicPr>
          <p:nvPr/>
        </p:nvPicPr>
        <p:blipFill>
          <a:blip r:embed="rId3"/>
          <a:stretch>
            <a:fillRect/>
          </a:stretch>
        </p:blipFill>
        <p:spPr>
          <a:xfrm>
            <a:off x="6966858" y="1053276"/>
            <a:ext cx="5016956" cy="28220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7E311AA-46D1-4760-86DA-52BAC9C34C0C}"/>
              </a:ext>
            </a:extLst>
          </p:cNvPr>
          <p:cNvSpPr>
            <a:spLocks noGrp="1"/>
          </p:cNvSpPr>
          <p:nvPr>
            <p:ph type="title"/>
          </p:nvPr>
        </p:nvSpPr>
        <p:spPr/>
        <p:txBody>
          <a:bodyPr/>
          <a:lstStyle/>
          <a:p>
            <a:endParaRPr lang="cs-CZ"/>
          </a:p>
        </p:txBody>
      </p:sp>
      <p:sp>
        <p:nvSpPr>
          <p:cNvPr id="6" name="Zástupný obsah 5">
            <a:extLst>
              <a:ext uri="{FF2B5EF4-FFF2-40B4-BE49-F238E27FC236}">
                <a16:creationId xmlns:a16="http://schemas.microsoft.com/office/drawing/2014/main" id="{B501280D-E6F0-4E22-8C68-EDBE124715D5}"/>
              </a:ext>
            </a:extLst>
          </p:cNvPr>
          <p:cNvSpPr>
            <a:spLocks noGrp="1"/>
          </p:cNvSpPr>
          <p:nvPr>
            <p:ph idx="1"/>
          </p:nvPr>
        </p:nvSpPr>
        <p:spPr/>
        <p:txBody>
          <a:bodyPr>
            <a:normAutofit/>
          </a:bodyPr>
          <a:lstStyle/>
          <a:p>
            <a:pPr marL="0" indent="0" algn="ctr">
              <a:buNone/>
            </a:pPr>
            <a:endParaRPr lang="cs-CZ" sz="4400" dirty="0"/>
          </a:p>
          <a:p>
            <a:pPr marL="0" indent="0" algn="ctr">
              <a:buNone/>
            </a:pPr>
            <a:endParaRPr lang="cs-CZ" sz="4400" dirty="0"/>
          </a:p>
          <a:p>
            <a:pPr marL="0" indent="0" algn="ctr">
              <a:buNone/>
            </a:pPr>
            <a:r>
              <a:rPr lang="cs-CZ" sz="4400" dirty="0"/>
              <a:t>HAVE USA DESERVED SUCH A HOSTILITY </a:t>
            </a:r>
            <a:br>
              <a:rPr lang="cs-CZ" sz="4400" dirty="0"/>
            </a:br>
            <a:r>
              <a:rPr lang="cs-CZ" sz="4400" dirty="0"/>
              <a:t>BY IRAN?</a:t>
            </a:r>
          </a:p>
        </p:txBody>
      </p:sp>
    </p:spTree>
    <p:extLst>
      <p:ext uri="{BB962C8B-B14F-4D97-AF65-F5344CB8AC3E}">
        <p14:creationId xmlns:p14="http://schemas.microsoft.com/office/powerpoint/2010/main" val="184133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Zástupný obsah 3">
            <a:extLst>
              <a:ext uri="{FF2B5EF4-FFF2-40B4-BE49-F238E27FC236}">
                <a16:creationId xmlns:a16="http://schemas.microsoft.com/office/drawing/2014/main" id="{993E44CA-6A13-4FE4-AB17-8B907ED50CA7}"/>
              </a:ext>
            </a:extLst>
          </p:cNvPr>
          <p:cNvPicPr>
            <a:picLocks noGrp="1" noChangeAspect="1"/>
          </p:cNvPicPr>
          <p:nvPr>
            <p:ph idx="1"/>
          </p:nvPr>
        </p:nvPicPr>
        <p:blipFill>
          <a:blip r:embed="rId2"/>
          <a:stretch>
            <a:fillRect/>
          </a:stretch>
        </p:blipFill>
        <p:spPr>
          <a:xfrm>
            <a:off x="1355725" y="1844675"/>
            <a:ext cx="3079750" cy="4449763"/>
          </a:xfrm>
          <a:prstGeom prst="rect">
            <a:avLst/>
          </a:prstGeom>
        </p:spPr>
      </p:pic>
      <p:pic>
        <p:nvPicPr>
          <p:cNvPr id="6" name="Obrázek 5">
            <a:extLst>
              <a:ext uri="{FF2B5EF4-FFF2-40B4-BE49-F238E27FC236}">
                <a16:creationId xmlns:a16="http://schemas.microsoft.com/office/drawing/2014/main" id="{6470C61C-BCA0-4947-B8F6-2A1C084B84AB}"/>
              </a:ext>
            </a:extLst>
          </p:cNvPr>
          <p:cNvPicPr>
            <a:picLocks noChangeAspect="1"/>
          </p:cNvPicPr>
          <p:nvPr/>
        </p:nvPicPr>
        <p:blipFill>
          <a:blip r:embed="rId3"/>
          <a:stretch>
            <a:fillRect/>
          </a:stretch>
        </p:blipFill>
        <p:spPr>
          <a:xfrm>
            <a:off x="4500563" y="1844675"/>
            <a:ext cx="3152775" cy="4449763"/>
          </a:xfrm>
          <a:prstGeom prst="rect">
            <a:avLst/>
          </a:prstGeom>
        </p:spPr>
      </p:pic>
      <p:pic>
        <p:nvPicPr>
          <p:cNvPr id="5" name="Obrázek 4">
            <a:extLst>
              <a:ext uri="{FF2B5EF4-FFF2-40B4-BE49-F238E27FC236}">
                <a16:creationId xmlns:a16="http://schemas.microsoft.com/office/drawing/2014/main" id="{5401FB3D-82E6-499D-8BF1-05703430A641}"/>
              </a:ext>
            </a:extLst>
          </p:cNvPr>
          <p:cNvPicPr>
            <a:picLocks noChangeAspect="1"/>
          </p:cNvPicPr>
          <p:nvPr/>
        </p:nvPicPr>
        <p:blipFill>
          <a:blip r:embed="rId4"/>
          <a:stretch>
            <a:fillRect/>
          </a:stretch>
        </p:blipFill>
        <p:spPr>
          <a:xfrm>
            <a:off x="7715250" y="1844675"/>
            <a:ext cx="3119438" cy="4449763"/>
          </a:xfrm>
          <a:prstGeom prst="rect">
            <a:avLst/>
          </a:prstGeom>
        </p:spPr>
      </p:pic>
      <p:sp>
        <p:nvSpPr>
          <p:cNvPr id="2" name="Nadpis 1">
            <a:extLst>
              <a:ext uri="{FF2B5EF4-FFF2-40B4-BE49-F238E27FC236}">
                <a16:creationId xmlns:a16="http://schemas.microsoft.com/office/drawing/2014/main" id="{8FB2CAFE-7327-48BC-A5DE-68DAB51536E0}"/>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b="1" kern="1200" dirty="0">
                <a:solidFill>
                  <a:schemeClr val="tx1"/>
                </a:solidFill>
                <a:latin typeface="+mj-lt"/>
                <a:ea typeface="+mj-ea"/>
                <a:cs typeface="+mj-cs"/>
              </a:rPr>
              <a:t>RECOMMENDED MOVIES</a:t>
            </a:r>
          </a:p>
        </p:txBody>
      </p:sp>
    </p:spTree>
    <p:extLst>
      <p:ext uri="{BB962C8B-B14F-4D97-AF65-F5344CB8AC3E}">
        <p14:creationId xmlns:p14="http://schemas.microsoft.com/office/powerpoint/2010/main" val="405184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lgn="ctr"/>
            <a:endParaRPr lang="cs-CZ" sz="4400" dirty="0"/>
          </a:p>
          <a:p>
            <a:pPr marL="0" indent="0" algn="ctr">
              <a:buNone/>
            </a:pPr>
            <a:endParaRPr lang="cs-CZ" sz="4400" dirty="0"/>
          </a:p>
          <a:p>
            <a:pPr marL="0" indent="0" algn="ctr">
              <a:buNone/>
            </a:pPr>
            <a:r>
              <a:rPr lang="cs-CZ" sz="4400" dirty="0"/>
              <a:t>THANK YOU FOR YOUR ATTENTION</a:t>
            </a:r>
          </a:p>
        </p:txBody>
      </p:sp>
    </p:spTree>
    <p:extLst>
      <p:ext uri="{BB962C8B-B14F-4D97-AF65-F5344CB8AC3E}">
        <p14:creationId xmlns:p14="http://schemas.microsoft.com/office/powerpoint/2010/main" val="183550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62437309-C4FC-4B4D-B5FD-19C1D5FDE9B5}"/>
              </a:ext>
            </a:extLst>
          </p:cNvPr>
          <p:cNvSpPr>
            <a:spLocks noGrp="1"/>
          </p:cNvSpPr>
          <p:nvPr>
            <p:ph type="title"/>
          </p:nvPr>
        </p:nvSpPr>
        <p:spPr/>
        <p:txBody>
          <a:bodyPr>
            <a:normAutofit/>
          </a:bodyPr>
          <a:lstStyle/>
          <a:p>
            <a:pPr eaLnBrk="1" hangingPunct="1"/>
            <a:r>
              <a:rPr lang="cs-CZ" altLang="cs-CZ" b="1" dirty="0"/>
              <a:t>IRAN IN 1950s: MOSADDEQ‘S CASE</a:t>
            </a:r>
          </a:p>
        </p:txBody>
      </p:sp>
      <p:sp>
        <p:nvSpPr>
          <p:cNvPr id="14339" name="Zástupný symbol pro obsah 2">
            <a:extLst>
              <a:ext uri="{FF2B5EF4-FFF2-40B4-BE49-F238E27FC236}">
                <a16:creationId xmlns:a16="http://schemas.microsoft.com/office/drawing/2014/main" id="{5121EA5A-7F1E-4A3C-B782-FC4E0F93C0FF}"/>
              </a:ext>
            </a:extLst>
          </p:cNvPr>
          <p:cNvSpPr>
            <a:spLocks noGrp="1"/>
          </p:cNvSpPr>
          <p:nvPr>
            <p:ph sz="half" idx="1"/>
          </p:nvPr>
        </p:nvSpPr>
        <p:spPr>
          <a:xfrm>
            <a:off x="838199" y="1497496"/>
            <a:ext cx="5642113" cy="4679467"/>
          </a:xfrm>
        </p:spPr>
        <p:txBody>
          <a:bodyPr>
            <a:noAutofit/>
          </a:bodyPr>
          <a:lstStyle/>
          <a:p>
            <a:pPr eaLnBrk="1" hangingPunct="1"/>
            <a:r>
              <a:rPr lang="en-US" altLang="cs-CZ" sz="2100" dirty="0"/>
              <a:t>USA became the guarantor of political sovereignty of Iran (1947 Truman‘s doctrine) – close relations to shah Mohammad Reza.</a:t>
            </a:r>
          </a:p>
          <a:p>
            <a:pPr eaLnBrk="1" hangingPunct="1"/>
            <a:endParaRPr lang="en-US" altLang="cs-CZ" sz="2100" dirty="0"/>
          </a:p>
          <a:p>
            <a:pPr eaLnBrk="1" hangingPunct="1"/>
            <a:r>
              <a:rPr lang="en-US" altLang="cs-CZ" sz="2100" dirty="0"/>
              <a:t>Mohammad Mosaddeq became famous as the leader od Iranian nationalists </a:t>
            </a:r>
            <a:r>
              <a:rPr lang="en-US" altLang="cs-CZ" sz="2100" dirty="0">
                <a:sym typeface="Wingdings" panose="05000000000000000000" pitchFamily="2" charset="2"/>
              </a:rPr>
              <a:t> 1951 prime minister of Iran – the attempts to nationalize Iranian oil industry that time under control of G</a:t>
            </a:r>
            <a:r>
              <a:rPr lang="cs-CZ" altLang="cs-CZ" sz="2100" dirty="0">
                <a:sym typeface="Wingdings" panose="05000000000000000000" pitchFamily="2" charset="2"/>
              </a:rPr>
              <a:t>B</a:t>
            </a:r>
            <a:r>
              <a:rPr lang="en-US" altLang="cs-CZ" sz="2100" dirty="0">
                <a:sym typeface="Wingdings" panose="05000000000000000000" pitchFamily="2" charset="2"/>
              </a:rPr>
              <a:t>.</a:t>
            </a:r>
          </a:p>
          <a:p>
            <a:pPr eaLnBrk="1" hangingPunct="1"/>
            <a:endParaRPr lang="en-US" altLang="cs-CZ" sz="2100" dirty="0">
              <a:sym typeface="Wingdings" panose="05000000000000000000" pitchFamily="2" charset="2"/>
            </a:endParaRPr>
          </a:p>
          <a:p>
            <a:pPr eaLnBrk="1" hangingPunct="1"/>
            <a:r>
              <a:rPr lang="en-US" altLang="cs-CZ" sz="2100" dirty="0">
                <a:sym typeface="Wingdings" panose="05000000000000000000" pitchFamily="2" charset="2"/>
              </a:rPr>
              <a:t>G</a:t>
            </a:r>
            <a:r>
              <a:rPr lang="cs-CZ" altLang="cs-CZ" sz="2100" dirty="0">
                <a:sym typeface="Wingdings" panose="05000000000000000000" pitchFamily="2" charset="2"/>
              </a:rPr>
              <a:t>B</a:t>
            </a:r>
            <a:r>
              <a:rPr lang="en-US" altLang="cs-CZ" sz="2100" dirty="0">
                <a:sym typeface="Wingdings" panose="05000000000000000000" pitchFamily="2" charset="2"/>
              </a:rPr>
              <a:t> and USA saw Mosaddeq as anti-western politician who might cooperate with USSR  CIA organized the coup against Mosaddeq  damage of USA image in Iranian society</a:t>
            </a:r>
            <a:r>
              <a:rPr lang="cs-CZ" altLang="cs-CZ" sz="2100" dirty="0">
                <a:sym typeface="Wingdings" panose="05000000000000000000" pitchFamily="2" charset="2"/>
              </a:rPr>
              <a:t> - </a:t>
            </a:r>
            <a:r>
              <a:rPr lang="en-US" altLang="cs-CZ" sz="2100" dirty="0">
                <a:sym typeface="Wingdings" panose="05000000000000000000" pitchFamily="2" charset="2"/>
              </a:rPr>
              <a:t>Mosaddeq became a symbol of US oppression of the country.</a:t>
            </a:r>
            <a:endParaRPr lang="en-US" altLang="cs-CZ" sz="2100" dirty="0"/>
          </a:p>
        </p:txBody>
      </p:sp>
      <p:pic>
        <p:nvPicPr>
          <p:cNvPr id="3" name="Zástupný obsah 2">
            <a:extLst>
              <a:ext uri="{FF2B5EF4-FFF2-40B4-BE49-F238E27FC236}">
                <a16:creationId xmlns:a16="http://schemas.microsoft.com/office/drawing/2014/main" id="{5A393E30-DB60-44A4-B166-7E98AA4BA563}"/>
              </a:ext>
            </a:extLst>
          </p:cNvPr>
          <p:cNvPicPr>
            <a:picLocks noGrp="1" noChangeAspect="1"/>
          </p:cNvPicPr>
          <p:nvPr>
            <p:ph sz="half" idx="2"/>
          </p:nvPr>
        </p:nvPicPr>
        <p:blipFill>
          <a:blip r:embed="rId2"/>
          <a:stretch>
            <a:fillRect/>
          </a:stretch>
        </p:blipFill>
        <p:spPr>
          <a:xfrm>
            <a:off x="6658912" y="1497496"/>
            <a:ext cx="5255695" cy="34974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7BBBD1-876F-4C10-8801-2A66B5BF15BA}"/>
              </a:ext>
            </a:extLst>
          </p:cNvPr>
          <p:cNvSpPr>
            <a:spLocks noGrp="1"/>
          </p:cNvSpPr>
          <p:nvPr>
            <p:ph type="title"/>
          </p:nvPr>
        </p:nvSpPr>
        <p:spPr/>
        <p:txBody>
          <a:bodyPr/>
          <a:lstStyle/>
          <a:p>
            <a:r>
              <a:rPr lang="cs-CZ" b="1" dirty="0"/>
              <a:t>SHAH‘S REGIME</a:t>
            </a:r>
          </a:p>
        </p:txBody>
      </p:sp>
      <p:sp>
        <p:nvSpPr>
          <p:cNvPr id="3" name="Zástupný obsah 2">
            <a:extLst>
              <a:ext uri="{FF2B5EF4-FFF2-40B4-BE49-F238E27FC236}">
                <a16:creationId xmlns:a16="http://schemas.microsoft.com/office/drawing/2014/main" id="{641FD922-6D83-441E-A779-F895A0828F9C}"/>
              </a:ext>
            </a:extLst>
          </p:cNvPr>
          <p:cNvSpPr>
            <a:spLocks noGrp="1"/>
          </p:cNvSpPr>
          <p:nvPr>
            <p:ph sz="half" idx="1"/>
          </p:nvPr>
        </p:nvSpPr>
        <p:spPr>
          <a:xfrm>
            <a:off x="838199" y="1524000"/>
            <a:ext cx="5827644" cy="4968875"/>
          </a:xfrm>
        </p:spPr>
        <p:txBody>
          <a:bodyPr>
            <a:normAutofit fontScale="92500" lnSpcReduction="20000"/>
          </a:bodyPr>
          <a:lstStyle/>
          <a:p>
            <a:r>
              <a:rPr lang="en-US" dirty="0"/>
              <a:t>Rapid modernization of the country by western standards, system of capitalism, huge investments to the army.</a:t>
            </a:r>
          </a:p>
          <a:p>
            <a:endParaRPr lang="en-US" dirty="0"/>
          </a:p>
          <a:p>
            <a:r>
              <a:rPr lang="en-US" dirty="0"/>
              <a:t>Authoritarian government, corruption, poverty of the country despite the modernization efforts.</a:t>
            </a:r>
          </a:p>
          <a:p>
            <a:endParaRPr lang="en-US" dirty="0"/>
          </a:p>
          <a:p>
            <a:r>
              <a:rPr lang="en-US" dirty="0"/>
              <a:t>Huge celebrations of 2,500 years of Persepolis in 1971.</a:t>
            </a:r>
          </a:p>
          <a:p>
            <a:endParaRPr lang="en-US" dirty="0"/>
          </a:p>
          <a:p>
            <a:r>
              <a:rPr lang="en-US" dirty="0"/>
              <a:t>According Amnesty International Report shah imprisoned more that 2,200 people in 1978.</a:t>
            </a:r>
          </a:p>
        </p:txBody>
      </p:sp>
      <p:pic>
        <p:nvPicPr>
          <p:cNvPr id="8" name="Zástupný obsah 7">
            <a:extLst>
              <a:ext uri="{FF2B5EF4-FFF2-40B4-BE49-F238E27FC236}">
                <a16:creationId xmlns:a16="http://schemas.microsoft.com/office/drawing/2014/main" id="{2FC585CD-993E-4F70-B490-D4989164B63B}"/>
              </a:ext>
            </a:extLst>
          </p:cNvPr>
          <p:cNvPicPr>
            <a:picLocks noGrp="1" noChangeAspect="1"/>
          </p:cNvPicPr>
          <p:nvPr>
            <p:ph sz="half" idx="2"/>
          </p:nvPr>
        </p:nvPicPr>
        <p:blipFill>
          <a:blip r:embed="rId2"/>
          <a:stretch>
            <a:fillRect/>
          </a:stretch>
        </p:blipFill>
        <p:spPr>
          <a:xfrm>
            <a:off x="6848061" y="1492647"/>
            <a:ext cx="5181600" cy="3872706"/>
          </a:xfrm>
          <a:prstGeom prst="rect">
            <a:avLst/>
          </a:prstGeom>
        </p:spPr>
      </p:pic>
    </p:spTree>
    <p:extLst>
      <p:ext uri="{BB962C8B-B14F-4D97-AF65-F5344CB8AC3E}">
        <p14:creationId xmlns:p14="http://schemas.microsoft.com/office/powerpoint/2010/main" val="667302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4">
            <a:extLst>
              <a:ext uri="{FF2B5EF4-FFF2-40B4-BE49-F238E27FC236}">
                <a16:creationId xmlns:a16="http://schemas.microsoft.com/office/drawing/2014/main" id="{680ADAB3-7E0B-4594-A431-A218AC089A4A}"/>
              </a:ext>
            </a:extLst>
          </p:cNvPr>
          <p:cNvSpPr>
            <a:spLocks noGrp="1"/>
          </p:cNvSpPr>
          <p:nvPr>
            <p:ph type="title"/>
          </p:nvPr>
        </p:nvSpPr>
        <p:spPr/>
        <p:txBody>
          <a:bodyPr/>
          <a:lstStyle/>
          <a:p>
            <a:pPr eaLnBrk="1" hangingPunct="1"/>
            <a:r>
              <a:rPr lang="cs-CZ" altLang="cs-CZ" b="1" dirty="0">
                <a:solidFill>
                  <a:schemeClr val="tx1"/>
                </a:solidFill>
              </a:rPr>
              <a:t>IRAN-USA MUTUAL RELATIONS</a:t>
            </a:r>
          </a:p>
        </p:txBody>
      </p:sp>
      <p:sp>
        <p:nvSpPr>
          <p:cNvPr id="15363" name="Zástupný symbol pro obsah 5">
            <a:extLst>
              <a:ext uri="{FF2B5EF4-FFF2-40B4-BE49-F238E27FC236}">
                <a16:creationId xmlns:a16="http://schemas.microsoft.com/office/drawing/2014/main" id="{DF125350-CC9F-4CFE-9334-C13FB14952A9}"/>
              </a:ext>
            </a:extLst>
          </p:cNvPr>
          <p:cNvSpPr>
            <a:spLocks noGrp="1"/>
          </p:cNvSpPr>
          <p:nvPr>
            <p:ph sz="quarter" idx="1"/>
          </p:nvPr>
        </p:nvSpPr>
        <p:spPr>
          <a:xfrm>
            <a:off x="1033671" y="1447800"/>
            <a:ext cx="5724938" cy="5257800"/>
          </a:xfrm>
        </p:spPr>
        <p:txBody>
          <a:bodyPr>
            <a:normAutofit/>
          </a:bodyPr>
          <a:lstStyle/>
          <a:p>
            <a:pPr eaLnBrk="1" hangingPunct="1"/>
            <a:r>
              <a:rPr lang="en-US" altLang="cs-CZ" sz="2100" dirty="0"/>
              <a:t>USA fully supported the regime of Mohammad Reza even though shah was criticized for his autocratic government, violation of human rights etc.</a:t>
            </a:r>
          </a:p>
          <a:p>
            <a:pPr eaLnBrk="1" hangingPunct="1"/>
            <a:endParaRPr lang="en-US" altLang="cs-CZ" sz="2100" dirty="0"/>
          </a:p>
          <a:p>
            <a:pPr eaLnBrk="1" hangingPunct="1"/>
            <a:r>
              <a:rPr lang="en-US" altLang="cs-CZ" sz="2100" dirty="0"/>
              <a:t>Iran under shah understood as a close US ally in the Cold War and the guarantee of stability in the Middle East.</a:t>
            </a:r>
          </a:p>
          <a:p>
            <a:pPr eaLnBrk="1" hangingPunct="1"/>
            <a:endParaRPr lang="en-US" altLang="cs-CZ" sz="2100" dirty="0"/>
          </a:p>
          <a:p>
            <a:pPr eaLnBrk="1" hangingPunct="1"/>
            <a:r>
              <a:rPr lang="en-US" altLang="cs-CZ" sz="2100" dirty="0"/>
              <a:t>USA provided a significant economic aid to Iran as well as supplies of weapons and military equipment.</a:t>
            </a:r>
          </a:p>
          <a:p>
            <a:pPr eaLnBrk="1" hangingPunct="1"/>
            <a:endParaRPr lang="en-US" altLang="cs-CZ" sz="2100" dirty="0"/>
          </a:p>
          <a:p>
            <a:pPr eaLnBrk="1" hangingPunct="1"/>
            <a:r>
              <a:rPr lang="en-US" altLang="cs-CZ" sz="2100" dirty="0"/>
              <a:t>Close collaboration of secret services</a:t>
            </a:r>
            <a:r>
              <a:rPr lang="cs-CZ" altLang="cs-CZ" sz="2100" dirty="0"/>
              <a:t> CIA and SAVAK.</a:t>
            </a:r>
            <a:endParaRPr lang="en-US" altLang="cs-CZ" sz="2100" dirty="0"/>
          </a:p>
        </p:txBody>
      </p:sp>
      <p:pic>
        <p:nvPicPr>
          <p:cNvPr id="15364" name="Zástupný symbol pro obsah 2">
            <a:extLst>
              <a:ext uri="{FF2B5EF4-FFF2-40B4-BE49-F238E27FC236}">
                <a16:creationId xmlns:a16="http://schemas.microsoft.com/office/drawing/2014/main" id="{020DBEE7-4466-4029-A8B9-E5F335381588}"/>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015370" y="1447800"/>
            <a:ext cx="4885082" cy="3038181"/>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0C3EA8E4-4048-4D88-B728-84FF7817EEEC}"/>
              </a:ext>
            </a:extLst>
          </p:cNvPr>
          <p:cNvSpPr>
            <a:spLocks noGrp="1"/>
          </p:cNvSpPr>
          <p:nvPr>
            <p:ph type="title"/>
          </p:nvPr>
        </p:nvSpPr>
        <p:spPr/>
        <p:txBody>
          <a:bodyPr/>
          <a:lstStyle/>
          <a:p>
            <a:pPr eaLnBrk="1" hangingPunct="1"/>
            <a:r>
              <a:rPr lang="cs-CZ" altLang="cs-CZ" b="1" dirty="0">
                <a:solidFill>
                  <a:schemeClr val="tx1"/>
                </a:solidFill>
              </a:rPr>
              <a:t>GROWTH OF OPPOSITION </a:t>
            </a:r>
          </a:p>
        </p:txBody>
      </p:sp>
      <p:sp>
        <p:nvSpPr>
          <p:cNvPr id="16387" name="Zástupný symbol pro obsah 2">
            <a:extLst>
              <a:ext uri="{FF2B5EF4-FFF2-40B4-BE49-F238E27FC236}">
                <a16:creationId xmlns:a16="http://schemas.microsoft.com/office/drawing/2014/main" id="{F8997400-F94A-49D8-B650-8CBCFDE0DD8C}"/>
              </a:ext>
            </a:extLst>
          </p:cNvPr>
          <p:cNvSpPr>
            <a:spLocks noGrp="1"/>
          </p:cNvSpPr>
          <p:nvPr>
            <p:ph sz="quarter" idx="1"/>
          </p:nvPr>
        </p:nvSpPr>
        <p:spPr>
          <a:xfrm>
            <a:off x="838201" y="1447799"/>
            <a:ext cx="5972176" cy="5045075"/>
          </a:xfrm>
        </p:spPr>
        <p:txBody>
          <a:bodyPr>
            <a:normAutofit/>
          </a:bodyPr>
          <a:lstStyle/>
          <a:p>
            <a:pPr eaLnBrk="1" hangingPunct="1"/>
            <a:r>
              <a:rPr lang="en-US" altLang="cs-CZ" sz="2100" dirty="0"/>
              <a:t>1963 Ruhollah Khomeini had a famous speech in Qom where he criticized the shah for his alleged atheism, corruption, and friendly ties to Israel and USA </a:t>
            </a:r>
            <a:r>
              <a:rPr lang="en-US" altLang="cs-CZ" sz="2100" dirty="0">
                <a:sym typeface="Wingdings" panose="05000000000000000000" pitchFamily="2" charset="2"/>
              </a:rPr>
              <a:t> arrested and later forced to leave to exile.</a:t>
            </a:r>
          </a:p>
          <a:p>
            <a:pPr eaLnBrk="1" hangingPunct="1"/>
            <a:endParaRPr lang="en-US" altLang="cs-CZ" sz="2100" dirty="0">
              <a:sym typeface="Wingdings" panose="05000000000000000000" pitchFamily="2" charset="2"/>
            </a:endParaRPr>
          </a:p>
          <a:p>
            <a:pPr eaLnBrk="1" hangingPunct="1"/>
            <a:r>
              <a:rPr lang="en-US" altLang="cs-CZ" sz="2100" dirty="0">
                <a:sym typeface="Wingdings" panose="05000000000000000000" pitchFamily="2" charset="2"/>
              </a:rPr>
              <a:t>Khomeini‘s popularity had increased in Iran especially in the conservative part of the society but he also had support of those who disapproved the shah‘s regime (corruption, secret police, limited civil rights etc.)</a:t>
            </a:r>
          </a:p>
          <a:p>
            <a:pPr eaLnBrk="1" hangingPunct="1"/>
            <a:endParaRPr lang="en-US" altLang="cs-CZ" sz="2100" dirty="0">
              <a:sym typeface="Wingdings" panose="05000000000000000000" pitchFamily="2" charset="2"/>
            </a:endParaRPr>
          </a:p>
          <a:p>
            <a:pPr eaLnBrk="1" hangingPunct="1"/>
            <a:r>
              <a:rPr lang="en-US" altLang="cs-CZ" sz="2100" dirty="0">
                <a:sym typeface="Wingdings" panose="05000000000000000000" pitchFamily="2" charset="2"/>
              </a:rPr>
              <a:t>Opposition against shah was rather heterogeneous: Communist Party (</a:t>
            </a:r>
            <a:r>
              <a:rPr lang="en-US" altLang="cs-CZ" sz="2100" dirty="0" err="1">
                <a:sym typeface="Wingdings" panose="05000000000000000000" pitchFamily="2" charset="2"/>
              </a:rPr>
              <a:t>Tudeh</a:t>
            </a:r>
            <a:r>
              <a:rPr lang="en-US" altLang="cs-CZ" sz="2100" dirty="0">
                <a:sym typeface="Wingdings" panose="05000000000000000000" pitchFamily="2" charset="2"/>
              </a:rPr>
              <a:t>), republicans, Islamic nationalists, anarchist, etc.</a:t>
            </a:r>
            <a:endParaRPr lang="en-US" altLang="cs-CZ" sz="2100" dirty="0"/>
          </a:p>
        </p:txBody>
      </p:sp>
      <p:pic>
        <p:nvPicPr>
          <p:cNvPr id="16388" name="Zástupný symbol pro obsah 4" descr="khomeini.jpg">
            <a:extLst>
              <a:ext uri="{FF2B5EF4-FFF2-40B4-BE49-F238E27FC236}">
                <a16:creationId xmlns:a16="http://schemas.microsoft.com/office/drawing/2014/main" id="{6D6FDDA8-70AD-4BBC-BFA4-02608673E13F}"/>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136983" y="757011"/>
            <a:ext cx="4706695" cy="5614761"/>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8B41820E-76DB-4177-9D60-BE9086A82983}"/>
              </a:ext>
            </a:extLst>
          </p:cNvPr>
          <p:cNvSpPr>
            <a:spLocks noGrp="1"/>
          </p:cNvSpPr>
          <p:nvPr>
            <p:ph type="title"/>
          </p:nvPr>
        </p:nvSpPr>
        <p:spPr/>
        <p:txBody>
          <a:bodyPr/>
          <a:lstStyle/>
          <a:p>
            <a:pPr eaLnBrk="1" hangingPunct="1"/>
            <a:r>
              <a:rPr lang="cs-CZ" altLang="cs-CZ" b="1" dirty="0"/>
              <a:t>IRANIAN </a:t>
            </a:r>
            <a:r>
              <a:rPr lang="cs-CZ" altLang="cs-CZ" b="1" dirty="0">
                <a:solidFill>
                  <a:schemeClr val="tx1"/>
                </a:solidFill>
              </a:rPr>
              <a:t>REVOLUTION 1978</a:t>
            </a:r>
          </a:p>
        </p:txBody>
      </p:sp>
      <p:sp>
        <p:nvSpPr>
          <p:cNvPr id="17411" name="Zástupný symbol pro obsah 2">
            <a:extLst>
              <a:ext uri="{FF2B5EF4-FFF2-40B4-BE49-F238E27FC236}">
                <a16:creationId xmlns:a16="http://schemas.microsoft.com/office/drawing/2014/main" id="{2A81A0B0-F87F-457D-9AC5-208A72236C7C}"/>
              </a:ext>
            </a:extLst>
          </p:cNvPr>
          <p:cNvSpPr>
            <a:spLocks noGrp="1"/>
          </p:cNvSpPr>
          <p:nvPr>
            <p:ph sz="quarter" idx="1"/>
          </p:nvPr>
        </p:nvSpPr>
        <p:spPr>
          <a:xfrm>
            <a:off x="838201" y="1447800"/>
            <a:ext cx="6689034" cy="4572000"/>
          </a:xfrm>
        </p:spPr>
        <p:txBody>
          <a:bodyPr>
            <a:normAutofit/>
          </a:bodyPr>
          <a:lstStyle/>
          <a:p>
            <a:pPr eaLnBrk="1" hangingPunct="1"/>
            <a:r>
              <a:rPr lang="en-US" altLang="cs-CZ" sz="2100" dirty="0"/>
              <a:t>Sometimes titled as </a:t>
            </a:r>
            <a:r>
              <a:rPr lang="en-US" altLang="cs-CZ" sz="2100" i="1" dirty="0"/>
              <a:t>Islamic revolution</a:t>
            </a:r>
            <a:r>
              <a:rPr lang="en-US" altLang="cs-CZ" sz="2100" dirty="0"/>
              <a:t> but this is not precise – the revolution was made by many fractions of the op</a:t>
            </a:r>
            <a:r>
              <a:rPr lang="cs-CZ" altLang="cs-CZ" sz="2100" dirty="0"/>
              <a:t>p</a:t>
            </a:r>
            <a:r>
              <a:rPr lang="en-US" altLang="cs-CZ" sz="2100" dirty="0" err="1"/>
              <a:t>osition</a:t>
            </a:r>
            <a:r>
              <a:rPr lang="en-US" altLang="cs-CZ" sz="2100" dirty="0"/>
              <a:t>, the Islamists took power only after few months (“revolution eats her own children“).</a:t>
            </a:r>
          </a:p>
          <a:p>
            <a:pPr eaLnBrk="1" hangingPunct="1"/>
            <a:endParaRPr lang="en-US" altLang="cs-CZ" sz="2100" dirty="0"/>
          </a:p>
          <a:p>
            <a:pPr eaLnBrk="1" hangingPunct="1"/>
            <a:r>
              <a:rPr lang="en-US" altLang="cs-CZ" sz="2100" dirty="0"/>
              <a:t>During the whole year 1978 massive demonstrations and strikes all over the country </a:t>
            </a:r>
            <a:r>
              <a:rPr lang="en-US" altLang="cs-CZ" sz="2100" dirty="0">
                <a:sym typeface="Wingdings" panose="05000000000000000000" pitchFamily="2" charset="2"/>
              </a:rPr>
              <a:t> January 1979 escalation of the situation – shah lead the country while ayatollah Khomeini came back to Iran as the hero of the revolution.</a:t>
            </a:r>
          </a:p>
          <a:p>
            <a:pPr eaLnBrk="1" hangingPunct="1"/>
            <a:endParaRPr lang="en-US" altLang="cs-CZ" sz="2100" dirty="0">
              <a:sym typeface="Wingdings" panose="05000000000000000000" pitchFamily="2" charset="2"/>
            </a:endParaRPr>
          </a:p>
          <a:p>
            <a:pPr eaLnBrk="1" hangingPunct="1"/>
            <a:r>
              <a:rPr lang="en-US" altLang="cs-CZ" sz="2100" dirty="0">
                <a:sym typeface="Wingdings" panose="05000000000000000000" pitchFamily="2" charset="2"/>
              </a:rPr>
              <a:t>March 1979: referendum  declaration of Iranian Islamic Republic – Khomeini became the supreme leader with the support of the Revolutionary Guards.</a:t>
            </a:r>
            <a:endParaRPr lang="en-US" altLang="cs-CZ" sz="2100" dirty="0"/>
          </a:p>
        </p:txBody>
      </p:sp>
      <p:pic>
        <p:nvPicPr>
          <p:cNvPr id="17412" name="Zástupný symbol pro obsah 4" descr="iranian revolution.jpg">
            <a:extLst>
              <a:ext uri="{FF2B5EF4-FFF2-40B4-BE49-F238E27FC236}">
                <a16:creationId xmlns:a16="http://schemas.microsoft.com/office/drawing/2014/main" id="{51BA75B5-8524-4415-8011-7A67517FF3AA}"/>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925662" y="365125"/>
            <a:ext cx="4033837" cy="2527300"/>
          </a:xfrm>
        </p:spPr>
      </p:pic>
      <p:pic>
        <p:nvPicPr>
          <p:cNvPr id="2" name="Obrázek 1">
            <a:extLst>
              <a:ext uri="{FF2B5EF4-FFF2-40B4-BE49-F238E27FC236}">
                <a16:creationId xmlns:a16="http://schemas.microsoft.com/office/drawing/2014/main" id="{02EB7EAB-0116-4D7E-835D-54A48279E3A2}"/>
              </a:ext>
            </a:extLst>
          </p:cNvPr>
          <p:cNvPicPr>
            <a:picLocks noChangeAspect="1"/>
          </p:cNvPicPr>
          <p:nvPr/>
        </p:nvPicPr>
        <p:blipFill>
          <a:blip r:embed="rId3"/>
          <a:stretch>
            <a:fillRect/>
          </a:stretch>
        </p:blipFill>
        <p:spPr>
          <a:xfrm>
            <a:off x="7925662" y="3242433"/>
            <a:ext cx="4033837" cy="303705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FE7FE4A1-5552-41E2-9FAD-20D8016F5894}"/>
              </a:ext>
            </a:extLst>
          </p:cNvPr>
          <p:cNvSpPr>
            <a:spLocks noGrp="1"/>
          </p:cNvSpPr>
          <p:nvPr>
            <p:ph type="title"/>
          </p:nvPr>
        </p:nvSpPr>
        <p:spPr/>
        <p:txBody>
          <a:bodyPr/>
          <a:lstStyle/>
          <a:p>
            <a:endParaRPr lang="cs-CZ"/>
          </a:p>
        </p:txBody>
      </p:sp>
      <p:sp>
        <p:nvSpPr>
          <p:cNvPr id="8" name="Zástupný obsah 7">
            <a:extLst>
              <a:ext uri="{FF2B5EF4-FFF2-40B4-BE49-F238E27FC236}">
                <a16:creationId xmlns:a16="http://schemas.microsoft.com/office/drawing/2014/main" id="{97433F5A-2C3E-4677-A0F1-8F29F9386FF2}"/>
              </a:ext>
            </a:extLst>
          </p:cNvPr>
          <p:cNvSpPr>
            <a:spLocks noGrp="1"/>
          </p:cNvSpPr>
          <p:nvPr>
            <p:ph idx="1"/>
          </p:nvPr>
        </p:nvSpPr>
        <p:spPr/>
        <p:txBody>
          <a:bodyPr>
            <a:normAutofit/>
          </a:bodyPr>
          <a:lstStyle/>
          <a:p>
            <a:pPr marL="0" indent="0" algn="ctr">
              <a:buNone/>
            </a:pPr>
            <a:endParaRPr lang="cs-CZ" sz="4400" i="1" dirty="0"/>
          </a:p>
          <a:p>
            <a:pPr marL="0" indent="0" algn="ctr">
              <a:buNone/>
            </a:pPr>
            <a:r>
              <a:rPr lang="cs-CZ" sz="4400" i="1" dirty="0"/>
              <a:t>WHAT ARE THE STRATEGIES TO KEEP </a:t>
            </a:r>
            <a:br>
              <a:rPr lang="cs-CZ" sz="4400" i="1" dirty="0"/>
            </a:br>
            <a:r>
              <a:rPr lang="cs-CZ" sz="4400" i="1" dirty="0"/>
              <a:t>THE RADICAL POST-REVOLUTIONARY REGIME IN POWER?</a:t>
            </a:r>
          </a:p>
        </p:txBody>
      </p:sp>
    </p:spTree>
    <p:extLst>
      <p:ext uri="{BB962C8B-B14F-4D97-AF65-F5344CB8AC3E}">
        <p14:creationId xmlns:p14="http://schemas.microsoft.com/office/powerpoint/2010/main" val="124064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42AA61CD-309D-4465-B92C-4AF5304B7DD2}"/>
              </a:ext>
            </a:extLst>
          </p:cNvPr>
          <p:cNvSpPr>
            <a:spLocks noGrp="1"/>
          </p:cNvSpPr>
          <p:nvPr>
            <p:ph type="title"/>
          </p:nvPr>
        </p:nvSpPr>
        <p:spPr/>
        <p:txBody>
          <a:bodyPr/>
          <a:lstStyle/>
          <a:p>
            <a:r>
              <a:rPr lang="cs-CZ" b="1" dirty="0"/>
              <a:t>KHOMEINI‘S SPEECH ON NOVEMBER 5, 1979</a:t>
            </a:r>
          </a:p>
        </p:txBody>
      </p:sp>
      <p:pic>
        <p:nvPicPr>
          <p:cNvPr id="7" name="Zástupný obsah 6">
            <a:extLst>
              <a:ext uri="{FF2B5EF4-FFF2-40B4-BE49-F238E27FC236}">
                <a16:creationId xmlns:a16="http://schemas.microsoft.com/office/drawing/2014/main" id="{1C0AC86F-4CB7-4427-B3A7-09895F00D812}"/>
              </a:ext>
            </a:extLst>
          </p:cNvPr>
          <p:cNvPicPr>
            <a:picLocks noGrp="1" noChangeAspect="1"/>
          </p:cNvPicPr>
          <p:nvPr>
            <p:ph idx="1"/>
          </p:nvPr>
        </p:nvPicPr>
        <p:blipFill>
          <a:blip r:embed="rId2"/>
          <a:stretch>
            <a:fillRect/>
          </a:stretch>
        </p:blipFill>
        <p:spPr>
          <a:xfrm>
            <a:off x="838200" y="1905699"/>
            <a:ext cx="10515600" cy="4952301"/>
          </a:xfrm>
          <a:prstGeom prst="rect">
            <a:avLst/>
          </a:prstGeom>
        </p:spPr>
      </p:pic>
    </p:spTree>
    <p:extLst>
      <p:ext uri="{BB962C8B-B14F-4D97-AF65-F5344CB8AC3E}">
        <p14:creationId xmlns:p14="http://schemas.microsoft.com/office/powerpoint/2010/main" val="373372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a:extLst>
              <a:ext uri="{FF2B5EF4-FFF2-40B4-BE49-F238E27FC236}">
                <a16:creationId xmlns:a16="http://schemas.microsoft.com/office/drawing/2014/main" id="{8A322509-BC74-4D87-9E10-B33D3EB11735}"/>
              </a:ext>
            </a:extLst>
          </p:cNvPr>
          <p:cNvSpPr>
            <a:spLocks noGrp="1"/>
          </p:cNvSpPr>
          <p:nvPr>
            <p:ph type="title"/>
          </p:nvPr>
        </p:nvSpPr>
        <p:spPr/>
        <p:txBody>
          <a:bodyPr/>
          <a:lstStyle/>
          <a:p>
            <a:pPr eaLnBrk="1" hangingPunct="1"/>
            <a:r>
              <a:rPr lang="cs-CZ" altLang="cs-CZ" b="1" dirty="0">
                <a:solidFill>
                  <a:schemeClr val="tx1"/>
                </a:solidFill>
              </a:rPr>
              <a:t>HOSTAGE CRISIS IN TEHRAN</a:t>
            </a:r>
          </a:p>
        </p:txBody>
      </p:sp>
      <p:sp>
        <p:nvSpPr>
          <p:cNvPr id="19459" name="Zástupný symbol pro obsah 2">
            <a:extLst>
              <a:ext uri="{FF2B5EF4-FFF2-40B4-BE49-F238E27FC236}">
                <a16:creationId xmlns:a16="http://schemas.microsoft.com/office/drawing/2014/main" id="{E4C384B7-793B-415E-8ED1-851C7DE01E00}"/>
              </a:ext>
            </a:extLst>
          </p:cNvPr>
          <p:cNvSpPr>
            <a:spLocks noGrp="1"/>
          </p:cNvSpPr>
          <p:nvPr>
            <p:ph sz="quarter" idx="1"/>
          </p:nvPr>
        </p:nvSpPr>
        <p:spPr/>
        <p:txBody>
          <a:bodyPr/>
          <a:lstStyle/>
          <a:p>
            <a:pPr eaLnBrk="1" hangingPunct="1"/>
            <a:endParaRPr lang="cs-CZ" altLang="cs-CZ" dirty="0">
              <a:hlinkClick r:id=""/>
            </a:endParaRPr>
          </a:p>
          <a:p>
            <a:pPr eaLnBrk="1" hangingPunct="1"/>
            <a:endParaRPr lang="cs-CZ" altLang="cs-CZ" dirty="0">
              <a:hlinkClick r:id=""/>
            </a:endParaRPr>
          </a:p>
          <a:p>
            <a:pPr eaLnBrk="1" hangingPunct="1"/>
            <a:endParaRPr lang="cs-CZ" altLang="cs-CZ" dirty="0">
              <a:hlinkClick r:id=""/>
            </a:endParaRPr>
          </a:p>
          <a:p>
            <a:pPr marL="0" indent="0" algn="ctr" eaLnBrk="1" hangingPunct="1">
              <a:buNone/>
            </a:pPr>
            <a:r>
              <a:rPr lang="cs-CZ" altLang="cs-CZ" dirty="0">
                <a:hlinkClick r:id=""/>
              </a:rPr>
              <a:t>http://www.youtube.com/watch?v=gGUI7kDLsQo</a:t>
            </a:r>
            <a:endParaRPr lang="cs-CZ" altLang="cs-CZ" dirty="0"/>
          </a:p>
        </p:txBody>
      </p:sp>
    </p:spTree>
    <p:extLst>
      <p:ext uri="{BB962C8B-B14F-4D97-AF65-F5344CB8AC3E}">
        <p14:creationId xmlns:p14="http://schemas.microsoft.com/office/powerpoint/2010/main" val="260703655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3184</TotalTime>
  <Words>634</Words>
  <Application>Microsoft Office PowerPoint</Application>
  <PresentationFormat>Širokoúhlá obrazovka</PresentationFormat>
  <Paragraphs>61</Paragraphs>
  <Slides>13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Calibri Light</vt:lpstr>
      <vt:lpstr>Motiv Office</vt:lpstr>
      <vt:lpstr> Iranian Revolution 1978:  Great Satan, Little Satan demonizing epithets and the spread of anti-western propaganda</vt:lpstr>
      <vt:lpstr>IRAN IN 1950s: MOSADDEQ‘S CASE</vt:lpstr>
      <vt:lpstr>SHAH‘S REGIME</vt:lpstr>
      <vt:lpstr>IRAN-USA MUTUAL RELATIONS</vt:lpstr>
      <vt:lpstr>GROWTH OF OPPOSITION </vt:lpstr>
      <vt:lpstr>IRANIAN REVOLUTION 1978</vt:lpstr>
      <vt:lpstr>Prezentace aplikace PowerPoint</vt:lpstr>
      <vt:lpstr>KHOMEINI‘S SPEECH ON NOVEMBER 5, 1979</vt:lpstr>
      <vt:lpstr>HOSTAGE CRISIS IN TEHRAN</vt:lpstr>
      <vt:lpstr>IMPACTS OF IRANIAN REVOLUTION</vt:lpstr>
      <vt:lpstr>Prezentace aplikace PowerPoint</vt:lpstr>
      <vt:lpstr>RECOMMENDED MOVIES</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the basic terminology, geography, demography</dc:title>
  <dc:creator>Eva Taterova</dc:creator>
  <cp:lastModifiedBy>Eva Taterova</cp:lastModifiedBy>
  <cp:revision>33</cp:revision>
  <dcterms:created xsi:type="dcterms:W3CDTF">2018-09-24T10:37:06Z</dcterms:created>
  <dcterms:modified xsi:type="dcterms:W3CDTF">2021-04-08T08:58:31Z</dcterms:modified>
</cp:coreProperties>
</file>