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5" r:id="rId3"/>
    <p:sldId id="273" r:id="rId4"/>
    <p:sldId id="306" r:id="rId5"/>
    <p:sldId id="317" r:id="rId6"/>
    <p:sldId id="341" r:id="rId7"/>
    <p:sldId id="318" r:id="rId8"/>
    <p:sldId id="319" r:id="rId9"/>
    <p:sldId id="324" r:id="rId10"/>
    <p:sldId id="327" r:id="rId11"/>
    <p:sldId id="332" r:id="rId12"/>
    <p:sldId id="329" r:id="rId13"/>
    <p:sldId id="343" r:id="rId14"/>
    <p:sldId id="342" r:id="rId15"/>
    <p:sldId id="271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F486D8-B7C3-48E4-A01D-FE8E4AB6FFF2}" v="94" dt="2021-04-22T08:41:08.8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Taterova" userId="85e501e719213830" providerId="LiveId" clId="{11F486D8-B7C3-48E4-A01D-FE8E4AB6FFF2}"/>
    <pc:docChg chg="undo custSel addSld delSld modSld sldOrd">
      <pc:chgData name="Eva Taterova" userId="85e501e719213830" providerId="LiveId" clId="{11F486D8-B7C3-48E4-A01D-FE8E4AB6FFF2}" dt="2021-04-22T08:42:48.470" v="2733" actId="14100"/>
      <pc:docMkLst>
        <pc:docMk/>
      </pc:docMkLst>
      <pc:sldChg chg="addSp delSp modSp mod">
        <pc:chgData name="Eva Taterova" userId="85e501e719213830" providerId="LiveId" clId="{11F486D8-B7C3-48E4-A01D-FE8E4AB6FFF2}" dt="2021-04-22T08:37:10.195" v="2706" actId="167"/>
        <pc:sldMkLst>
          <pc:docMk/>
          <pc:sldMk cId="2258453491" sldId="257"/>
        </pc:sldMkLst>
        <pc:spChg chg="mod">
          <ac:chgData name="Eva Taterova" userId="85e501e719213830" providerId="LiveId" clId="{11F486D8-B7C3-48E4-A01D-FE8E4AB6FFF2}" dt="2021-04-21T19:57:11.500" v="1707"/>
          <ac:spMkLst>
            <pc:docMk/>
            <pc:sldMk cId="2258453491" sldId="257"/>
            <ac:spMk id="2" creationId="{00000000-0000-0000-0000-000000000000}"/>
          </ac:spMkLst>
        </pc:spChg>
        <pc:picChg chg="add mod">
          <ac:chgData name="Eva Taterova" userId="85e501e719213830" providerId="LiveId" clId="{11F486D8-B7C3-48E4-A01D-FE8E4AB6FFF2}" dt="2021-04-21T20:44:43.399" v="2115" actId="1076"/>
          <ac:picMkLst>
            <pc:docMk/>
            <pc:sldMk cId="2258453491" sldId="257"/>
            <ac:picMk id="4" creationId="{2F4553E0-4B95-4416-88F2-5A5C326DE92C}"/>
          </ac:picMkLst>
        </pc:picChg>
        <pc:picChg chg="del">
          <ac:chgData name="Eva Taterova" userId="85e501e719213830" providerId="LiveId" clId="{11F486D8-B7C3-48E4-A01D-FE8E4AB6FFF2}" dt="2021-04-21T18:19:03.884" v="8" actId="478"/>
          <ac:picMkLst>
            <pc:docMk/>
            <pc:sldMk cId="2258453491" sldId="257"/>
            <ac:picMk id="5" creationId="{5EEDEB60-CD01-4172-A217-2CB178451BC9}"/>
          </ac:picMkLst>
        </pc:picChg>
        <pc:picChg chg="add mod">
          <ac:chgData name="Eva Taterova" userId="85e501e719213830" providerId="LiveId" clId="{11F486D8-B7C3-48E4-A01D-FE8E4AB6FFF2}" dt="2021-04-21T19:57:52.394" v="1717" actId="14100"/>
          <ac:picMkLst>
            <pc:docMk/>
            <pc:sldMk cId="2258453491" sldId="257"/>
            <ac:picMk id="6" creationId="{A5B6E549-610F-4E42-AE5F-BE5488944F58}"/>
          </ac:picMkLst>
        </pc:picChg>
        <pc:picChg chg="del">
          <ac:chgData name="Eva Taterova" userId="85e501e719213830" providerId="LiveId" clId="{11F486D8-B7C3-48E4-A01D-FE8E4AB6FFF2}" dt="2021-04-21T18:19:08.312" v="10" actId="478"/>
          <ac:picMkLst>
            <pc:docMk/>
            <pc:sldMk cId="2258453491" sldId="257"/>
            <ac:picMk id="7" creationId="{B37226CB-5976-4245-9595-F95ECCD737CD}"/>
          </ac:picMkLst>
        </pc:picChg>
        <pc:picChg chg="add del mod">
          <ac:chgData name="Eva Taterova" userId="85e501e719213830" providerId="LiveId" clId="{11F486D8-B7C3-48E4-A01D-FE8E4AB6FFF2}" dt="2021-04-21T20:45:40.015" v="2120" actId="478"/>
          <ac:picMkLst>
            <pc:docMk/>
            <pc:sldMk cId="2258453491" sldId="257"/>
            <ac:picMk id="8" creationId="{37BF1523-8CBA-424E-B468-722AD53A2260}"/>
          </ac:picMkLst>
        </pc:picChg>
        <pc:picChg chg="del">
          <ac:chgData name="Eva Taterova" userId="85e501e719213830" providerId="LiveId" clId="{11F486D8-B7C3-48E4-A01D-FE8E4AB6FFF2}" dt="2021-04-21T18:19:05.476" v="9" actId="478"/>
          <ac:picMkLst>
            <pc:docMk/>
            <pc:sldMk cId="2258453491" sldId="257"/>
            <ac:picMk id="9" creationId="{96C3EFD7-006E-48B7-BF58-2464E1E5363C}"/>
          </ac:picMkLst>
        </pc:picChg>
        <pc:picChg chg="add del mod">
          <ac:chgData name="Eva Taterova" userId="85e501e719213830" providerId="LiveId" clId="{11F486D8-B7C3-48E4-A01D-FE8E4AB6FFF2}" dt="2021-04-21T20:46:10.134" v="2128" actId="478"/>
          <ac:picMkLst>
            <pc:docMk/>
            <pc:sldMk cId="2258453491" sldId="257"/>
            <ac:picMk id="10" creationId="{834413F3-97EB-4971-BE7B-35D7AA3C59A2}"/>
          </ac:picMkLst>
        </pc:picChg>
        <pc:picChg chg="add del mod">
          <ac:chgData name="Eva Taterova" userId="85e501e719213830" providerId="LiveId" clId="{11F486D8-B7C3-48E4-A01D-FE8E4AB6FFF2}" dt="2021-04-21T20:46:44.750" v="2133" actId="21"/>
          <ac:picMkLst>
            <pc:docMk/>
            <pc:sldMk cId="2258453491" sldId="257"/>
            <ac:picMk id="11" creationId="{3B24F0D1-64EA-44C3-9454-A75CB7C41252}"/>
          </ac:picMkLst>
        </pc:picChg>
        <pc:picChg chg="add del mod">
          <ac:chgData name="Eva Taterova" userId="85e501e719213830" providerId="LiveId" clId="{11F486D8-B7C3-48E4-A01D-FE8E4AB6FFF2}" dt="2021-04-21T20:47:46.976" v="2138" actId="21"/>
          <ac:picMkLst>
            <pc:docMk/>
            <pc:sldMk cId="2258453491" sldId="257"/>
            <ac:picMk id="12" creationId="{F88AD471-4A73-4044-86E1-70A20F617E8B}"/>
          </ac:picMkLst>
        </pc:picChg>
        <pc:picChg chg="add del mod">
          <ac:chgData name="Eva Taterova" userId="85e501e719213830" providerId="LiveId" clId="{11F486D8-B7C3-48E4-A01D-FE8E4AB6FFF2}" dt="2021-04-22T08:36:33.501" v="2700" actId="478"/>
          <ac:picMkLst>
            <pc:docMk/>
            <pc:sldMk cId="2258453491" sldId="257"/>
            <ac:picMk id="13" creationId="{5481AA5A-ED6E-46F8-A23B-559437BC754A}"/>
          </ac:picMkLst>
        </pc:picChg>
        <pc:picChg chg="add mod ord">
          <ac:chgData name="Eva Taterova" userId="85e501e719213830" providerId="LiveId" clId="{11F486D8-B7C3-48E4-A01D-FE8E4AB6FFF2}" dt="2021-04-22T08:37:10.195" v="2706" actId="167"/>
          <ac:picMkLst>
            <pc:docMk/>
            <pc:sldMk cId="2258453491" sldId="257"/>
            <ac:picMk id="14" creationId="{AC252827-FC61-41FF-97BE-263670D1F615}"/>
          </ac:picMkLst>
        </pc:picChg>
      </pc:sldChg>
      <pc:sldChg chg="modSp mod">
        <pc:chgData name="Eva Taterova" userId="85e501e719213830" providerId="LiveId" clId="{11F486D8-B7C3-48E4-A01D-FE8E4AB6FFF2}" dt="2021-04-21T19:51:42.988" v="1530" actId="6549"/>
        <pc:sldMkLst>
          <pc:docMk/>
          <pc:sldMk cId="1835507933" sldId="271"/>
        </pc:sldMkLst>
        <pc:spChg chg="mod">
          <ac:chgData name="Eva Taterova" userId="85e501e719213830" providerId="LiveId" clId="{11F486D8-B7C3-48E4-A01D-FE8E4AB6FFF2}" dt="2021-04-21T19:51:42.988" v="1530" actId="6549"/>
          <ac:spMkLst>
            <pc:docMk/>
            <pc:sldMk cId="1835507933" sldId="271"/>
            <ac:spMk id="3" creationId="{00000000-0000-0000-0000-000000000000}"/>
          </ac:spMkLst>
        </pc:spChg>
      </pc:sldChg>
      <pc:sldChg chg="addSp delSp modSp add mod">
        <pc:chgData name="Eva Taterova" userId="85e501e719213830" providerId="LiveId" clId="{11F486D8-B7C3-48E4-A01D-FE8E4AB6FFF2}" dt="2021-04-21T19:40:43.655" v="1119" actId="790"/>
        <pc:sldMkLst>
          <pc:docMk/>
          <pc:sldMk cId="0" sldId="273"/>
        </pc:sldMkLst>
        <pc:spChg chg="mod">
          <ac:chgData name="Eva Taterova" userId="85e501e719213830" providerId="LiveId" clId="{11F486D8-B7C3-48E4-A01D-FE8E4AB6FFF2}" dt="2021-04-21T19:32:10.771" v="944" actId="14100"/>
          <ac:spMkLst>
            <pc:docMk/>
            <pc:sldMk cId="0" sldId="273"/>
            <ac:spMk id="26626" creationId="{07C69DCD-D524-42C2-A7D6-2BABB6CB2858}"/>
          </ac:spMkLst>
        </pc:spChg>
        <pc:spChg chg="mod">
          <ac:chgData name="Eva Taterova" userId="85e501e719213830" providerId="LiveId" clId="{11F486D8-B7C3-48E4-A01D-FE8E4AB6FFF2}" dt="2021-04-21T19:40:43.655" v="1119" actId="790"/>
          <ac:spMkLst>
            <pc:docMk/>
            <pc:sldMk cId="0" sldId="273"/>
            <ac:spMk id="26627" creationId="{77D0B1D9-8856-4B0C-9575-DC2F560CE98B}"/>
          </ac:spMkLst>
        </pc:spChg>
        <pc:spChg chg="del mod">
          <ac:chgData name="Eva Taterova" userId="85e501e719213830" providerId="LiveId" clId="{11F486D8-B7C3-48E4-A01D-FE8E4AB6FFF2}" dt="2021-04-21T19:29:19.189" v="839" actId="478"/>
          <ac:spMkLst>
            <pc:docMk/>
            <pc:sldMk cId="0" sldId="273"/>
            <ac:spMk id="26629" creationId="{E0DA6136-6E95-4A20-8CA7-B733DB873CCA}"/>
          </ac:spMkLst>
        </pc:spChg>
        <pc:picChg chg="add mod">
          <ac:chgData name="Eva Taterova" userId="85e501e719213830" providerId="LiveId" clId="{11F486D8-B7C3-48E4-A01D-FE8E4AB6FFF2}" dt="2021-04-21T19:29:55.240" v="851" actId="1076"/>
          <ac:picMkLst>
            <pc:docMk/>
            <pc:sldMk cId="0" sldId="273"/>
            <ac:picMk id="2" creationId="{1C8A1FDC-AE79-41AA-92C7-504440BE5674}"/>
          </ac:picMkLst>
        </pc:picChg>
        <pc:picChg chg="mod">
          <ac:chgData name="Eva Taterova" userId="85e501e719213830" providerId="LiveId" clId="{11F486D8-B7C3-48E4-A01D-FE8E4AB6FFF2}" dt="2021-04-21T19:29:45.726" v="848" actId="1076"/>
          <ac:picMkLst>
            <pc:docMk/>
            <pc:sldMk cId="0" sldId="273"/>
            <ac:picMk id="26628" creationId="{146B3580-4D20-4603-879C-281D4F2CAD0C}"/>
          </ac:picMkLst>
        </pc:picChg>
      </pc:sldChg>
      <pc:sldChg chg="del">
        <pc:chgData name="Eva Taterova" userId="85e501e719213830" providerId="LiveId" clId="{11F486D8-B7C3-48E4-A01D-FE8E4AB6FFF2}" dt="2021-04-21T18:20:04.481" v="16" actId="47"/>
        <pc:sldMkLst>
          <pc:docMk/>
          <pc:sldMk cId="4191354251" sldId="287"/>
        </pc:sldMkLst>
      </pc:sldChg>
      <pc:sldChg chg="del">
        <pc:chgData name="Eva Taterova" userId="85e501e719213830" providerId="LiveId" clId="{11F486D8-B7C3-48E4-A01D-FE8E4AB6FFF2}" dt="2021-04-21T18:20:04.481" v="16" actId="47"/>
        <pc:sldMkLst>
          <pc:docMk/>
          <pc:sldMk cId="0" sldId="288"/>
        </pc:sldMkLst>
      </pc:sldChg>
      <pc:sldChg chg="del">
        <pc:chgData name="Eva Taterova" userId="85e501e719213830" providerId="LiveId" clId="{11F486D8-B7C3-48E4-A01D-FE8E4AB6FFF2}" dt="2021-04-21T18:21:19.127" v="23" actId="47"/>
        <pc:sldMkLst>
          <pc:docMk/>
          <pc:sldMk cId="1948852681" sldId="289"/>
        </pc:sldMkLst>
      </pc:sldChg>
      <pc:sldChg chg="del">
        <pc:chgData name="Eva Taterova" userId="85e501e719213830" providerId="LiveId" clId="{11F486D8-B7C3-48E4-A01D-FE8E4AB6FFF2}" dt="2021-04-21T18:19:35.219" v="11" actId="47"/>
        <pc:sldMkLst>
          <pc:docMk/>
          <pc:sldMk cId="850872388" sldId="290"/>
        </pc:sldMkLst>
      </pc:sldChg>
      <pc:sldChg chg="del">
        <pc:chgData name="Eva Taterova" userId="85e501e719213830" providerId="LiveId" clId="{11F486D8-B7C3-48E4-A01D-FE8E4AB6FFF2}" dt="2021-04-21T18:20:04.481" v="16" actId="47"/>
        <pc:sldMkLst>
          <pc:docMk/>
          <pc:sldMk cId="2821047053" sldId="291"/>
        </pc:sldMkLst>
      </pc:sldChg>
      <pc:sldChg chg="del">
        <pc:chgData name="Eva Taterova" userId="85e501e719213830" providerId="LiveId" clId="{11F486D8-B7C3-48E4-A01D-FE8E4AB6FFF2}" dt="2021-04-21T18:19:40.400" v="12" actId="47"/>
        <pc:sldMkLst>
          <pc:docMk/>
          <pc:sldMk cId="290186464" sldId="292"/>
        </pc:sldMkLst>
      </pc:sldChg>
      <pc:sldChg chg="add del">
        <pc:chgData name="Eva Taterova" userId="85e501e719213830" providerId="LiveId" clId="{11F486D8-B7C3-48E4-A01D-FE8E4AB6FFF2}" dt="2021-04-21T18:35:10.684" v="188" actId="47"/>
        <pc:sldMkLst>
          <pc:docMk/>
          <pc:sldMk cId="2271831894" sldId="293"/>
        </pc:sldMkLst>
      </pc:sldChg>
      <pc:sldChg chg="new del">
        <pc:chgData name="Eva Taterova" userId="85e501e719213830" providerId="LiveId" clId="{11F486D8-B7C3-48E4-A01D-FE8E4AB6FFF2}" dt="2021-04-21T18:35:17.579" v="189" actId="47"/>
        <pc:sldMkLst>
          <pc:docMk/>
          <pc:sldMk cId="1617390491" sldId="294"/>
        </pc:sldMkLst>
      </pc:sldChg>
      <pc:sldChg chg="addSp delSp modSp add mod modClrScheme chgLayout">
        <pc:chgData name="Eva Taterova" userId="85e501e719213830" providerId="LiveId" clId="{11F486D8-B7C3-48E4-A01D-FE8E4AB6FFF2}" dt="2021-04-21T20:47:53.470" v="2140" actId="478"/>
        <pc:sldMkLst>
          <pc:docMk/>
          <pc:sldMk cId="0" sldId="295"/>
        </pc:sldMkLst>
        <pc:spChg chg="add del mod ord">
          <ac:chgData name="Eva Taterova" userId="85e501e719213830" providerId="LiveId" clId="{11F486D8-B7C3-48E4-A01D-FE8E4AB6FFF2}" dt="2021-04-21T18:38:37.640" v="325"/>
          <ac:spMkLst>
            <pc:docMk/>
            <pc:sldMk cId="0" sldId="295"/>
            <ac:spMk id="2" creationId="{4CBC2B06-E766-4CED-80F8-203A4AB5F27E}"/>
          </ac:spMkLst>
        </pc:spChg>
        <pc:spChg chg="mod ord">
          <ac:chgData name="Eva Taterova" userId="85e501e719213830" providerId="LiveId" clId="{11F486D8-B7C3-48E4-A01D-FE8E4AB6FFF2}" dt="2021-04-21T19:22:54.929" v="387" actId="1076"/>
          <ac:spMkLst>
            <pc:docMk/>
            <pc:sldMk cId="0" sldId="295"/>
            <ac:spMk id="8194" creationId="{F13A031B-16CB-4779-BBD2-870DD47804C4}"/>
          </ac:spMkLst>
        </pc:spChg>
        <pc:spChg chg="mod ord">
          <ac:chgData name="Eva Taterova" userId="85e501e719213830" providerId="LiveId" clId="{11F486D8-B7C3-48E4-A01D-FE8E4AB6FFF2}" dt="2021-04-21T19:27:00.999" v="792" actId="790"/>
          <ac:spMkLst>
            <pc:docMk/>
            <pc:sldMk cId="0" sldId="295"/>
            <ac:spMk id="8195" creationId="{52A46E26-F892-404B-B0E6-84EA06218C04}"/>
          </ac:spMkLst>
        </pc:spChg>
        <pc:picChg chg="add mod">
          <ac:chgData name="Eva Taterova" userId="85e501e719213830" providerId="LiveId" clId="{11F486D8-B7C3-48E4-A01D-FE8E4AB6FFF2}" dt="2021-04-21T19:22:24.880" v="382" actId="1076"/>
          <ac:picMkLst>
            <pc:docMk/>
            <pc:sldMk cId="0" sldId="295"/>
            <ac:picMk id="3" creationId="{F7B7015D-C79B-40DE-B527-61061673FF55}"/>
          </ac:picMkLst>
        </pc:picChg>
        <pc:picChg chg="add mod">
          <ac:chgData name="Eva Taterova" userId="85e501e719213830" providerId="LiveId" clId="{11F486D8-B7C3-48E4-A01D-FE8E4AB6FFF2}" dt="2021-04-21T20:44:31.294" v="2114" actId="1076"/>
          <ac:picMkLst>
            <pc:docMk/>
            <pc:sldMk cId="0" sldId="295"/>
            <ac:picMk id="4" creationId="{DB9D99EA-AE7E-4C15-8406-CEAA76E45E48}"/>
          </ac:picMkLst>
        </pc:picChg>
        <pc:picChg chg="add del mod">
          <ac:chgData name="Eva Taterova" userId="85e501e719213830" providerId="LiveId" clId="{11F486D8-B7C3-48E4-A01D-FE8E4AB6FFF2}" dt="2021-04-21T20:44:09.611" v="2108" actId="478"/>
          <ac:picMkLst>
            <pc:docMk/>
            <pc:sldMk cId="0" sldId="295"/>
            <ac:picMk id="6" creationId="{5E038802-4C1A-4DB9-A13C-2C21FC0B67DF}"/>
          </ac:picMkLst>
        </pc:picChg>
        <pc:picChg chg="add del mod">
          <ac:chgData name="Eva Taterova" userId="85e501e719213830" providerId="LiveId" clId="{11F486D8-B7C3-48E4-A01D-FE8E4AB6FFF2}" dt="2021-04-21T20:44:11.114" v="2109" actId="478"/>
          <ac:picMkLst>
            <pc:docMk/>
            <pc:sldMk cId="0" sldId="295"/>
            <ac:picMk id="7" creationId="{F17A9744-DFFE-4D6D-8A8E-7D9C1B8F697B}"/>
          </ac:picMkLst>
        </pc:picChg>
        <pc:picChg chg="add del mod">
          <ac:chgData name="Eva Taterova" userId="85e501e719213830" providerId="LiveId" clId="{11F486D8-B7C3-48E4-A01D-FE8E4AB6FFF2}" dt="2021-04-21T20:47:53.470" v="2140" actId="478"/>
          <ac:picMkLst>
            <pc:docMk/>
            <pc:sldMk cId="0" sldId="295"/>
            <ac:picMk id="9" creationId="{18342034-05DE-46EB-BC7E-00FE0C95F5ED}"/>
          </ac:picMkLst>
        </pc:picChg>
      </pc:sldChg>
      <pc:sldChg chg="del">
        <pc:chgData name="Eva Taterova" userId="85e501e719213830" providerId="LiveId" clId="{11F486D8-B7C3-48E4-A01D-FE8E4AB6FFF2}" dt="2021-04-21T18:19:56.730" v="15" actId="47"/>
        <pc:sldMkLst>
          <pc:docMk/>
          <pc:sldMk cId="894164227" sldId="295"/>
        </pc:sldMkLst>
      </pc:sldChg>
      <pc:sldChg chg="del">
        <pc:chgData name="Eva Taterova" userId="85e501e719213830" providerId="LiveId" clId="{11F486D8-B7C3-48E4-A01D-FE8E4AB6FFF2}" dt="2021-04-21T18:19:56.730" v="15" actId="47"/>
        <pc:sldMkLst>
          <pc:docMk/>
          <pc:sldMk cId="3987015089" sldId="296"/>
        </pc:sldMkLst>
      </pc:sldChg>
      <pc:sldChg chg="del">
        <pc:chgData name="Eva Taterova" userId="85e501e719213830" providerId="LiveId" clId="{11F486D8-B7C3-48E4-A01D-FE8E4AB6FFF2}" dt="2021-04-21T18:19:56.730" v="15" actId="47"/>
        <pc:sldMkLst>
          <pc:docMk/>
          <pc:sldMk cId="1212070315" sldId="297"/>
        </pc:sldMkLst>
      </pc:sldChg>
      <pc:sldChg chg="add del">
        <pc:chgData name="Eva Taterova" userId="85e501e719213830" providerId="LiveId" clId="{11F486D8-B7C3-48E4-A01D-FE8E4AB6FFF2}" dt="2021-04-21T19:27:09.808" v="793" actId="47"/>
        <pc:sldMkLst>
          <pc:docMk/>
          <pc:sldMk cId="0" sldId="299"/>
        </pc:sldMkLst>
      </pc:sldChg>
      <pc:sldChg chg="add del">
        <pc:chgData name="Eva Taterova" userId="85e501e719213830" providerId="LiveId" clId="{11F486D8-B7C3-48E4-A01D-FE8E4AB6FFF2}" dt="2021-04-21T19:27:18.897" v="794" actId="47"/>
        <pc:sldMkLst>
          <pc:docMk/>
          <pc:sldMk cId="0" sldId="300"/>
        </pc:sldMkLst>
      </pc:sldChg>
      <pc:sldChg chg="modSp add del mod">
        <pc:chgData name="Eva Taterova" userId="85e501e719213830" providerId="LiveId" clId="{11F486D8-B7C3-48E4-A01D-FE8E4AB6FFF2}" dt="2021-04-21T20:43:23.533" v="2106" actId="47"/>
        <pc:sldMkLst>
          <pc:docMk/>
          <pc:sldMk cId="0" sldId="305"/>
        </pc:sldMkLst>
        <pc:spChg chg="mod">
          <ac:chgData name="Eva Taterova" userId="85e501e719213830" providerId="LiveId" clId="{11F486D8-B7C3-48E4-A01D-FE8E4AB6FFF2}" dt="2021-04-21T18:30:57.292" v="143" actId="27636"/>
          <ac:spMkLst>
            <pc:docMk/>
            <pc:sldMk cId="0" sldId="305"/>
            <ac:spMk id="15363" creationId="{59CEA103-C446-46D9-BC45-E5EB636D6C44}"/>
          </ac:spMkLst>
        </pc:spChg>
      </pc:sldChg>
      <pc:sldChg chg="modSp add del mod">
        <pc:chgData name="Eva Taterova" userId="85e501e719213830" providerId="LiveId" clId="{11F486D8-B7C3-48E4-A01D-FE8E4AB6FFF2}" dt="2021-04-21T20:05:37.736" v="1838" actId="2696"/>
        <pc:sldMkLst>
          <pc:docMk/>
          <pc:sldMk cId="0" sldId="306"/>
        </pc:sldMkLst>
        <pc:spChg chg="mod">
          <ac:chgData name="Eva Taterova" userId="85e501e719213830" providerId="LiveId" clId="{11F486D8-B7C3-48E4-A01D-FE8E4AB6FFF2}" dt="2021-04-21T19:43:53.915" v="1284" actId="113"/>
          <ac:spMkLst>
            <pc:docMk/>
            <pc:sldMk cId="0" sldId="306"/>
            <ac:spMk id="16386" creationId="{4F3FE7CF-B6E0-4C3E-A021-9B4CB23FE150}"/>
          </ac:spMkLst>
        </pc:spChg>
        <pc:spChg chg="mod">
          <ac:chgData name="Eva Taterova" userId="85e501e719213830" providerId="LiveId" clId="{11F486D8-B7C3-48E4-A01D-FE8E4AB6FFF2}" dt="2021-04-21T19:56:03.417" v="1696" actId="20577"/>
          <ac:spMkLst>
            <pc:docMk/>
            <pc:sldMk cId="0" sldId="306"/>
            <ac:spMk id="16387" creationId="{E3B32EE4-BDF6-4526-A6A8-F93C6F6FF69C}"/>
          </ac:spMkLst>
        </pc:spChg>
      </pc:sldChg>
      <pc:sldChg chg="addSp delSp modSp add mod modClrScheme chgLayout">
        <pc:chgData name="Eva Taterova" userId="85e501e719213830" providerId="LiveId" clId="{11F486D8-B7C3-48E4-A01D-FE8E4AB6FFF2}" dt="2021-04-22T08:42:04.221" v="2732" actId="1076"/>
        <pc:sldMkLst>
          <pc:docMk/>
          <pc:sldMk cId="671555984" sldId="306"/>
        </pc:sldMkLst>
        <pc:spChg chg="add del mod ord">
          <ac:chgData name="Eva Taterova" userId="85e501e719213830" providerId="LiveId" clId="{11F486D8-B7C3-48E4-A01D-FE8E4AB6FFF2}" dt="2021-04-21T20:53:59.501" v="2258" actId="700"/>
          <ac:spMkLst>
            <pc:docMk/>
            <pc:sldMk cId="671555984" sldId="306"/>
            <ac:spMk id="2" creationId="{ACF49B2C-9353-4A08-B28D-1F3A18514416}"/>
          </ac:spMkLst>
        </pc:spChg>
        <pc:spChg chg="add del mod ord">
          <ac:chgData name="Eva Taterova" userId="85e501e719213830" providerId="LiveId" clId="{11F486D8-B7C3-48E4-A01D-FE8E4AB6FFF2}" dt="2021-04-22T08:39:20.842" v="2710"/>
          <ac:spMkLst>
            <pc:docMk/>
            <pc:sldMk cId="671555984" sldId="306"/>
            <ac:spMk id="3" creationId="{8D51DBD4-6D6D-4125-9079-54468BCA32D1}"/>
          </ac:spMkLst>
        </pc:spChg>
        <pc:spChg chg="mod ord">
          <ac:chgData name="Eva Taterova" userId="85e501e719213830" providerId="LiveId" clId="{11F486D8-B7C3-48E4-A01D-FE8E4AB6FFF2}" dt="2021-04-22T08:41:49.532" v="2729" actId="14100"/>
          <ac:spMkLst>
            <pc:docMk/>
            <pc:sldMk cId="671555984" sldId="306"/>
            <ac:spMk id="16386" creationId="{4F3FE7CF-B6E0-4C3E-A021-9B4CB23FE150}"/>
          </ac:spMkLst>
        </pc:spChg>
        <pc:spChg chg="mod ord">
          <ac:chgData name="Eva Taterova" userId="85e501e719213830" providerId="LiveId" clId="{11F486D8-B7C3-48E4-A01D-FE8E4AB6FFF2}" dt="2021-04-22T08:41:52.704" v="2731" actId="27636"/>
          <ac:spMkLst>
            <pc:docMk/>
            <pc:sldMk cId="671555984" sldId="306"/>
            <ac:spMk id="16387" creationId="{E3B32EE4-BDF6-4526-A6A8-F93C6F6FF69C}"/>
          </ac:spMkLst>
        </pc:spChg>
        <pc:picChg chg="add mod">
          <ac:chgData name="Eva Taterova" userId="85e501e719213830" providerId="LiveId" clId="{11F486D8-B7C3-48E4-A01D-FE8E4AB6FFF2}" dt="2021-04-22T08:42:04.221" v="2732" actId="1076"/>
          <ac:picMkLst>
            <pc:docMk/>
            <pc:sldMk cId="671555984" sldId="306"/>
            <ac:picMk id="4" creationId="{8EE324CB-EC27-4778-827C-3F01DEC9F1F1}"/>
          </ac:picMkLst>
        </pc:picChg>
        <pc:picChg chg="add mod">
          <ac:chgData name="Eva Taterova" userId="85e501e719213830" providerId="LiveId" clId="{11F486D8-B7C3-48E4-A01D-FE8E4AB6FFF2}" dt="2021-04-22T08:41:15.831" v="2719" actId="1076"/>
          <ac:picMkLst>
            <pc:docMk/>
            <pc:sldMk cId="671555984" sldId="306"/>
            <ac:picMk id="5" creationId="{8674D601-864D-45A8-88CD-136C033896B5}"/>
          </ac:picMkLst>
        </pc:picChg>
      </pc:sldChg>
      <pc:sldChg chg="modSp add del mod">
        <pc:chgData name="Eva Taterova" userId="85e501e719213830" providerId="LiveId" clId="{11F486D8-B7C3-48E4-A01D-FE8E4AB6FFF2}" dt="2021-04-21T20:05:26.543" v="1836" actId="2696"/>
        <pc:sldMkLst>
          <pc:docMk/>
          <pc:sldMk cId="0" sldId="317"/>
        </pc:sldMkLst>
        <pc:spChg chg="mod">
          <ac:chgData name="Eva Taterova" userId="85e501e719213830" providerId="LiveId" clId="{11F486D8-B7C3-48E4-A01D-FE8E4AB6FFF2}" dt="2021-04-21T18:22:06.703" v="66" actId="113"/>
          <ac:spMkLst>
            <pc:docMk/>
            <pc:sldMk cId="0" sldId="317"/>
            <ac:spMk id="27650" creationId="{EC9A11D0-CCDA-4F88-A3C1-C3E355ED0B91}"/>
          </ac:spMkLst>
        </pc:spChg>
        <pc:spChg chg="mod">
          <ac:chgData name="Eva Taterova" userId="85e501e719213830" providerId="LiveId" clId="{11F486D8-B7C3-48E4-A01D-FE8E4AB6FFF2}" dt="2021-04-21T19:43:07.968" v="1254" actId="790"/>
          <ac:spMkLst>
            <pc:docMk/>
            <pc:sldMk cId="0" sldId="317"/>
            <ac:spMk id="27651" creationId="{3BEBEF78-613C-4CF4-8A11-0605F25FCA75}"/>
          </ac:spMkLst>
        </pc:spChg>
        <pc:picChg chg="mod">
          <ac:chgData name="Eva Taterova" userId="85e501e719213830" providerId="LiveId" clId="{11F486D8-B7C3-48E4-A01D-FE8E4AB6FFF2}" dt="2021-04-21T18:22:10.140" v="67" actId="1076"/>
          <ac:picMkLst>
            <pc:docMk/>
            <pc:sldMk cId="0" sldId="317"/>
            <ac:picMk id="27652" creationId="{223A22B3-7128-4D48-A182-6F9F7CE441A6}"/>
          </ac:picMkLst>
        </pc:picChg>
      </pc:sldChg>
      <pc:sldChg chg="add">
        <pc:chgData name="Eva Taterova" userId="85e501e719213830" providerId="LiveId" clId="{11F486D8-B7C3-48E4-A01D-FE8E4AB6FFF2}" dt="2021-04-21T20:05:29.507" v="1837"/>
        <pc:sldMkLst>
          <pc:docMk/>
          <pc:sldMk cId="2220396348" sldId="317"/>
        </pc:sldMkLst>
      </pc:sldChg>
      <pc:sldChg chg="addSp delSp modSp add mod">
        <pc:chgData name="Eva Taterova" userId="85e501e719213830" providerId="LiveId" clId="{11F486D8-B7C3-48E4-A01D-FE8E4AB6FFF2}" dt="2021-04-22T08:42:48.470" v="2733" actId="14100"/>
        <pc:sldMkLst>
          <pc:docMk/>
          <pc:sldMk cId="0" sldId="318"/>
        </pc:sldMkLst>
        <pc:spChg chg="mod">
          <ac:chgData name="Eva Taterova" userId="85e501e719213830" providerId="LiveId" clId="{11F486D8-B7C3-48E4-A01D-FE8E4AB6FFF2}" dt="2021-04-22T08:42:48.470" v="2733" actId="14100"/>
          <ac:spMkLst>
            <pc:docMk/>
            <pc:sldMk cId="0" sldId="318"/>
            <ac:spMk id="28674" creationId="{B9A2D514-1C34-4CAF-BE2A-A42043C8FE3E}"/>
          </ac:spMkLst>
        </pc:spChg>
        <pc:spChg chg="mod">
          <ac:chgData name="Eva Taterova" userId="85e501e719213830" providerId="LiveId" clId="{11F486D8-B7C3-48E4-A01D-FE8E4AB6FFF2}" dt="2021-04-22T08:36:22.819" v="2699" actId="313"/>
          <ac:spMkLst>
            <pc:docMk/>
            <pc:sldMk cId="0" sldId="318"/>
            <ac:spMk id="28675" creationId="{8FA261A4-3569-4FCD-9EE5-CFAB417378A2}"/>
          </ac:spMkLst>
        </pc:spChg>
        <pc:spChg chg="del">
          <ac:chgData name="Eva Taterova" userId="85e501e719213830" providerId="LiveId" clId="{11F486D8-B7C3-48E4-A01D-FE8E4AB6FFF2}" dt="2021-04-21T19:56:50.705" v="1697" actId="478"/>
          <ac:spMkLst>
            <pc:docMk/>
            <pc:sldMk cId="0" sldId="318"/>
            <ac:spMk id="28677" creationId="{E272D3B7-B71A-4E8D-9BF4-8C97BF813C58}"/>
          </ac:spMkLst>
        </pc:spChg>
        <pc:picChg chg="add mod">
          <ac:chgData name="Eva Taterova" userId="85e501e719213830" providerId="LiveId" clId="{11F486D8-B7C3-48E4-A01D-FE8E4AB6FFF2}" dt="2021-04-21T20:42:47.475" v="2104" actId="1076"/>
          <ac:picMkLst>
            <pc:docMk/>
            <pc:sldMk cId="0" sldId="318"/>
            <ac:picMk id="2" creationId="{9B55FDFC-9F6C-49D0-9830-B05F7F3B4758}"/>
          </ac:picMkLst>
        </pc:picChg>
        <pc:picChg chg="mod">
          <ac:chgData name="Eva Taterova" userId="85e501e719213830" providerId="LiveId" clId="{11F486D8-B7C3-48E4-A01D-FE8E4AB6FFF2}" dt="2021-04-21T20:42:41.864" v="2103" actId="1076"/>
          <ac:picMkLst>
            <pc:docMk/>
            <pc:sldMk cId="0" sldId="318"/>
            <ac:picMk id="28676" creationId="{B5AB5961-BDFD-49B2-AE22-69924FD88D54}"/>
          </ac:picMkLst>
        </pc:picChg>
      </pc:sldChg>
      <pc:sldChg chg="addSp delSp modSp add mod modClrScheme chgLayout">
        <pc:chgData name="Eva Taterova" userId="85e501e719213830" providerId="LiveId" clId="{11F486D8-B7C3-48E4-A01D-FE8E4AB6FFF2}" dt="2021-04-22T08:32:46.004" v="2642" actId="20577"/>
        <pc:sldMkLst>
          <pc:docMk/>
          <pc:sldMk cId="0" sldId="319"/>
        </pc:sldMkLst>
        <pc:spChg chg="add del mod ord">
          <ac:chgData name="Eva Taterova" userId="85e501e719213830" providerId="LiveId" clId="{11F486D8-B7C3-48E4-A01D-FE8E4AB6FFF2}" dt="2021-04-21T20:04:19.644" v="1821" actId="478"/>
          <ac:spMkLst>
            <pc:docMk/>
            <pc:sldMk cId="0" sldId="319"/>
            <ac:spMk id="2" creationId="{0609EDCA-33D5-4CA4-A075-0C6F6A79A29E}"/>
          </ac:spMkLst>
        </pc:spChg>
        <pc:spChg chg="mod ord">
          <ac:chgData name="Eva Taterova" userId="85e501e719213830" providerId="LiveId" clId="{11F486D8-B7C3-48E4-A01D-FE8E4AB6FFF2}" dt="2021-04-21T20:04:36.182" v="1825" actId="14100"/>
          <ac:spMkLst>
            <pc:docMk/>
            <pc:sldMk cId="0" sldId="319"/>
            <ac:spMk id="29698" creationId="{768198C2-C3B1-4428-A9BE-471C4962DC76}"/>
          </ac:spMkLst>
        </pc:spChg>
        <pc:spChg chg="mod ord">
          <ac:chgData name="Eva Taterova" userId="85e501e719213830" providerId="LiveId" clId="{11F486D8-B7C3-48E4-A01D-FE8E4AB6FFF2}" dt="2021-04-22T08:32:46.004" v="2642" actId="20577"/>
          <ac:spMkLst>
            <pc:docMk/>
            <pc:sldMk cId="0" sldId="319"/>
            <ac:spMk id="29699" creationId="{2E41D237-58FB-4C63-B3E8-5269325951AF}"/>
          </ac:spMkLst>
        </pc:spChg>
        <pc:picChg chg="add mod">
          <ac:chgData name="Eva Taterova" userId="85e501e719213830" providerId="LiveId" clId="{11F486D8-B7C3-48E4-A01D-FE8E4AB6FFF2}" dt="2021-04-21T20:04:48.411" v="1828" actId="14100"/>
          <ac:picMkLst>
            <pc:docMk/>
            <pc:sldMk cId="0" sldId="319"/>
            <ac:picMk id="4" creationId="{A4A3F682-706D-4D39-AF8B-9D68E95281C4}"/>
          </ac:picMkLst>
        </pc:picChg>
      </pc:sldChg>
      <pc:sldChg chg="delSp modSp add del mod">
        <pc:chgData name="Eva Taterova" userId="85e501e719213830" providerId="LiveId" clId="{11F486D8-B7C3-48E4-A01D-FE8E4AB6FFF2}" dt="2021-04-22T08:32:49.305" v="2643" actId="47"/>
        <pc:sldMkLst>
          <pc:docMk/>
          <pc:sldMk cId="0" sldId="322"/>
        </pc:sldMkLst>
        <pc:spChg chg="mod">
          <ac:chgData name="Eva Taterova" userId="85e501e719213830" providerId="LiveId" clId="{11F486D8-B7C3-48E4-A01D-FE8E4AB6FFF2}" dt="2021-04-21T20:03:49.866" v="1820" actId="113"/>
          <ac:spMkLst>
            <pc:docMk/>
            <pc:sldMk cId="0" sldId="322"/>
            <ac:spMk id="30722" creationId="{FCCB6E1C-3277-4BA4-AA4A-948D00A16BF8}"/>
          </ac:spMkLst>
        </pc:spChg>
        <pc:spChg chg="mod">
          <ac:chgData name="Eva Taterova" userId="85e501e719213830" providerId="LiveId" clId="{11F486D8-B7C3-48E4-A01D-FE8E4AB6FFF2}" dt="2021-04-22T08:31:20.594" v="2571" actId="21"/>
          <ac:spMkLst>
            <pc:docMk/>
            <pc:sldMk cId="0" sldId="322"/>
            <ac:spMk id="30723" creationId="{556D6433-9238-43B7-9DC3-5F9015C56F48}"/>
          </ac:spMkLst>
        </pc:spChg>
        <pc:spChg chg="del">
          <ac:chgData name="Eva Taterova" userId="85e501e719213830" providerId="LiveId" clId="{11F486D8-B7C3-48E4-A01D-FE8E4AB6FFF2}" dt="2021-04-21T20:03:35.588" v="1816" actId="478"/>
          <ac:spMkLst>
            <pc:docMk/>
            <pc:sldMk cId="0" sldId="322"/>
            <ac:spMk id="30725" creationId="{5106B2A4-EB20-49A1-A847-7E9F2D230F23}"/>
          </ac:spMkLst>
        </pc:spChg>
        <pc:picChg chg="mod">
          <ac:chgData name="Eva Taterova" userId="85e501e719213830" providerId="LiveId" clId="{11F486D8-B7C3-48E4-A01D-FE8E4AB6FFF2}" dt="2021-04-21T20:41:35.237" v="2099" actId="1076"/>
          <ac:picMkLst>
            <pc:docMk/>
            <pc:sldMk cId="0" sldId="322"/>
            <ac:picMk id="30724" creationId="{483FAE38-B648-4DBD-9777-B814CEC71A1C}"/>
          </ac:picMkLst>
        </pc:picChg>
      </pc:sldChg>
      <pc:sldChg chg="addSp delSp modSp add mod modClrScheme chgLayout">
        <pc:chgData name="Eva Taterova" userId="85e501e719213830" providerId="LiveId" clId="{11F486D8-B7C3-48E4-A01D-FE8E4AB6FFF2}" dt="2021-04-22T08:33:04.812" v="2646" actId="6549"/>
        <pc:sldMkLst>
          <pc:docMk/>
          <pc:sldMk cId="0" sldId="324"/>
        </pc:sldMkLst>
        <pc:spChg chg="add del mod ord">
          <ac:chgData name="Eva Taterova" userId="85e501e719213830" providerId="LiveId" clId="{11F486D8-B7C3-48E4-A01D-FE8E4AB6FFF2}" dt="2021-04-21T20:10:39.091" v="2009"/>
          <ac:spMkLst>
            <pc:docMk/>
            <pc:sldMk cId="0" sldId="324"/>
            <ac:spMk id="2" creationId="{A398AA01-31D6-442B-A044-C47DB9A593F0}"/>
          </ac:spMkLst>
        </pc:spChg>
        <pc:spChg chg="mod ord">
          <ac:chgData name="Eva Taterova" userId="85e501e719213830" providerId="LiveId" clId="{11F486D8-B7C3-48E4-A01D-FE8E4AB6FFF2}" dt="2021-04-21T20:10:24.914" v="2004" actId="700"/>
          <ac:spMkLst>
            <pc:docMk/>
            <pc:sldMk cId="0" sldId="324"/>
            <ac:spMk id="31746" creationId="{3C3E0F9D-DA66-4294-8657-4A0BDF23FF55}"/>
          </ac:spMkLst>
        </pc:spChg>
        <pc:spChg chg="mod ord">
          <ac:chgData name="Eva Taterova" userId="85e501e719213830" providerId="LiveId" clId="{11F486D8-B7C3-48E4-A01D-FE8E4AB6FFF2}" dt="2021-04-22T08:33:04.812" v="2646" actId="6549"/>
          <ac:spMkLst>
            <pc:docMk/>
            <pc:sldMk cId="0" sldId="324"/>
            <ac:spMk id="31747" creationId="{82A148B3-849C-4151-AAF1-FE618826E3EE}"/>
          </ac:spMkLst>
        </pc:spChg>
        <pc:picChg chg="add mod">
          <ac:chgData name="Eva Taterova" userId="85e501e719213830" providerId="LiveId" clId="{11F486D8-B7C3-48E4-A01D-FE8E4AB6FFF2}" dt="2021-04-21T20:36:52.433" v="2071" actId="1036"/>
          <ac:picMkLst>
            <pc:docMk/>
            <pc:sldMk cId="0" sldId="324"/>
            <ac:picMk id="3" creationId="{4020EE86-3202-4D33-8848-9B46BD9C3AC8}"/>
          </ac:picMkLst>
        </pc:picChg>
        <pc:picChg chg="add del mod">
          <ac:chgData name="Eva Taterova" userId="85e501e719213830" providerId="LiveId" clId="{11F486D8-B7C3-48E4-A01D-FE8E4AB6FFF2}" dt="2021-04-21T19:21:18.298" v="366" actId="21"/>
          <ac:picMkLst>
            <pc:docMk/>
            <pc:sldMk cId="0" sldId="324"/>
            <ac:picMk id="4" creationId="{028A0F57-4512-4F7C-A181-69BA1B333D89}"/>
          </ac:picMkLst>
        </pc:picChg>
        <pc:picChg chg="add del mod">
          <ac:chgData name="Eva Taterova" userId="85e501e719213830" providerId="LiveId" clId="{11F486D8-B7C3-48E4-A01D-FE8E4AB6FFF2}" dt="2021-04-21T19:21:40.454" v="371" actId="21"/>
          <ac:picMkLst>
            <pc:docMk/>
            <pc:sldMk cId="0" sldId="324"/>
            <ac:picMk id="5" creationId="{3866549E-2ABA-490C-8048-B5AEA2D8FF1D}"/>
          </ac:picMkLst>
        </pc:picChg>
      </pc:sldChg>
      <pc:sldChg chg="modSp add mod">
        <pc:chgData name="Eva Taterova" userId="85e501e719213830" providerId="LiveId" clId="{11F486D8-B7C3-48E4-A01D-FE8E4AB6FFF2}" dt="2021-04-21T19:55:08.857" v="1583" actId="122"/>
        <pc:sldMkLst>
          <pc:docMk/>
          <pc:sldMk cId="0" sldId="327"/>
        </pc:sldMkLst>
        <pc:spChg chg="mod">
          <ac:chgData name="Eva Taterova" userId="85e501e719213830" providerId="LiveId" clId="{11F486D8-B7C3-48E4-A01D-FE8E4AB6FFF2}" dt="2021-04-21T18:23:20.691" v="79" actId="113"/>
          <ac:spMkLst>
            <pc:docMk/>
            <pc:sldMk cId="0" sldId="327"/>
            <ac:spMk id="32770" creationId="{116C5D7E-3817-4C34-A8F4-B299D3FF6F47}"/>
          </ac:spMkLst>
        </pc:spChg>
        <pc:spChg chg="mod">
          <ac:chgData name="Eva Taterova" userId="85e501e719213830" providerId="LiveId" clId="{11F486D8-B7C3-48E4-A01D-FE8E4AB6FFF2}" dt="2021-04-21T19:55:08.857" v="1583" actId="122"/>
          <ac:spMkLst>
            <pc:docMk/>
            <pc:sldMk cId="0" sldId="327"/>
            <ac:spMk id="32771" creationId="{31FF8CCE-8DF0-463A-A542-C648223CCA5D}"/>
          </ac:spMkLst>
        </pc:spChg>
      </pc:sldChg>
      <pc:sldChg chg="addSp delSp modSp add mod">
        <pc:chgData name="Eva Taterova" userId="85e501e719213830" providerId="LiveId" clId="{11F486D8-B7C3-48E4-A01D-FE8E4AB6FFF2}" dt="2021-04-21T20:40:19.386" v="2096" actId="255"/>
        <pc:sldMkLst>
          <pc:docMk/>
          <pc:sldMk cId="0" sldId="329"/>
        </pc:sldMkLst>
        <pc:spChg chg="add del mod">
          <ac:chgData name="Eva Taterova" userId="85e501e719213830" providerId="LiveId" clId="{11F486D8-B7C3-48E4-A01D-FE8E4AB6FFF2}" dt="2021-04-21T20:00:11.502" v="1727" actId="478"/>
          <ac:spMkLst>
            <pc:docMk/>
            <pc:sldMk cId="0" sldId="329"/>
            <ac:spMk id="5" creationId="{4EA0799F-68C4-434E-929A-E464EA6B417B}"/>
          </ac:spMkLst>
        </pc:spChg>
        <pc:spChg chg="mod">
          <ac:chgData name="Eva Taterova" userId="85e501e719213830" providerId="LiveId" clId="{11F486D8-B7C3-48E4-A01D-FE8E4AB6FFF2}" dt="2021-04-21T20:40:19.386" v="2096" actId="255"/>
          <ac:spMkLst>
            <pc:docMk/>
            <pc:sldMk cId="0" sldId="329"/>
            <ac:spMk id="33794" creationId="{D214053C-4544-4616-B547-6787920DDA24}"/>
          </ac:spMkLst>
        </pc:spChg>
        <pc:spChg chg="mod">
          <ac:chgData name="Eva Taterova" userId="85e501e719213830" providerId="LiveId" clId="{11F486D8-B7C3-48E4-A01D-FE8E4AB6FFF2}" dt="2021-04-21T20:40:12.229" v="2094" actId="14100"/>
          <ac:spMkLst>
            <pc:docMk/>
            <pc:sldMk cId="0" sldId="329"/>
            <ac:spMk id="33795" creationId="{8A805C4D-38B6-444F-A6E1-E100F8659DFA}"/>
          </ac:spMkLst>
        </pc:spChg>
        <pc:spChg chg="del mod">
          <ac:chgData name="Eva Taterova" userId="85e501e719213830" providerId="LiveId" clId="{11F486D8-B7C3-48E4-A01D-FE8E4AB6FFF2}" dt="2021-04-21T18:45:29.109" v="359" actId="478"/>
          <ac:spMkLst>
            <pc:docMk/>
            <pc:sldMk cId="0" sldId="329"/>
            <ac:spMk id="33797" creationId="{18C0E4F4-2464-4599-A552-5C7958DBFD37}"/>
          </ac:spMkLst>
        </pc:spChg>
        <pc:picChg chg="add del mod ord">
          <ac:chgData name="Eva Taterova" userId="85e501e719213830" providerId="LiveId" clId="{11F486D8-B7C3-48E4-A01D-FE8E4AB6FFF2}" dt="2021-04-21T20:39:39.177" v="2086" actId="478"/>
          <ac:picMkLst>
            <pc:docMk/>
            <pc:sldMk cId="0" sldId="329"/>
            <ac:picMk id="2" creationId="{570CA30A-463D-41E9-A330-6DAF9769E279}"/>
          </ac:picMkLst>
        </pc:picChg>
        <pc:picChg chg="add mod">
          <ac:chgData name="Eva Taterova" userId="85e501e719213830" providerId="LiveId" clId="{11F486D8-B7C3-48E4-A01D-FE8E4AB6FFF2}" dt="2021-04-21T19:59:55.417" v="1724" actId="14100"/>
          <ac:picMkLst>
            <pc:docMk/>
            <pc:sldMk cId="0" sldId="329"/>
            <ac:picMk id="3" creationId="{1D0E29E4-54D9-4FDC-A218-D4550A395DAB}"/>
          </ac:picMkLst>
        </pc:picChg>
        <pc:picChg chg="add del mod">
          <ac:chgData name="Eva Taterova" userId="85e501e719213830" providerId="LiveId" clId="{11F486D8-B7C3-48E4-A01D-FE8E4AB6FFF2}" dt="2021-04-21T20:39:41.055" v="2087" actId="478"/>
          <ac:picMkLst>
            <pc:docMk/>
            <pc:sldMk cId="0" sldId="329"/>
            <ac:picMk id="6" creationId="{DF15488F-62F7-4537-A830-609CD7B55F9C}"/>
          </ac:picMkLst>
        </pc:picChg>
        <pc:picChg chg="add mod">
          <ac:chgData name="Eva Taterova" userId="85e501e719213830" providerId="LiveId" clId="{11F486D8-B7C3-48E4-A01D-FE8E4AB6FFF2}" dt="2021-04-21T20:40:15.412" v="2095" actId="1076"/>
          <ac:picMkLst>
            <pc:docMk/>
            <pc:sldMk cId="0" sldId="329"/>
            <ac:picMk id="7" creationId="{DB15B96A-FD11-48FC-B02A-A81986BC95C6}"/>
          </ac:picMkLst>
        </pc:picChg>
        <pc:picChg chg="add del mod">
          <ac:chgData name="Eva Taterova" userId="85e501e719213830" providerId="LiveId" clId="{11F486D8-B7C3-48E4-A01D-FE8E4AB6FFF2}" dt="2021-04-21T19:59:40.559" v="1719" actId="478"/>
          <ac:picMkLst>
            <pc:docMk/>
            <pc:sldMk cId="0" sldId="329"/>
            <ac:picMk id="12290" creationId="{C6951E7F-3C3B-4102-8DE8-6E1A7EEF14E4}"/>
          </ac:picMkLst>
        </pc:picChg>
        <pc:picChg chg="del mod">
          <ac:chgData name="Eva Taterova" userId="85e501e719213830" providerId="LiveId" clId="{11F486D8-B7C3-48E4-A01D-FE8E4AB6FFF2}" dt="2021-04-21T20:00:07.167" v="1726" actId="478"/>
          <ac:picMkLst>
            <pc:docMk/>
            <pc:sldMk cId="0" sldId="329"/>
            <ac:picMk id="33796" creationId="{4735B74D-BB9D-472C-90CE-8B07893455D8}"/>
          </ac:picMkLst>
        </pc:picChg>
      </pc:sldChg>
      <pc:sldChg chg="addSp delSp modSp add mod ord modClrScheme chgLayout">
        <pc:chgData name="Eva Taterova" userId="85e501e719213830" providerId="LiveId" clId="{11F486D8-B7C3-48E4-A01D-FE8E4AB6FFF2}" dt="2021-04-21T20:06:41.653" v="1855" actId="27636"/>
        <pc:sldMkLst>
          <pc:docMk/>
          <pc:sldMk cId="0" sldId="332"/>
        </pc:sldMkLst>
        <pc:spChg chg="add del mod ord">
          <ac:chgData name="Eva Taterova" userId="85e501e719213830" providerId="LiveId" clId="{11F486D8-B7C3-48E4-A01D-FE8E4AB6FFF2}" dt="2021-04-21T18:43:47.576" v="341" actId="478"/>
          <ac:spMkLst>
            <pc:docMk/>
            <pc:sldMk cId="0" sldId="332"/>
            <ac:spMk id="2" creationId="{FAEC34B9-7AF0-453A-9301-1E2E1D223DC3}"/>
          </ac:spMkLst>
        </pc:spChg>
        <pc:spChg chg="mod ord">
          <ac:chgData name="Eva Taterova" userId="85e501e719213830" providerId="LiveId" clId="{11F486D8-B7C3-48E4-A01D-FE8E4AB6FFF2}" dt="2021-04-21T18:44:08.429" v="346" actId="255"/>
          <ac:spMkLst>
            <pc:docMk/>
            <pc:sldMk cId="0" sldId="332"/>
            <ac:spMk id="34818" creationId="{1F2F3658-3B5A-41BE-BDDE-3F6F2B285357}"/>
          </ac:spMkLst>
        </pc:spChg>
        <pc:spChg chg="mod ord">
          <ac:chgData name="Eva Taterova" userId="85e501e719213830" providerId="LiveId" clId="{11F486D8-B7C3-48E4-A01D-FE8E4AB6FFF2}" dt="2021-04-21T20:06:41.653" v="1855" actId="27636"/>
          <ac:spMkLst>
            <pc:docMk/>
            <pc:sldMk cId="0" sldId="332"/>
            <ac:spMk id="34819" creationId="{0FAC2FE0-E86F-4178-93FC-6FE636A1C258}"/>
          </ac:spMkLst>
        </pc:spChg>
        <pc:picChg chg="add mod">
          <ac:chgData name="Eva Taterova" userId="85e501e719213830" providerId="LiveId" clId="{11F486D8-B7C3-48E4-A01D-FE8E4AB6FFF2}" dt="2021-04-21T18:44:49.208" v="352" actId="1076"/>
          <ac:picMkLst>
            <pc:docMk/>
            <pc:sldMk cId="0" sldId="332"/>
            <ac:picMk id="5" creationId="{48C5941C-53F3-488A-8D34-FA020B90E193}"/>
          </ac:picMkLst>
        </pc:picChg>
        <pc:picChg chg="add mod">
          <ac:chgData name="Eva Taterova" userId="85e501e719213830" providerId="LiveId" clId="{11F486D8-B7C3-48E4-A01D-FE8E4AB6FFF2}" dt="2021-04-21T18:44:54.223" v="353" actId="1076"/>
          <ac:picMkLst>
            <pc:docMk/>
            <pc:sldMk cId="0" sldId="332"/>
            <ac:picMk id="6" creationId="{96FD2458-8B6F-415B-AC34-ADF2F7D0093E}"/>
          </ac:picMkLst>
        </pc:picChg>
      </pc:sldChg>
      <pc:sldChg chg="addSp delSp modSp add del mod">
        <pc:chgData name="Eva Taterova" userId="85e501e719213830" providerId="LiveId" clId="{11F486D8-B7C3-48E4-A01D-FE8E4AB6FFF2}" dt="2021-04-21T18:44:23.839" v="349" actId="47"/>
        <pc:sldMkLst>
          <pc:docMk/>
          <pc:sldMk cId="0" sldId="333"/>
        </pc:sldMkLst>
        <pc:spChg chg="add mod">
          <ac:chgData name="Eva Taterova" userId="85e501e719213830" providerId="LiveId" clId="{11F486D8-B7C3-48E4-A01D-FE8E4AB6FFF2}" dt="2021-04-21T18:43:26.282" v="333" actId="21"/>
          <ac:spMkLst>
            <pc:docMk/>
            <pc:sldMk cId="0" sldId="333"/>
            <ac:spMk id="3" creationId="{79C56D69-A19A-4A5E-81F6-19EEBCFD9EE6}"/>
          </ac:spMkLst>
        </pc:spChg>
        <pc:spChg chg="mod">
          <ac:chgData name="Eva Taterova" userId="85e501e719213830" providerId="LiveId" clId="{11F486D8-B7C3-48E4-A01D-FE8E4AB6FFF2}" dt="2021-04-21T18:23:39.751" v="82" actId="113"/>
          <ac:spMkLst>
            <pc:docMk/>
            <pc:sldMk cId="0" sldId="333"/>
            <ac:spMk id="35842" creationId="{4BD31E65-396B-4B20-A81D-241A70AC66A8}"/>
          </ac:spMkLst>
        </pc:spChg>
        <pc:picChg chg="del">
          <ac:chgData name="Eva Taterova" userId="85e501e719213830" providerId="LiveId" clId="{11F486D8-B7C3-48E4-A01D-FE8E4AB6FFF2}" dt="2021-04-21T18:43:26.282" v="333" actId="21"/>
          <ac:picMkLst>
            <pc:docMk/>
            <pc:sldMk cId="0" sldId="333"/>
            <ac:picMk id="35843" creationId="{78BB00FF-B55F-4C41-9306-CD499E1F399F}"/>
          </ac:picMkLst>
        </pc:picChg>
      </pc:sldChg>
      <pc:sldChg chg="addSp delSp modSp add del mod">
        <pc:chgData name="Eva Taterova" userId="85e501e719213830" providerId="LiveId" clId="{11F486D8-B7C3-48E4-A01D-FE8E4AB6FFF2}" dt="2021-04-21T18:44:23.839" v="349" actId="47"/>
        <pc:sldMkLst>
          <pc:docMk/>
          <pc:sldMk cId="0" sldId="334"/>
        </pc:sldMkLst>
        <pc:spChg chg="add mod">
          <ac:chgData name="Eva Taterova" userId="85e501e719213830" providerId="LiveId" clId="{11F486D8-B7C3-48E4-A01D-FE8E4AB6FFF2}" dt="2021-04-21T18:43:37.132" v="337" actId="21"/>
          <ac:spMkLst>
            <pc:docMk/>
            <pc:sldMk cId="0" sldId="334"/>
            <ac:spMk id="3" creationId="{DB721E55-E5D2-4324-BE56-3A5AC886EA96}"/>
          </ac:spMkLst>
        </pc:spChg>
        <pc:spChg chg="mod">
          <ac:chgData name="Eva Taterova" userId="85e501e719213830" providerId="LiveId" clId="{11F486D8-B7C3-48E4-A01D-FE8E4AB6FFF2}" dt="2021-04-21T18:23:45.705" v="83" actId="113"/>
          <ac:spMkLst>
            <pc:docMk/>
            <pc:sldMk cId="0" sldId="334"/>
            <ac:spMk id="36866" creationId="{A1033361-6AF6-4982-9350-4DEA76EA4D22}"/>
          </ac:spMkLst>
        </pc:spChg>
        <pc:picChg chg="del">
          <ac:chgData name="Eva Taterova" userId="85e501e719213830" providerId="LiveId" clId="{11F486D8-B7C3-48E4-A01D-FE8E4AB6FFF2}" dt="2021-04-21T18:43:37.132" v="337" actId="21"/>
          <ac:picMkLst>
            <pc:docMk/>
            <pc:sldMk cId="0" sldId="334"/>
            <ac:picMk id="36867" creationId="{874CDBE5-CA18-4FC6-ACD8-AEC13EC05E18}"/>
          </ac:picMkLst>
        </pc:picChg>
      </pc:sldChg>
      <pc:sldChg chg="addSp modSp add del mod modClrScheme chgLayout">
        <pc:chgData name="Eva Taterova" userId="85e501e719213830" providerId="LiveId" clId="{11F486D8-B7C3-48E4-A01D-FE8E4AB6FFF2}" dt="2021-04-21T20:05:14.898" v="1834" actId="2696"/>
        <pc:sldMkLst>
          <pc:docMk/>
          <pc:sldMk cId="0" sldId="341"/>
        </pc:sldMkLst>
        <pc:spChg chg="add mod ord">
          <ac:chgData name="Eva Taterova" userId="85e501e719213830" providerId="LiveId" clId="{11F486D8-B7C3-48E4-A01D-FE8E4AB6FFF2}" dt="2021-04-21T18:34:55.994" v="158" actId="27636"/>
          <ac:spMkLst>
            <pc:docMk/>
            <pc:sldMk cId="0" sldId="341"/>
            <ac:spMk id="2" creationId="{3E915EA8-57D7-42CC-8FC6-16CAC901B03F}"/>
          </ac:spMkLst>
        </pc:spChg>
        <pc:spChg chg="mod ord">
          <ac:chgData name="Eva Taterova" userId="85e501e719213830" providerId="LiveId" clId="{11F486D8-B7C3-48E4-A01D-FE8E4AB6FFF2}" dt="2021-04-21T18:25:05.396" v="129" actId="700"/>
          <ac:spMkLst>
            <pc:docMk/>
            <pc:sldMk cId="0" sldId="341"/>
            <ac:spMk id="39938" creationId="{14911E1A-6B98-47DC-9E97-9484EEC1ED15}"/>
          </ac:spMkLst>
        </pc:spChg>
        <pc:spChg chg="mod ord">
          <ac:chgData name="Eva Taterova" userId="85e501e719213830" providerId="LiveId" clId="{11F486D8-B7C3-48E4-A01D-FE8E4AB6FFF2}" dt="2021-04-21T19:44:16.283" v="1285" actId="790"/>
          <ac:spMkLst>
            <pc:docMk/>
            <pc:sldMk cId="0" sldId="341"/>
            <ac:spMk id="39939" creationId="{40F37395-E3FF-446D-A6D9-7C29FFCE771B}"/>
          </ac:spMkLst>
        </pc:spChg>
        <pc:picChg chg="add mod">
          <ac:chgData name="Eva Taterova" userId="85e501e719213830" providerId="LiveId" clId="{11F486D8-B7C3-48E4-A01D-FE8E4AB6FFF2}" dt="2021-04-21T19:44:40.051" v="1289" actId="1076"/>
          <ac:picMkLst>
            <pc:docMk/>
            <pc:sldMk cId="0" sldId="341"/>
            <ac:picMk id="5" creationId="{01C6B62A-2A3A-4333-A5C9-07BA50EF0BBA}"/>
          </ac:picMkLst>
        </pc:picChg>
      </pc:sldChg>
      <pc:sldChg chg="add">
        <pc:chgData name="Eva Taterova" userId="85e501e719213830" providerId="LiveId" clId="{11F486D8-B7C3-48E4-A01D-FE8E4AB6FFF2}" dt="2021-04-21T20:05:22.541" v="1835"/>
        <pc:sldMkLst>
          <pc:docMk/>
          <pc:sldMk cId="4149141985" sldId="341"/>
        </pc:sldMkLst>
      </pc:sldChg>
      <pc:sldChg chg="addSp delSp modSp new mod modClrScheme chgLayout">
        <pc:chgData name="Eva Taterova" userId="85e501e719213830" providerId="LiveId" clId="{11F486D8-B7C3-48E4-A01D-FE8E4AB6FFF2}" dt="2021-04-21T20:15:59.504" v="2064" actId="255"/>
        <pc:sldMkLst>
          <pc:docMk/>
          <pc:sldMk cId="2511152000" sldId="342"/>
        </pc:sldMkLst>
        <pc:spChg chg="del mod ord">
          <ac:chgData name="Eva Taterova" userId="85e501e719213830" providerId="LiveId" clId="{11F486D8-B7C3-48E4-A01D-FE8E4AB6FFF2}" dt="2021-04-21T19:50:36.823" v="1514" actId="700"/>
          <ac:spMkLst>
            <pc:docMk/>
            <pc:sldMk cId="2511152000" sldId="342"/>
            <ac:spMk id="2" creationId="{1423CD69-D3CE-48AB-8173-AAEC68077789}"/>
          </ac:spMkLst>
        </pc:spChg>
        <pc:spChg chg="del mod ord">
          <ac:chgData name="Eva Taterova" userId="85e501e719213830" providerId="LiveId" clId="{11F486D8-B7C3-48E4-A01D-FE8E4AB6FFF2}" dt="2021-04-21T19:50:36.823" v="1514" actId="700"/>
          <ac:spMkLst>
            <pc:docMk/>
            <pc:sldMk cId="2511152000" sldId="342"/>
            <ac:spMk id="3" creationId="{6FF84A9C-827F-4D67-82B6-9060F0554F82}"/>
          </ac:spMkLst>
        </pc:spChg>
        <pc:spChg chg="del">
          <ac:chgData name="Eva Taterova" userId="85e501e719213830" providerId="LiveId" clId="{11F486D8-B7C3-48E4-A01D-FE8E4AB6FFF2}" dt="2021-04-21T19:50:36.823" v="1514" actId="700"/>
          <ac:spMkLst>
            <pc:docMk/>
            <pc:sldMk cId="2511152000" sldId="342"/>
            <ac:spMk id="4" creationId="{49E0D4EF-C212-47A4-83E3-5605EC2C4489}"/>
          </ac:spMkLst>
        </pc:spChg>
        <pc:spChg chg="add mod ord">
          <ac:chgData name="Eva Taterova" userId="85e501e719213830" providerId="LiveId" clId="{11F486D8-B7C3-48E4-A01D-FE8E4AB6FFF2}" dt="2021-04-21T20:15:59.504" v="2064" actId="255"/>
          <ac:spMkLst>
            <pc:docMk/>
            <pc:sldMk cId="2511152000" sldId="342"/>
            <ac:spMk id="5" creationId="{DF95D27D-2640-489C-8C68-827B207717D2}"/>
          </ac:spMkLst>
        </pc:spChg>
        <pc:spChg chg="add mod ord">
          <ac:chgData name="Eva Taterova" userId="85e501e719213830" providerId="LiveId" clId="{11F486D8-B7C3-48E4-A01D-FE8E4AB6FFF2}" dt="2021-04-21T20:14:59.687" v="2040" actId="6549"/>
          <ac:spMkLst>
            <pc:docMk/>
            <pc:sldMk cId="2511152000" sldId="342"/>
            <ac:spMk id="6" creationId="{5F442ED9-F94D-4CCB-83BD-57EB56A3F0BC}"/>
          </ac:spMkLst>
        </pc:spChg>
        <pc:picChg chg="add mod">
          <ac:chgData name="Eva Taterova" userId="85e501e719213830" providerId="LiveId" clId="{11F486D8-B7C3-48E4-A01D-FE8E4AB6FFF2}" dt="2021-04-21T20:12:51.017" v="2019" actId="14100"/>
          <ac:picMkLst>
            <pc:docMk/>
            <pc:sldMk cId="2511152000" sldId="342"/>
            <ac:picMk id="7" creationId="{DAF87BEF-77FA-4D14-AA0E-69C651A27B19}"/>
          </ac:picMkLst>
        </pc:picChg>
        <pc:picChg chg="add mod">
          <ac:chgData name="Eva Taterova" userId="85e501e719213830" providerId="LiveId" clId="{11F486D8-B7C3-48E4-A01D-FE8E4AB6FFF2}" dt="2021-04-21T20:12:53.794" v="2020" actId="1076"/>
          <ac:picMkLst>
            <pc:docMk/>
            <pc:sldMk cId="2511152000" sldId="342"/>
            <ac:picMk id="8" creationId="{BE61A974-993D-45E7-AD42-91B42909254A}"/>
          </ac:picMkLst>
        </pc:picChg>
      </pc:sldChg>
      <pc:sldChg chg="modSp add del mod">
        <pc:chgData name="Eva Taterova" userId="85e501e719213830" providerId="LiveId" clId="{11F486D8-B7C3-48E4-A01D-FE8E4AB6FFF2}" dt="2021-04-22T08:35:34.252" v="2698" actId="790"/>
        <pc:sldMkLst>
          <pc:docMk/>
          <pc:sldMk cId="0" sldId="343"/>
        </pc:sldMkLst>
        <pc:spChg chg="mod">
          <ac:chgData name="Eva Taterova" userId="85e501e719213830" providerId="LiveId" clId="{11F486D8-B7C3-48E4-A01D-FE8E4AB6FFF2}" dt="2021-04-22T08:34:50.718" v="2695" actId="113"/>
          <ac:spMkLst>
            <pc:docMk/>
            <pc:sldMk cId="0" sldId="343"/>
            <ac:spMk id="70657" creationId="{2D90F825-DE6E-EB4A-91FC-6EAFE78335CF}"/>
          </ac:spMkLst>
        </pc:spChg>
        <pc:spChg chg="mod">
          <ac:chgData name="Eva Taterova" userId="85e501e719213830" providerId="LiveId" clId="{11F486D8-B7C3-48E4-A01D-FE8E4AB6FFF2}" dt="2021-04-22T08:35:34.252" v="2698" actId="790"/>
          <ac:spMkLst>
            <pc:docMk/>
            <pc:sldMk cId="0" sldId="343"/>
            <ac:spMk id="70658" creationId="{5E7ADB9B-6F69-8A40-B44E-2A50820344F6}"/>
          </ac:spMkLst>
        </pc:spChg>
      </pc:sldChg>
      <pc:sldChg chg="modSp add del mod">
        <pc:chgData name="Eva Taterova" userId="85e501e719213830" providerId="LiveId" clId="{11F486D8-B7C3-48E4-A01D-FE8E4AB6FFF2}" dt="2021-04-21T18:44:37.516" v="350" actId="47"/>
        <pc:sldMkLst>
          <pc:docMk/>
          <pc:sldMk cId="0" sldId="349"/>
        </pc:sldMkLst>
        <pc:spChg chg="mod">
          <ac:chgData name="Eva Taterova" userId="85e501e719213830" providerId="LiveId" clId="{11F486D8-B7C3-48E4-A01D-FE8E4AB6FFF2}" dt="2021-04-21T18:23:55.452" v="85" actId="255"/>
          <ac:spMkLst>
            <pc:docMk/>
            <pc:sldMk cId="0" sldId="349"/>
            <ac:spMk id="37890" creationId="{0909B102-3213-4D82-A829-F5A42D7A6C43}"/>
          </ac:spMkLst>
        </pc:spChg>
      </pc:sldChg>
      <pc:sldChg chg="modSp add del mod">
        <pc:chgData name="Eva Taterova" userId="85e501e719213830" providerId="LiveId" clId="{11F486D8-B7C3-48E4-A01D-FE8E4AB6FFF2}" dt="2021-04-21T18:35:08.694" v="187" actId="47"/>
        <pc:sldMkLst>
          <pc:docMk/>
          <pc:sldMk cId="0" sldId="350"/>
        </pc:sldMkLst>
        <pc:spChg chg="mod">
          <ac:chgData name="Eva Taterova" userId="85e501e719213830" providerId="LiveId" clId="{11F486D8-B7C3-48E4-A01D-FE8E4AB6FFF2}" dt="2021-04-21T18:24:12.545" v="86" actId="14100"/>
          <ac:spMkLst>
            <pc:docMk/>
            <pc:sldMk cId="0" sldId="350"/>
            <ac:spMk id="38915" creationId="{B77B7F55-6680-47D9-82EA-C7964E5E3A14}"/>
          </ac:spMkLst>
        </pc:spChg>
      </pc:sldChg>
      <pc:sldChg chg="add del">
        <pc:chgData name="Eva Taterova" userId="85e501e719213830" providerId="LiveId" clId="{11F486D8-B7C3-48E4-A01D-FE8E4AB6FFF2}" dt="2021-04-21T19:41:05.699" v="1120" actId="47"/>
        <pc:sldMkLst>
          <pc:docMk/>
          <pc:sldMk cId="0" sldId="35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21.04.2021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7284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21.04.2021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686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21.04.2021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878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21.04.2021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24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21.04.2021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028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21.04.2021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5800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21.04.2021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539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21.04.2021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148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21.04.2021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984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21.04.2021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524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21.04.2021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8920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E7D51-82B4-4466-975E-84F2A78B8701}" type="datetimeFigureOut">
              <a:rPr lang="cs-CZ" smtClean="0"/>
              <a:t>21.04.2021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4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AC252827-FC61-41FF-97BE-263670D1F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645" y="37214"/>
            <a:ext cx="5457700" cy="307358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7078" y="3459746"/>
            <a:ext cx="10747513" cy="1246817"/>
          </a:xfrm>
        </p:spPr>
        <p:txBody>
          <a:bodyPr>
            <a:noAutofit/>
          </a:bodyPr>
          <a:lstStyle/>
          <a:p>
            <a:br>
              <a:rPr lang="cs-CZ" sz="4400" b="1" cap="all" dirty="0"/>
            </a:br>
            <a:r>
              <a:rPr lang="en-US" sz="4400" b="1" cap="all" dirty="0"/>
              <a:t>1990</a:t>
            </a:r>
            <a:r>
              <a:rPr lang="cs-CZ" sz="4400" b="1" dirty="0"/>
              <a:t>s</a:t>
            </a:r>
            <a:r>
              <a:rPr lang="en-US" sz="4400" b="1" cap="all" dirty="0"/>
              <a:t> as the Decade of Hope: Does peace even have a chance in the Middle East?</a:t>
            </a:r>
            <a:endParaRPr lang="cs-CZ" sz="4400" b="1" cap="all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67543" y="5404468"/>
            <a:ext cx="9144000" cy="1655762"/>
          </a:xfrm>
        </p:spPr>
        <p:txBody>
          <a:bodyPr/>
          <a:lstStyle/>
          <a:p>
            <a:r>
              <a:rPr lang="cs-CZ" dirty="0"/>
              <a:t>Mgr. Eva Taterova, M.A., Ph.D.</a:t>
            </a:r>
          </a:p>
          <a:p>
            <a:r>
              <a:rPr lang="cs-CZ" i="1" dirty="0"/>
              <a:t>Middle East Crossroads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F4553E0-4B95-4416-88F2-5A5C326D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622" y="0"/>
            <a:ext cx="4455378" cy="30735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5B6E549-610F-4E42-AE5F-BE5488944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916368" cy="307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53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116C5D7E-3817-4C34-A8F4-B299D3FF6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chemeClr val="tx1"/>
                </a:solidFill>
              </a:rPr>
              <a:t>BARAK‘S OFFER TO ARAFAT (UNOFFICIAL)</a:t>
            </a:r>
          </a:p>
        </p:txBody>
      </p:sp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31FF8CCE-8DF0-463A-A542-C648223CCA5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cs-CZ" sz="2000" dirty="0"/>
              <a:t>Israel would withdraw from 95 % of occupied territory in West Bank, and from 100 % of occupied territory in Gaza Strip.</a:t>
            </a:r>
          </a:p>
          <a:p>
            <a:r>
              <a:rPr lang="en-US" altLang="cs-CZ" sz="2000" dirty="0"/>
              <a:t>Israel would remove the isolated Jewish settlements and this territory shall be returned back to the Palestinians.</a:t>
            </a:r>
          </a:p>
          <a:p>
            <a:r>
              <a:rPr lang="en-US" altLang="cs-CZ" sz="2000" dirty="0"/>
              <a:t>The highly populated Jewish settlements shall remain under Israeli control – the Palestinians shall receive a compensation in form of other territories.</a:t>
            </a:r>
          </a:p>
          <a:p>
            <a:r>
              <a:rPr lang="en-US" altLang="cs-CZ" sz="2000" dirty="0"/>
              <a:t>The Palestinians shall obtain a control over East Jerusalem (Muslim and Christian parts of the Old City).</a:t>
            </a:r>
          </a:p>
          <a:p>
            <a:r>
              <a:rPr lang="en-US" altLang="cs-CZ" sz="2000" dirty="0"/>
              <a:t>Religious sovereignty over Temple Mount.</a:t>
            </a:r>
          </a:p>
          <a:p>
            <a:r>
              <a:rPr lang="en-US" altLang="cs-CZ" sz="2000" dirty="0"/>
              <a:t>Palestinians shall declare the official end of the conflict, to accept this situation as final and give up all potential future claims.</a:t>
            </a:r>
            <a:endParaRPr lang="cs-CZ" altLang="cs-CZ" sz="2000" dirty="0"/>
          </a:p>
          <a:p>
            <a:endParaRPr lang="cs-CZ" altLang="cs-CZ" sz="2000" dirty="0"/>
          </a:p>
          <a:p>
            <a:pPr marL="0" indent="0" algn="ctr">
              <a:buNone/>
            </a:pPr>
            <a:r>
              <a:rPr lang="cs-CZ" altLang="cs-CZ" sz="3000" b="1" i="1" dirty="0"/>
              <a:t>WHAT DO YOU THINK ABOUT SUCH AN OFFER?</a:t>
            </a:r>
            <a:endParaRPr lang="en-US" altLang="cs-CZ" sz="3000" b="1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1F2F3658-3B5A-41BE-BDDE-3F6F2B285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/>
              <a:t>2nd PALESTINIAN INTIFADA</a:t>
            </a:r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0FAC2FE0-E86F-4178-93FC-6FE636A1C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73417" cy="4842081"/>
          </a:xfrm>
        </p:spPr>
        <p:txBody>
          <a:bodyPr>
            <a:normAutofit fontScale="92500"/>
          </a:bodyPr>
          <a:lstStyle/>
          <a:p>
            <a:r>
              <a:rPr lang="en-US" altLang="cs-CZ" sz="2400" dirty="0"/>
              <a:t>After the failure of peace process, the deep disillusion in both Israel and Palestine </a:t>
            </a:r>
            <a:r>
              <a:rPr lang="en-US" altLang="cs-CZ" sz="2400" dirty="0">
                <a:sym typeface="Wingdings" panose="05000000000000000000" pitchFamily="2" charset="2"/>
              </a:rPr>
              <a:t> escalation of tension, freezing of peace process.</a:t>
            </a:r>
          </a:p>
          <a:p>
            <a:endParaRPr lang="cs-CZ" altLang="cs-CZ" sz="2400" dirty="0"/>
          </a:p>
          <a:p>
            <a:r>
              <a:rPr lang="en-US" altLang="cs-CZ" sz="2400" dirty="0"/>
              <a:t>Typical for suicide attacks in public places (bus stations, cafés, markets).</a:t>
            </a:r>
          </a:p>
          <a:p>
            <a:endParaRPr lang="en-US" altLang="cs-CZ" sz="2400" dirty="0"/>
          </a:p>
          <a:p>
            <a:r>
              <a:rPr lang="en-US" altLang="cs-CZ" sz="2400" dirty="0"/>
              <a:t>Unilateral withdrawal of Jewish settlements from Gaza in 2004.</a:t>
            </a:r>
          </a:p>
          <a:p>
            <a:endParaRPr lang="en-US" altLang="cs-CZ" sz="2400" dirty="0"/>
          </a:p>
          <a:p>
            <a:r>
              <a:rPr lang="en-US" altLang="cs-CZ" sz="2400" dirty="0"/>
              <a:t>Security Wall built with the intention to separate Israel from Western Bank – heavily criticized (apartheid wall vs. security guarantees).</a:t>
            </a:r>
          </a:p>
        </p:txBody>
      </p:sp>
      <p:pic>
        <p:nvPicPr>
          <p:cNvPr id="5" name="Zástupný symbol pro obsah 6" descr="zed.jpg">
            <a:extLst>
              <a:ext uri="{FF2B5EF4-FFF2-40B4-BE49-F238E27FC236}">
                <a16:creationId xmlns:a16="http://schemas.microsoft.com/office/drawing/2014/main" id="{48C5941C-53F3-488A-8D34-FA020B90E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0829" y="190294"/>
            <a:ext cx="4926433" cy="3270661"/>
          </a:xfrm>
          <a:prstGeom prst="rect">
            <a:avLst/>
          </a:prstGeom>
        </p:spPr>
      </p:pic>
      <p:pic>
        <p:nvPicPr>
          <p:cNvPr id="6" name="Zástupný symbol pro obsah 3" descr="security wall.jpg">
            <a:extLst>
              <a:ext uri="{FF2B5EF4-FFF2-40B4-BE49-F238E27FC236}">
                <a16:creationId xmlns:a16="http://schemas.microsoft.com/office/drawing/2014/main" id="{96FD2458-8B6F-415B-AC34-ADF2F7D00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0829" y="3397045"/>
            <a:ext cx="4926433" cy="327066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D214053C-4544-4616-B547-6787920DD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888" y="241852"/>
            <a:ext cx="6391656" cy="973345"/>
          </a:xfrm>
        </p:spPr>
        <p:txBody>
          <a:bodyPr>
            <a:noAutofit/>
          </a:bodyPr>
          <a:lstStyle/>
          <a:p>
            <a:r>
              <a:rPr lang="cs-CZ" altLang="cs-CZ" b="1" dirty="0"/>
              <a:t>POLITICAL DEVELOPMENT SINCE 2000</a:t>
            </a:r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8A805C4D-38B6-444F-A6E1-E100F8659DF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63887" y="1538514"/>
            <a:ext cx="5115339" cy="5200631"/>
          </a:xfrm>
        </p:spPr>
        <p:txBody>
          <a:bodyPr>
            <a:normAutofit/>
          </a:bodyPr>
          <a:lstStyle/>
          <a:p>
            <a:r>
              <a:rPr lang="en-US" altLang="cs-CZ" sz="2100" dirty="0">
                <a:sym typeface="Wingdings" panose="05000000000000000000" pitchFamily="2" charset="2"/>
              </a:rPr>
              <a:t>Changes in international community since 9/11/2001 – shift in attitudes towards Palestinian nationalist groups.</a:t>
            </a:r>
          </a:p>
          <a:p>
            <a:endParaRPr lang="en-US" altLang="cs-CZ" sz="2100" dirty="0">
              <a:sym typeface="Wingdings" panose="05000000000000000000" pitchFamily="2" charset="2"/>
            </a:endParaRPr>
          </a:p>
          <a:p>
            <a:r>
              <a:rPr lang="en-US" altLang="cs-CZ" sz="2100" dirty="0">
                <a:sym typeface="Wingdings" panose="05000000000000000000" pitchFamily="2" charset="2"/>
              </a:rPr>
              <a:t>Changes in Israeli politics – Ehud Barak lost the elections  2000 victory of Likud Party led by Ariel Sharon (Israeli right-wings hawks).</a:t>
            </a:r>
          </a:p>
          <a:p>
            <a:endParaRPr lang="en-US" altLang="cs-CZ" sz="2100" dirty="0">
              <a:sym typeface="Wingdings" panose="05000000000000000000" pitchFamily="2" charset="2"/>
            </a:endParaRPr>
          </a:p>
          <a:p>
            <a:r>
              <a:rPr lang="en-US" altLang="cs-CZ" sz="2100" dirty="0">
                <a:sym typeface="Wingdings" panose="05000000000000000000" pitchFamily="2" charset="2"/>
              </a:rPr>
              <a:t>In general, a negative perception of 2nd intifada by the international community.</a:t>
            </a:r>
          </a:p>
          <a:p>
            <a:endParaRPr lang="en-US" altLang="cs-CZ" sz="2100" dirty="0">
              <a:sym typeface="Wingdings" panose="05000000000000000000" pitchFamily="2" charset="2"/>
            </a:endParaRPr>
          </a:p>
          <a:p>
            <a:r>
              <a:rPr lang="en-US" altLang="cs-CZ" sz="2100" dirty="0">
                <a:sym typeface="Wingdings" panose="05000000000000000000" pitchFamily="2" charset="2"/>
              </a:rPr>
              <a:t>More focus on the other Middle Eastern issues: war against terrorism, wars in Afghanistan, Iraq, Syria, and Yemen.</a:t>
            </a:r>
            <a:endParaRPr lang="en-US" altLang="cs-CZ" sz="21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D0E29E4-54D9-4FDC-A218-D4550A395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952" y="3429000"/>
            <a:ext cx="5933661" cy="32964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B15B96A-FD11-48FC-B02A-A81986BC9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384" y="241852"/>
            <a:ext cx="4586728" cy="293120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Nadpis 1">
            <a:extLst>
              <a:ext uri="{FF2B5EF4-FFF2-40B4-BE49-F238E27FC236}">
                <a16:creationId xmlns:a16="http://schemas.microsoft.com/office/drawing/2014/main" id="{2D90F825-DE6E-EB4A-91FC-6EAFE78335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RECENT PEACE AGREEMENTS</a:t>
            </a:r>
          </a:p>
        </p:txBody>
      </p:sp>
      <p:sp>
        <p:nvSpPr>
          <p:cNvPr id="70658" name="Zástupný obsah 2">
            <a:extLst>
              <a:ext uri="{FF2B5EF4-FFF2-40B4-BE49-F238E27FC236}">
                <a16:creationId xmlns:a16="http://schemas.microsoft.com/office/drawing/2014/main" id="{5E7ADB9B-6F69-8A40-B44E-2A50820344F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cs-CZ" dirty="0"/>
              <a:t>Normalization of the diplomatic relations with selected Muslim countries in 2020:</a:t>
            </a:r>
          </a:p>
          <a:p>
            <a:pPr lvl="1"/>
            <a:r>
              <a:rPr lang="en-US" altLang="cs-CZ" dirty="0"/>
              <a:t>United Arab Emirates.</a:t>
            </a:r>
          </a:p>
          <a:p>
            <a:pPr lvl="1"/>
            <a:r>
              <a:rPr lang="en-US" altLang="cs-CZ" dirty="0"/>
              <a:t>Bahrain.</a:t>
            </a:r>
          </a:p>
          <a:p>
            <a:pPr lvl="1"/>
            <a:r>
              <a:rPr lang="en-US" altLang="cs-CZ" dirty="0"/>
              <a:t>Sudan.</a:t>
            </a:r>
          </a:p>
          <a:p>
            <a:pPr lvl="1"/>
            <a:r>
              <a:rPr lang="en-US" altLang="cs-CZ" dirty="0"/>
              <a:t>Morocco.</a:t>
            </a:r>
          </a:p>
        </p:txBody>
      </p:sp>
      <p:sp>
        <p:nvSpPr>
          <p:cNvPr id="70659" name="Zástupný symbol pro číslo snímku 3">
            <a:extLst>
              <a:ext uri="{FF2B5EF4-FFF2-40B4-BE49-F238E27FC236}">
                <a16:creationId xmlns:a16="http://schemas.microsoft.com/office/drawing/2014/main" id="{DDCFBD96-2E21-B441-9055-5442F138D1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dirty="0">
                <a:solidFill>
                  <a:schemeClr val="bg1"/>
                </a:solidFill>
              </a:rPr>
              <a:t>strana</a:t>
            </a:r>
            <a:r>
              <a:rPr lang="cs-CZ" altLang="cs-CZ" sz="1400" dirty="0">
                <a:solidFill>
                  <a:schemeClr val="bg1"/>
                </a:solidFill>
              </a:rPr>
              <a:t> </a:t>
            </a:r>
            <a:fld id="{311D964E-D465-B64B-A8EB-E3E54AE61657}" type="slidenum">
              <a:rPr lang="cs-CZ" altLang="cs-CZ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400" dirty="0">
              <a:solidFill>
                <a:schemeClr val="bg1"/>
              </a:solidFill>
            </a:endParaRPr>
          </a:p>
        </p:txBody>
      </p:sp>
      <p:pic>
        <p:nvPicPr>
          <p:cNvPr id="1030" name="Picture 6" descr="Full text of the 'Treaty of Peace' signed by Israel and the United Arab  Emirates | The Times of Israel">
            <a:extLst>
              <a:ext uri="{FF2B5EF4-FFF2-40B4-BE49-F238E27FC236}">
                <a16:creationId xmlns:a16="http://schemas.microsoft.com/office/drawing/2014/main" id="{B88B18B9-C66C-4377-A711-1874CFEAD8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6174"/>
            <a:ext cx="5956884" cy="376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64ED215-058C-465D-8753-2E05D2A0A4C2}"/>
              </a:ext>
            </a:extLst>
          </p:cNvPr>
          <p:cNvSpPr txBox="1"/>
          <p:nvPr/>
        </p:nvSpPr>
        <p:spPr>
          <a:xfrm>
            <a:off x="6019800" y="5615582"/>
            <a:ext cx="5956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Israeli prime minister Benjamin Netanyahu, US President Donald Trump, and UAE Foreign Minister Abdullah bin Zayed Al-Nahyan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DF95D27D-2640-489C-8C68-827B20771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365125"/>
            <a:ext cx="11993217" cy="1325563"/>
          </a:xfrm>
        </p:spPr>
        <p:txBody>
          <a:bodyPr>
            <a:noAutofit/>
          </a:bodyPr>
          <a:lstStyle/>
          <a:p>
            <a:pPr marL="0" indent="0"/>
            <a:br>
              <a:rPr lang="cs-CZ" sz="3800" b="1" i="1" dirty="0">
                <a:latin typeface="+mj-lt"/>
                <a:ea typeface="+mj-ea"/>
                <a:cs typeface="+mj-cs"/>
              </a:rPr>
            </a:br>
            <a:r>
              <a:rPr lang="en-US" sz="3800" b="1" i="1" dirty="0">
                <a:latin typeface="+mj-lt"/>
                <a:ea typeface="+mj-ea"/>
                <a:cs typeface="+mj-cs"/>
              </a:rPr>
              <a:t>DOES PEACE </a:t>
            </a:r>
            <a:r>
              <a:rPr lang="cs-CZ" sz="3800" b="1" i="1" dirty="0"/>
              <a:t>ACTUALLY</a:t>
            </a:r>
            <a:r>
              <a:rPr lang="en-US" sz="3800" b="1" i="1" dirty="0">
                <a:latin typeface="+mj-lt"/>
                <a:ea typeface="+mj-ea"/>
                <a:cs typeface="+mj-cs"/>
              </a:rPr>
              <a:t> HAVE A CHANCE IN THE MIDDLE EAST?</a:t>
            </a:r>
            <a:br>
              <a:rPr lang="cs-CZ" sz="3800" b="1" i="1" dirty="0">
                <a:latin typeface="+mj-lt"/>
                <a:ea typeface="+mj-ea"/>
                <a:cs typeface="+mj-cs"/>
              </a:rPr>
            </a:br>
            <a:endParaRPr lang="cs-CZ" sz="3800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442ED9-F94D-4CCB-83BD-57EB56A3F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cs-CZ" sz="4100" b="1" i="1" dirty="0"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endParaRPr lang="cs-CZ" sz="4100" b="1" i="1" dirty="0"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endParaRPr lang="cs-CZ" sz="4100" b="1" i="1" dirty="0"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endParaRPr lang="cs-CZ" sz="4100" b="1" i="1" dirty="0"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endParaRPr lang="cs-CZ" sz="4100" b="1" i="1" dirty="0"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endParaRPr lang="cs-CZ" sz="4100" b="1" i="1" dirty="0"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endParaRPr lang="cs-CZ" sz="4100" b="1" i="1" dirty="0"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cs-CZ" sz="4400" b="1" i="1" dirty="0">
                <a:latin typeface="+mj-lt"/>
                <a:ea typeface="+mj-ea"/>
                <a:cs typeface="+mj-cs"/>
              </a:rPr>
              <a:t>(OR IN OTHER WORDS: COULD THE PEACE DOVE FLY AGAIN?)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AF87BEF-77FA-4D14-AA0E-69C651A27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18" y="1636878"/>
            <a:ext cx="5907297" cy="332545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E61A974-993D-45E7-AD42-91B429092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659" y="1636877"/>
            <a:ext cx="5358631" cy="33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52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cs-CZ" sz="4400" b="1" dirty="0">
              <a:latin typeface="+mj-lt"/>
            </a:endParaRPr>
          </a:p>
          <a:p>
            <a:pPr marL="0" indent="0" algn="ctr">
              <a:buNone/>
            </a:pPr>
            <a:endParaRPr lang="cs-CZ" sz="4400" b="1" dirty="0">
              <a:latin typeface="+mj-lt"/>
            </a:endParaRPr>
          </a:p>
          <a:p>
            <a:pPr marL="0" indent="0" algn="ctr">
              <a:buNone/>
            </a:pPr>
            <a:r>
              <a:rPr lang="cs-CZ" sz="4400" b="1" dirty="0">
                <a:latin typeface="+mj-lt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835507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F13A031B-16CB-4779-BBD2-870DD478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67" y="264238"/>
            <a:ext cx="6810829" cy="1325563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</a:rPr>
              <a:t>ARAB-ISRAELI PEACE PROCESS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52A46E26-F892-404B-B0E6-84EA06218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886" y="1589800"/>
            <a:ext cx="6313714" cy="5003961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altLang="cs-CZ" dirty="0"/>
              <a:t>Arab-Israeli conflict has been one of the longest conflicts of modern history.</a:t>
            </a:r>
          </a:p>
          <a:p>
            <a:pPr eaLnBrk="1" hangingPunct="1"/>
            <a:endParaRPr lang="en-US" altLang="cs-CZ" dirty="0"/>
          </a:p>
          <a:p>
            <a:r>
              <a:rPr lang="en-US" altLang="cs-CZ" dirty="0"/>
              <a:t>The need to make a historical compromise.</a:t>
            </a:r>
          </a:p>
          <a:p>
            <a:pPr eaLnBrk="1" hangingPunct="1"/>
            <a:endParaRPr lang="en-US" altLang="cs-CZ" dirty="0"/>
          </a:p>
          <a:p>
            <a:pPr eaLnBrk="1" hangingPunct="1"/>
            <a:r>
              <a:rPr lang="en-US" altLang="cs-CZ" dirty="0"/>
              <a:t>The peace negotiations since the birth of Israel in 1948 – both bilateral and multilateral.</a:t>
            </a:r>
          </a:p>
          <a:p>
            <a:pPr eaLnBrk="1" hangingPunct="1"/>
            <a:endParaRPr lang="en-US" altLang="cs-CZ" dirty="0"/>
          </a:p>
          <a:p>
            <a:pPr eaLnBrk="1" hangingPunct="1"/>
            <a:r>
              <a:rPr lang="en-US" altLang="cs-CZ" dirty="0"/>
              <a:t>International support and sometimes interventions in order to achieve peace (USA, EU, non-state actors).</a:t>
            </a:r>
          </a:p>
          <a:p>
            <a:pPr eaLnBrk="1" hangingPunct="1"/>
            <a:endParaRPr lang="en-US" altLang="cs-CZ" dirty="0"/>
          </a:p>
          <a:p>
            <a:pPr eaLnBrk="1" hangingPunct="1"/>
            <a:r>
              <a:rPr lang="en-US" altLang="cs-CZ" dirty="0"/>
              <a:t>Separate vs. complex peace solution.</a:t>
            </a:r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F7B7015D-C79B-40DE-B527-61061673FF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39278" y="3318747"/>
            <a:ext cx="4909701" cy="322586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B9D99EA-AE7E-4C15-8406-CEAA76E45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186" y="462423"/>
            <a:ext cx="3724157" cy="25889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07C69DCD-D524-42C2-A7D6-2BABB6CB2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6371" cy="1325563"/>
          </a:xfrm>
        </p:spPr>
        <p:txBody>
          <a:bodyPr/>
          <a:lstStyle/>
          <a:p>
            <a:pPr eaLnBrk="1" hangingPunct="1"/>
            <a:r>
              <a:rPr lang="cs-CZ" altLang="cs-CZ" b="1" dirty="0"/>
              <a:t>CAMP DAVID PEACE AGREEMENT 1978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77D0B1D9-8856-4B0C-9575-DC2F560CE9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48828" y="1859005"/>
            <a:ext cx="6346370" cy="4728501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cs-CZ" sz="2100" dirty="0"/>
              <a:t>Secret peace negotiations took place since 1948.</a:t>
            </a:r>
          </a:p>
          <a:p>
            <a:pPr eaLnBrk="1" hangingPunct="1"/>
            <a:endParaRPr lang="en-US" altLang="cs-CZ" sz="2100" dirty="0"/>
          </a:p>
          <a:p>
            <a:pPr eaLnBrk="1" hangingPunct="1"/>
            <a:r>
              <a:rPr lang="en-US" altLang="cs-CZ" sz="2100" dirty="0"/>
              <a:t>Saddat‘s visit to Jerusalem in 1977 – a big surprise </a:t>
            </a:r>
            <a:br>
              <a:rPr lang="en-US" altLang="cs-CZ" sz="2100" dirty="0"/>
            </a:br>
            <a:r>
              <a:rPr lang="en-US" altLang="cs-CZ" sz="2100" dirty="0"/>
              <a:t>for the Arab world.</a:t>
            </a:r>
          </a:p>
          <a:p>
            <a:pPr eaLnBrk="1" hangingPunct="1"/>
            <a:endParaRPr lang="en-US" altLang="cs-CZ" sz="2100" dirty="0"/>
          </a:p>
          <a:p>
            <a:pPr eaLnBrk="1" hangingPunct="1"/>
            <a:r>
              <a:rPr lang="en-US" altLang="cs-CZ" sz="2100" dirty="0"/>
              <a:t>Milestone: 1978 peace agreement between Israel and Egypt (Camp David summit supported by Jimmy Carter) – “a cold peace“?</a:t>
            </a:r>
          </a:p>
          <a:p>
            <a:pPr eaLnBrk="1" hangingPunct="1"/>
            <a:endParaRPr lang="en-US" altLang="cs-CZ" sz="2100" dirty="0"/>
          </a:p>
          <a:p>
            <a:pPr eaLnBrk="1" hangingPunct="1"/>
            <a:r>
              <a:rPr lang="en-US" altLang="cs-CZ" sz="2100" dirty="0"/>
              <a:t>Return of Sinai peninsula to Egypt – security guarantees of Israeli western border.</a:t>
            </a:r>
          </a:p>
          <a:p>
            <a:pPr eaLnBrk="1" hangingPunct="1"/>
            <a:endParaRPr lang="en-US" altLang="cs-CZ" sz="2100" dirty="0"/>
          </a:p>
          <a:p>
            <a:pPr eaLnBrk="1" hangingPunct="1"/>
            <a:r>
              <a:rPr lang="en-US" altLang="cs-CZ" sz="2100" dirty="0"/>
              <a:t>Egypt punished by the other Arab countries.</a:t>
            </a:r>
          </a:p>
        </p:txBody>
      </p:sp>
      <p:pic>
        <p:nvPicPr>
          <p:cNvPr id="26628" name="Zástupný symbol pro obsah 2">
            <a:extLst>
              <a:ext uri="{FF2B5EF4-FFF2-40B4-BE49-F238E27FC236}">
                <a16:creationId xmlns:a16="http://schemas.microsoft.com/office/drawing/2014/main" id="{146B3580-4D20-4603-879C-281D4F2CAD0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714" y="3497359"/>
            <a:ext cx="4017807" cy="3204720"/>
          </a:xfr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C8A1FDC-AE79-41AA-92C7-504440BE5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941" y="481324"/>
            <a:ext cx="4408580" cy="27553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4F3FE7CF-B6E0-4C3E-A021-9B4CB23FE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7994"/>
          </a:xfrm>
        </p:spPr>
        <p:txBody>
          <a:bodyPr/>
          <a:lstStyle/>
          <a:p>
            <a:r>
              <a:rPr lang="cs-CZ" altLang="cs-CZ" b="1" dirty="0">
                <a:solidFill>
                  <a:schemeClr val="tx1"/>
                </a:solidFill>
              </a:rPr>
              <a:t>PEACE AGREEMENT ISRAEL-JORDAN</a:t>
            </a:r>
            <a:endParaRPr lang="cs-CZ" altLang="cs-CZ" b="1" dirty="0"/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E3B32EE4-BDF6-4526-A6A8-F93C6F6FF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93120"/>
            <a:ext cx="7986486" cy="3378879"/>
          </a:xfrm>
        </p:spPr>
        <p:txBody>
          <a:bodyPr>
            <a:normAutofit fontScale="77500" lnSpcReduction="20000"/>
          </a:bodyPr>
          <a:lstStyle/>
          <a:p>
            <a:r>
              <a:rPr lang="en-US" altLang="cs-CZ" dirty="0"/>
              <a:t>In the first decades of Arab-Israel conflict, the king of Jordan represented the Palestinians – later he was replaced by the leaders of Pale</a:t>
            </a:r>
            <a:r>
              <a:rPr lang="cs-CZ" altLang="cs-CZ" dirty="0"/>
              <a:t>s</a:t>
            </a:r>
            <a:r>
              <a:rPr lang="en-US" altLang="cs-CZ" dirty="0"/>
              <a:t>tinian Liberation Organization (PLO).</a:t>
            </a:r>
          </a:p>
          <a:p>
            <a:endParaRPr lang="en-US" altLang="cs-CZ" dirty="0"/>
          </a:p>
          <a:p>
            <a:r>
              <a:rPr lang="en-US" altLang="cs-CZ" dirty="0"/>
              <a:t>In fact, no serious bilateral problems between Israel and Jordan aside the Palestinian issue.</a:t>
            </a:r>
          </a:p>
          <a:p>
            <a:endParaRPr lang="en-US" altLang="cs-CZ" dirty="0"/>
          </a:p>
          <a:p>
            <a:r>
              <a:rPr lang="en-US" altLang="cs-CZ" dirty="0"/>
              <a:t>Peace agreement signed in 1994.</a:t>
            </a:r>
          </a:p>
          <a:p>
            <a:endParaRPr lang="en-US" altLang="cs-CZ" dirty="0"/>
          </a:p>
          <a:p>
            <a:r>
              <a:rPr lang="en-US" altLang="cs-CZ" dirty="0"/>
              <a:t>Hope that a complex peace settlement shall follow up soon.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EE324CB-EC27-4778-827C-3F01DEC9F1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80134" y="4420281"/>
            <a:ext cx="9453924" cy="24891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674D601-864D-45A8-88CD-136C03389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798" y="691247"/>
            <a:ext cx="2760615" cy="345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55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EC9A11D0-CCDA-4F88-A3C1-C3E355ED0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/>
              <a:t>PEACE PROCESS WITH THE PALESTINIANS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3BEBEF78-613C-4CF4-8A11-0605F25FCA7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007164" y="1447799"/>
            <a:ext cx="6771861" cy="4701209"/>
          </a:xfrm>
        </p:spPr>
        <p:txBody>
          <a:bodyPr>
            <a:noAutofit/>
          </a:bodyPr>
          <a:lstStyle/>
          <a:p>
            <a:r>
              <a:rPr lang="en-US" altLang="cs-CZ" sz="2000" dirty="0"/>
              <a:t>Crucial part of Arab-Israeli peace process and concurrently the most complicated one.</a:t>
            </a:r>
          </a:p>
          <a:p>
            <a:endParaRPr lang="en-US" altLang="cs-CZ" sz="2000" dirty="0"/>
          </a:p>
          <a:p>
            <a:r>
              <a:rPr lang="en-US" altLang="cs-CZ" sz="2000" dirty="0"/>
              <a:t>1st intifada (Palestinian uprising) in 1987-1993: intensively discussed by whole international community.</a:t>
            </a:r>
          </a:p>
          <a:p>
            <a:endParaRPr lang="en-US" altLang="cs-CZ" sz="2000" dirty="0"/>
          </a:p>
          <a:p>
            <a:r>
              <a:rPr lang="en-US" altLang="cs-CZ" sz="2000" dirty="0"/>
              <a:t>End of the Cold War – active role of USA in the peace process.</a:t>
            </a:r>
          </a:p>
          <a:p>
            <a:endParaRPr lang="en-US" altLang="cs-CZ" sz="2000" dirty="0"/>
          </a:p>
          <a:p>
            <a:r>
              <a:rPr lang="en-US" altLang="cs-CZ" sz="2000" dirty="0"/>
              <a:t>Breakthrough came in 1990s (decade of hope) – in previous decades both parties refused to negotiate together)</a:t>
            </a:r>
          </a:p>
          <a:p>
            <a:endParaRPr lang="en-US" altLang="cs-CZ" sz="2000" dirty="0"/>
          </a:p>
          <a:p>
            <a:r>
              <a:rPr lang="en-US" altLang="cs-CZ" sz="2000" dirty="0"/>
              <a:t>1991 conference in Madrid – first official meeting of the delegations however without the highest political representatives.</a:t>
            </a:r>
          </a:p>
        </p:txBody>
      </p:sp>
      <p:pic>
        <p:nvPicPr>
          <p:cNvPr id="27652" name="Zástupný symbol pro obsah 2">
            <a:extLst>
              <a:ext uri="{FF2B5EF4-FFF2-40B4-BE49-F238E27FC236}">
                <a16:creationId xmlns:a16="http://schemas.microsoft.com/office/drawing/2014/main" id="{223A22B3-7128-4D48-A182-6F9F7CE441A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4960" y="1489075"/>
            <a:ext cx="3749675" cy="4530725"/>
          </a:xfrm>
        </p:spPr>
      </p:pic>
    </p:spTree>
    <p:extLst>
      <p:ext uri="{BB962C8B-B14F-4D97-AF65-F5344CB8AC3E}">
        <p14:creationId xmlns:p14="http://schemas.microsoft.com/office/powerpoint/2010/main" val="2220396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14911E1A-6B98-47DC-9E97-9484EEC1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</a:rPr>
              <a:t>MAIN </a:t>
            </a:r>
            <a:r>
              <a:rPr lang="cs-CZ" altLang="cs-CZ" b="1" dirty="0"/>
              <a:t>OBSTACLES OF THE PEACE PROCESS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sp>
        <p:nvSpPr>
          <p:cNvPr id="39939" name="Zástupný symbol pro obsah 2">
            <a:extLst>
              <a:ext uri="{FF2B5EF4-FFF2-40B4-BE49-F238E27FC236}">
                <a16:creationId xmlns:a16="http://schemas.microsoft.com/office/drawing/2014/main" id="{40F37395-E3FF-446D-A6D9-7C29FFCE77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/>
            <a:r>
              <a:rPr lang="en-US" altLang="cs-CZ" sz="2400" dirty="0"/>
              <a:t>Restoring of the peace process.</a:t>
            </a:r>
          </a:p>
          <a:p>
            <a:pPr eaLnBrk="1" hangingPunct="1"/>
            <a:endParaRPr lang="en-US" altLang="cs-CZ" sz="2400" dirty="0"/>
          </a:p>
          <a:p>
            <a:pPr eaLnBrk="1" hangingPunct="1"/>
            <a:r>
              <a:rPr lang="en-US" altLang="cs-CZ" sz="2400" dirty="0"/>
              <a:t>Split of the Palestinians.</a:t>
            </a:r>
          </a:p>
          <a:p>
            <a:pPr eaLnBrk="1" hangingPunct="1"/>
            <a:endParaRPr lang="en-US" altLang="cs-CZ" sz="2400" dirty="0"/>
          </a:p>
          <a:p>
            <a:pPr eaLnBrk="1" hangingPunct="1"/>
            <a:r>
              <a:rPr lang="en-US" altLang="cs-CZ" sz="2400" dirty="0"/>
              <a:t>Status of Jerusalem and other religious sites.</a:t>
            </a:r>
          </a:p>
          <a:p>
            <a:pPr eaLnBrk="1" hangingPunct="1"/>
            <a:endParaRPr lang="en-US" altLang="cs-CZ" sz="2400" dirty="0"/>
          </a:p>
          <a:p>
            <a:pPr eaLnBrk="1" hangingPunct="1"/>
            <a:r>
              <a:rPr lang="en-US" altLang="cs-CZ" sz="2400" dirty="0"/>
              <a:t>Jewish settlement in Western Bank.</a:t>
            </a:r>
          </a:p>
          <a:p>
            <a:pPr eaLnBrk="1" hangingPunct="1"/>
            <a:endParaRPr lang="en-US" altLang="cs-CZ" sz="2400" dirty="0"/>
          </a:p>
          <a:p>
            <a:pPr eaLnBrk="1" hangingPunct="1"/>
            <a:r>
              <a:rPr lang="en-US" altLang="cs-CZ" sz="2400" dirty="0"/>
              <a:t>Palestinian refugees and their claims.</a:t>
            </a:r>
          </a:p>
          <a:p>
            <a:pPr eaLnBrk="1" hangingPunct="1"/>
            <a:endParaRPr lang="en-US" altLang="cs-CZ" sz="2400" dirty="0"/>
          </a:p>
          <a:p>
            <a:pPr eaLnBrk="1" hangingPunct="1"/>
            <a:r>
              <a:rPr lang="en-US" altLang="cs-CZ" sz="2400" dirty="0"/>
              <a:t>Radicalism and terrorism.</a:t>
            </a:r>
          </a:p>
          <a:p>
            <a:pPr eaLnBrk="1" hangingPunct="1"/>
            <a:endParaRPr lang="en-US" altLang="cs-CZ" sz="2400" dirty="0"/>
          </a:p>
          <a:p>
            <a:pPr eaLnBrk="1" hangingPunct="1"/>
            <a:r>
              <a:rPr lang="en-US" altLang="cs-CZ" sz="2400" dirty="0"/>
              <a:t>Contemporary conflicts in the Middle East.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E915EA8-57D7-42CC-8FC6-16CAC901B0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cs-CZ" dirty="0"/>
          </a:p>
        </p:txBody>
      </p:sp>
      <p:pic>
        <p:nvPicPr>
          <p:cNvPr id="5" name="Zástupný obsah 5">
            <a:extLst>
              <a:ext uri="{FF2B5EF4-FFF2-40B4-BE49-F238E27FC236}">
                <a16:creationId xmlns:a16="http://schemas.microsoft.com/office/drawing/2014/main" id="{01C6B62A-2A3A-4333-A5C9-07BA50EF0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4239"/>
          <a:stretch/>
        </p:blipFill>
        <p:spPr>
          <a:xfrm>
            <a:off x="5658679" y="1690688"/>
            <a:ext cx="6400800" cy="438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41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B9A2D514-1C34-4CAF-BE2A-A42043C8F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6996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</a:rPr>
              <a:t>OSLO PEACE PROCESS</a:t>
            </a:r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8FA261A4-3569-4FCD-9EE5-CFAB417378A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54157" y="1447799"/>
            <a:ext cx="5490186" cy="50450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cs-CZ" sz="2100" dirty="0"/>
              <a:t>A series of peace negotiations supported by Norway and USA in 1990s – a principle “land for peace“.</a:t>
            </a:r>
          </a:p>
          <a:p>
            <a:pPr eaLnBrk="1" hangingPunct="1"/>
            <a:endParaRPr lang="en-US" altLang="cs-CZ" sz="2100" dirty="0"/>
          </a:p>
          <a:p>
            <a:pPr eaLnBrk="1" hangingPunct="1"/>
            <a:r>
              <a:rPr lang="en-US" altLang="cs-CZ" sz="2100" dirty="0"/>
              <a:t>Mutual recognition, obligation to continue with the peace talks in the future.</a:t>
            </a:r>
          </a:p>
          <a:p>
            <a:pPr eaLnBrk="1" hangingPunct="1"/>
            <a:endParaRPr lang="en-US" altLang="cs-CZ" sz="2100" dirty="0"/>
          </a:p>
          <a:p>
            <a:pPr eaLnBrk="1" hangingPunct="1"/>
            <a:r>
              <a:rPr lang="en-US" altLang="cs-CZ" sz="2100" dirty="0"/>
              <a:t>Key person Israeli prime minister Yitzhak Rabin who personally promoted the peace process despite of the intense criticism – in 1995 assassinated by radical student Yigal Amir.</a:t>
            </a:r>
          </a:p>
          <a:p>
            <a:pPr eaLnBrk="1" hangingPunct="1"/>
            <a:endParaRPr lang="en-US" altLang="cs-CZ" sz="2100" i="1" dirty="0"/>
          </a:p>
          <a:p>
            <a:pPr eaLnBrk="1" hangingPunct="1"/>
            <a:r>
              <a:rPr lang="en-US" altLang="cs-CZ" sz="2100" dirty="0"/>
              <a:t>Protests against the Oslo Accords on both sides (Hebron massacre, Hamas‘s attacks, demonstrations etc.).</a:t>
            </a:r>
          </a:p>
        </p:txBody>
      </p:sp>
      <p:pic>
        <p:nvPicPr>
          <p:cNvPr id="28676" name="Zástupný symbol pro obsah 4" descr="arafat-rabin_wh.jpg">
            <a:extLst>
              <a:ext uri="{FF2B5EF4-FFF2-40B4-BE49-F238E27FC236}">
                <a16:creationId xmlns:a16="http://schemas.microsoft.com/office/drawing/2014/main" id="{B5AB5961-BDFD-49B2-AE22-69924FD88D5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492" y="129800"/>
            <a:ext cx="5165723" cy="3569204"/>
          </a:xfr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B55FDFC-9F6C-49D0-9830-B05F7F3B4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405" y="3824682"/>
            <a:ext cx="5161810" cy="29035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4">
            <a:extLst>
              <a:ext uri="{FF2B5EF4-FFF2-40B4-BE49-F238E27FC236}">
                <a16:creationId xmlns:a16="http://schemas.microsoft.com/office/drawing/2014/main" id="{768198C2-C3B1-4428-A9BE-471C4962D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7"/>
            <a:ext cx="10515600" cy="914401"/>
          </a:xfrm>
        </p:spPr>
        <p:txBody>
          <a:bodyPr>
            <a:normAutofit/>
          </a:bodyPr>
          <a:lstStyle/>
          <a:p>
            <a:r>
              <a:rPr lang="cs-CZ" altLang="cs-CZ" sz="4100" b="1" dirty="0">
                <a:solidFill>
                  <a:schemeClr val="tx1"/>
                </a:solidFill>
              </a:rPr>
              <a:t>RESULTS OF THE PEACE PROCESS IN EARLY 1990s</a:t>
            </a:r>
          </a:p>
        </p:txBody>
      </p:sp>
      <p:sp>
        <p:nvSpPr>
          <p:cNvPr id="29699" name="Zástupný symbol pro obsah 5">
            <a:extLst>
              <a:ext uri="{FF2B5EF4-FFF2-40B4-BE49-F238E27FC236}">
                <a16:creationId xmlns:a16="http://schemas.microsoft.com/office/drawing/2014/main" id="{2E41D237-58FB-4C63-B3E8-526932595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2452"/>
            <a:ext cx="6317974" cy="5393634"/>
          </a:xfrm>
        </p:spPr>
        <p:txBody>
          <a:bodyPr>
            <a:normAutofit/>
          </a:bodyPr>
          <a:lstStyle/>
          <a:p>
            <a:r>
              <a:rPr lang="en-US" altLang="cs-CZ" sz="2100" dirty="0"/>
              <a:t>Palestinian autonomous territories, first democratic elections – victory of PLO and Yasser Arafat.</a:t>
            </a:r>
          </a:p>
          <a:p>
            <a:endParaRPr lang="en-US" altLang="cs-CZ" sz="2100" dirty="0"/>
          </a:p>
          <a:p>
            <a:r>
              <a:rPr lang="en-US" altLang="cs-CZ" sz="2100" dirty="0"/>
              <a:t>The most difficult issues such as the status of Palestinian refugees, Jewish settlements, status of Jerusalem left for later round of negotiations.</a:t>
            </a:r>
          </a:p>
          <a:p>
            <a:endParaRPr lang="en-US" altLang="cs-CZ" sz="2100" dirty="0"/>
          </a:p>
          <a:p>
            <a:r>
              <a:rPr lang="en-US" altLang="cs-CZ" sz="2100" dirty="0"/>
              <a:t>After Rabin‘s assassination a slow-down of the peace process </a:t>
            </a:r>
            <a:r>
              <a:rPr lang="en-US" altLang="cs-CZ" sz="2100" dirty="0">
                <a:sym typeface="Wingdings" panose="05000000000000000000" pitchFamily="2" charset="2"/>
              </a:rPr>
              <a:t> early elections – new government made by Binyamin Netanyahu from Likud party.</a:t>
            </a:r>
          </a:p>
          <a:p>
            <a:endParaRPr lang="en-US" altLang="cs-CZ" sz="2100" dirty="0">
              <a:sym typeface="Wingdings" panose="05000000000000000000" pitchFamily="2" charset="2"/>
            </a:endParaRPr>
          </a:p>
          <a:p>
            <a:r>
              <a:rPr lang="en-US" altLang="cs-CZ" sz="2100" dirty="0">
                <a:sym typeface="Wingdings" panose="05000000000000000000" pitchFamily="2" charset="2"/>
              </a:rPr>
              <a:t>Netanyahu was known as a critic of peace process – reluctance to any kind of compromise (security to be the </a:t>
            </a:r>
            <a:r>
              <a:rPr lang="cs-CZ" altLang="cs-CZ" sz="2100" dirty="0">
                <a:sym typeface="Wingdings" panose="05000000000000000000" pitchFamily="2" charset="2"/>
              </a:rPr>
              <a:t>unconditional</a:t>
            </a:r>
            <a:r>
              <a:rPr lang="en-US" altLang="cs-CZ" sz="2100" dirty="0">
                <a:sym typeface="Wingdings" panose="05000000000000000000" pitchFamily="2" charset="2"/>
              </a:rPr>
              <a:t> priority).</a:t>
            </a:r>
            <a:endParaRPr lang="en-US" altLang="cs-CZ" sz="21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A3F682-706D-4D39-AF8B-9D68E9528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65" y="1020417"/>
            <a:ext cx="4272414" cy="560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3C3E0F9D-DA66-4294-8657-4A0BDF23F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chemeClr val="tx1"/>
                </a:solidFill>
              </a:rPr>
              <a:t>CAMP DAVID SUMMIT 2000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82A148B3-849C-4151-AAF1-FE618826E3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cs-CZ" sz="2400" dirty="0"/>
              <a:t>In 1999, another early</a:t>
            </a:r>
            <a:r>
              <a:rPr lang="cs-CZ" altLang="cs-CZ" sz="2400" dirty="0"/>
              <a:t> </a:t>
            </a:r>
            <a:r>
              <a:rPr lang="en-US" altLang="cs-CZ" sz="2400" dirty="0"/>
              <a:t>election in Israel </a:t>
            </a:r>
            <a:r>
              <a:rPr lang="en-US" altLang="cs-CZ" sz="2400" dirty="0">
                <a:sym typeface="Wingdings" panose="05000000000000000000" pitchFamily="2" charset="2"/>
              </a:rPr>
              <a:t> Ehud Barak from Labor Party became the new prime minister.</a:t>
            </a:r>
          </a:p>
          <a:p>
            <a:endParaRPr lang="en-US" altLang="cs-CZ" sz="2400" dirty="0">
              <a:sym typeface="Wingdings" panose="05000000000000000000" pitchFamily="2" charset="2"/>
            </a:endParaRPr>
          </a:p>
          <a:p>
            <a:r>
              <a:rPr lang="en-US" altLang="cs-CZ" sz="2400" dirty="0">
                <a:sym typeface="Wingdings" panose="05000000000000000000" pitchFamily="2" charset="2"/>
              </a:rPr>
              <a:t>Barak had a very ambitious vision to solve out Ara</a:t>
            </a:r>
            <a:r>
              <a:rPr lang="cs-CZ" altLang="cs-CZ" sz="2400" dirty="0">
                <a:sym typeface="Wingdings" panose="05000000000000000000" pitchFamily="2" charset="2"/>
              </a:rPr>
              <a:t>b</a:t>
            </a:r>
            <a:r>
              <a:rPr lang="en-US" altLang="cs-CZ" sz="2400" dirty="0">
                <a:sym typeface="Wingdings" panose="05000000000000000000" pitchFamily="2" charset="2"/>
              </a:rPr>
              <a:t>-Israeli conflict: peace negotiations with the Palestinians, and Syria.</a:t>
            </a:r>
          </a:p>
          <a:p>
            <a:endParaRPr lang="en-US" altLang="cs-CZ" sz="2400" dirty="0">
              <a:sym typeface="Wingdings" panose="05000000000000000000" pitchFamily="2" charset="2"/>
            </a:endParaRPr>
          </a:p>
          <a:p>
            <a:r>
              <a:rPr lang="en-US" altLang="cs-CZ" sz="2400" dirty="0">
                <a:sym typeface="Wingdings" panose="05000000000000000000" pitchFamily="2" charset="2"/>
              </a:rPr>
              <a:t>Summit in Camp David has been the last big political meeting  failure of the peace pro</a:t>
            </a:r>
            <a:r>
              <a:rPr lang="cs-CZ" altLang="cs-CZ" sz="2400" dirty="0">
                <a:sym typeface="Wingdings" panose="05000000000000000000" pitchFamily="2" charset="2"/>
              </a:rPr>
              <a:t>c</a:t>
            </a:r>
            <a:r>
              <a:rPr lang="en-US" altLang="cs-CZ" sz="2400" dirty="0">
                <a:sym typeface="Wingdings" panose="05000000000000000000" pitchFamily="2" charset="2"/>
              </a:rPr>
              <a:t>e</a:t>
            </a:r>
            <a:r>
              <a:rPr lang="cs-CZ" altLang="cs-CZ" sz="2400" dirty="0">
                <a:sym typeface="Wingdings" panose="05000000000000000000" pitchFamily="2" charset="2"/>
              </a:rPr>
              <a:t>s</a:t>
            </a:r>
            <a:r>
              <a:rPr lang="en-US" altLang="cs-CZ" sz="2400" dirty="0">
                <a:sym typeface="Wingdings" panose="05000000000000000000" pitchFamily="2" charset="2"/>
              </a:rPr>
              <a:t>s.</a:t>
            </a:r>
          </a:p>
          <a:p>
            <a:endParaRPr lang="en-US" altLang="cs-CZ" sz="2400" dirty="0"/>
          </a:p>
          <a:p>
            <a:r>
              <a:rPr lang="en-US" altLang="cs-CZ" sz="2400" dirty="0"/>
              <a:t>Prevailing interpretation: Barak made the most generous offer in history but Arafat refused it.</a:t>
            </a:r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4020EE86-3202-4D33-8848-9B46BD9C3A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1838877"/>
            <a:ext cx="5709503" cy="37270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2464</TotalTime>
  <Words>1015</Words>
  <Application>Microsoft Office PowerPoint</Application>
  <PresentationFormat>Širokoúhlá obrazovka</PresentationFormat>
  <Paragraphs>124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 1990s as the Decade of Hope: Does peace even have a chance in the Middle East?</vt:lpstr>
      <vt:lpstr>ARAB-ISRAELI PEACE PROCESS</vt:lpstr>
      <vt:lpstr>CAMP DAVID PEACE AGREEMENT 1978</vt:lpstr>
      <vt:lpstr>PEACE AGREEMENT ISRAEL-JORDAN</vt:lpstr>
      <vt:lpstr>PEACE PROCESS WITH THE PALESTINIANS</vt:lpstr>
      <vt:lpstr>MAIN OBSTACLES OF THE PEACE PROCESS</vt:lpstr>
      <vt:lpstr>OSLO PEACE PROCESS</vt:lpstr>
      <vt:lpstr>RESULTS OF THE PEACE PROCESS IN EARLY 1990s</vt:lpstr>
      <vt:lpstr>CAMP DAVID SUMMIT 2000</vt:lpstr>
      <vt:lpstr>BARAK‘S OFFER TO ARAFAT (UNOFFICIAL)</vt:lpstr>
      <vt:lpstr>2nd PALESTINIAN INTIFADA</vt:lpstr>
      <vt:lpstr>POLITICAL DEVELOPMENT SINCE 2000</vt:lpstr>
      <vt:lpstr>RECENT PEACE AGREEMENTS</vt:lpstr>
      <vt:lpstr> DOES PEACE ACTUALLY HAVE A CHANCE IN THE MIDDLE EAST?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Middle East: the basic terminology, geography, demography</dc:title>
  <dc:creator>Eva Taterova</dc:creator>
  <cp:lastModifiedBy>Eva Taterova</cp:lastModifiedBy>
  <cp:revision>33</cp:revision>
  <dcterms:created xsi:type="dcterms:W3CDTF">2018-09-24T10:37:06Z</dcterms:created>
  <dcterms:modified xsi:type="dcterms:W3CDTF">2021-04-22T08:43:14Z</dcterms:modified>
</cp:coreProperties>
</file>