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95" r:id="rId4"/>
    <p:sldId id="294" r:id="rId5"/>
    <p:sldId id="289" r:id="rId6"/>
    <p:sldId id="290" r:id="rId7"/>
    <p:sldId id="296" r:id="rId8"/>
    <p:sldId id="291" r:id="rId9"/>
    <p:sldId id="292" r:id="rId10"/>
    <p:sldId id="293" r:id="rId11"/>
    <p:sldId id="287" r:id="rId12"/>
    <p:sldId id="271"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60308-514C-4705-BD5F-1318A9910C60}" v="46" dt="2021-04-01T09:59:20.20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6" d="100"/>
          <a:sy n="66"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aterova" userId="85e501e719213830" providerId="LiveId" clId="{6BE60308-514C-4705-BD5F-1318A9910C60}"/>
    <pc:docChg chg="undo custSel addSld delSld modSld">
      <pc:chgData name="Eva Taterova" userId="85e501e719213830" providerId="LiveId" clId="{6BE60308-514C-4705-BD5F-1318A9910C60}" dt="2021-04-01T09:59:21.507" v="3357" actId="1076"/>
      <pc:docMkLst>
        <pc:docMk/>
      </pc:docMkLst>
      <pc:sldChg chg="addSp delSp modSp mod">
        <pc:chgData name="Eva Taterova" userId="85e501e719213830" providerId="LiveId" clId="{6BE60308-514C-4705-BD5F-1318A9910C60}" dt="2021-04-01T09:59:21.507" v="3357" actId="1076"/>
        <pc:sldMkLst>
          <pc:docMk/>
          <pc:sldMk cId="2258453491" sldId="257"/>
        </pc:sldMkLst>
        <pc:spChg chg="mod">
          <ac:chgData name="Eva Taterova" userId="85e501e719213830" providerId="LiveId" clId="{6BE60308-514C-4705-BD5F-1318A9910C60}" dt="2021-04-01T09:59:21.507" v="3357" actId="1076"/>
          <ac:spMkLst>
            <pc:docMk/>
            <pc:sldMk cId="2258453491" sldId="257"/>
            <ac:spMk id="2" creationId="{00000000-0000-0000-0000-000000000000}"/>
          </ac:spMkLst>
        </pc:spChg>
        <pc:picChg chg="del">
          <ac:chgData name="Eva Taterova" userId="85e501e719213830" providerId="LiveId" clId="{6BE60308-514C-4705-BD5F-1318A9910C60}" dt="2021-03-31T18:55:16.217" v="4" actId="478"/>
          <ac:picMkLst>
            <pc:docMk/>
            <pc:sldMk cId="2258453491" sldId="257"/>
            <ac:picMk id="4" creationId="{21131ACC-744C-43D0-8B8C-FAEC79C0B46E}"/>
          </ac:picMkLst>
        </pc:picChg>
        <pc:picChg chg="add mod">
          <ac:chgData name="Eva Taterova" userId="85e501e719213830" providerId="LiveId" clId="{6BE60308-514C-4705-BD5F-1318A9910C60}" dt="2021-04-01T09:59:09.505" v="3353" actId="14100"/>
          <ac:picMkLst>
            <pc:docMk/>
            <pc:sldMk cId="2258453491" sldId="257"/>
            <ac:picMk id="5" creationId="{6106BEE5-A2C5-4BF2-9EEE-27CFBEB9FED6}"/>
          </ac:picMkLst>
        </pc:picChg>
        <pc:picChg chg="add mod">
          <ac:chgData name="Eva Taterova" userId="85e501e719213830" providerId="LiveId" clId="{6BE60308-514C-4705-BD5F-1318A9910C60}" dt="2021-04-01T09:59:12.506" v="3355" actId="14100"/>
          <ac:picMkLst>
            <pc:docMk/>
            <pc:sldMk cId="2258453491" sldId="257"/>
            <ac:picMk id="6" creationId="{AA3C73BB-B547-4D74-8D37-DD5C43D51829}"/>
          </ac:picMkLst>
        </pc:picChg>
        <pc:picChg chg="add del mod">
          <ac:chgData name="Eva Taterova" userId="85e501e719213830" providerId="LiveId" clId="{6BE60308-514C-4705-BD5F-1318A9910C60}" dt="2021-04-01T09:58:24.381" v="3341" actId="478"/>
          <ac:picMkLst>
            <pc:docMk/>
            <pc:sldMk cId="2258453491" sldId="257"/>
            <ac:picMk id="7" creationId="{BA3A2DCD-D8C3-444A-87A2-D40715C73B82}"/>
          </ac:picMkLst>
        </pc:picChg>
        <pc:picChg chg="del">
          <ac:chgData name="Eva Taterova" userId="85e501e719213830" providerId="LiveId" clId="{6BE60308-514C-4705-BD5F-1318A9910C60}" dt="2021-03-31T18:55:13.949" v="3" actId="478"/>
          <ac:picMkLst>
            <pc:docMk/>
            <pc:sldMk cId="2258453491" sldId="257"/>
            <ac:picMk id="8" creationId="{0195FFAC-0862-4708-8190-F9D5F523CD91}"/>
          </ac:picMkLst>
        </pc:picChg>
        <pc:picChg chg="add del mod">
          <ac:chgData name="Eva Taterova" userId="85e501e719213830" providerId="LiveId" clId="{6BE60308-514C-4705-BD5F-1318A9910C60}" dt="2021-04-01T09:58:26.921" v="3343" actId="478"/>
          <ac:picMkLst>
            <pc:docMk/>
            <pc:sldMk cId="2258453491" sldId="257"/>
            <ac:picMk id="9" creationId="{C22BE63B-02C0-426C-A656-92A427E78EB3}"/>
          </ac:picMkLst>
        </pc:picChg>
        <pc:picChg chg="del">
          <ac:chgData name="Eva Taterova" userId="85e501e719213830" providerId="LiveId" clId="{6BE60308-514C-4705-BD5F-1318A9910C60}" dt="2021-03-31T18:55:12.240" v="2" actId="478"/>
          <ac:picMkLst>
            <pc:docMk/>
            <pc:sldMk cId="2258453491" sldId="257"/>
            <ac:picMk id="10" creationId="{AD12CB2F-B4B3-461B-9B3A-6B3B8A9A7701}"/>
          </ac:picMkLst>
        </pc:picChg>
        <pc:picChg chg="add mod">
          <ac:chgData name="Eva Taterova" userId="85e501e719213830" providerId="LiveId" clId="{6BE60308-514C-4705-BD5F-1318A9910C60}" dt="2021-04-01T09:59:20.204" v="3356" actId="14100"/>
          <ac:picMkLst>
            <pc:docMk/>
            <pc:sldMk cId="2258453491" sldId="257"/>
            <ac:picMk id="11" creationId="{6E05ABFA-AE8B-4EBB-8838-8AA29346B16D}"/>
          </ac:picMkLst>
        </pc:picChg>
      </pc:sldChg>
      <pc:sldChg chg="del">
        <pc:chgData name="Eva Taterova" userId="85e501e719213830" providerId="LiveId" clId="{6BE60308-514C-4705-BD5F-1318A9910C60}" dt="2021-03-31T19:01:32.049" v="8" actId="47"/>
        <pc:sldMkLst>
          <pc:docMk/>
          <pc:sldMk cId="0" sldId="262"/>
        </pc:sldMkLst>
      </pc:sldChg>
      <pc:sldChg chg="del">
        <pc:chgData name="Eva Taterova" userId="85e501e719213830" providerId="LiveId" clId="{6BE60308-514C-4705-BD5F-1318A9910C60}" dt="2021-03-31T19:01:32.049" v="8" actId="47"/>
        <pc:sldMkLst>
          <pc:docMk/>
          <pc:sldMk cId="0" sldId="263"/>
        </pc:sldMkLst>
      </pc:sldChg>
      <pc:sldChg chg="del">
        <pc:chgData name="Eva Taterova" userId="85e501e719213830" providerId="LiveId" clId="{6BE60308-514C-4705-BD5F-1318A9910C60}" dt="2021-03-31T19:01:32.049" v="8" actId="47"/>
        <pc:sldMkLst>
          <pc:docMk/>
          <pc:sldMk cId="0" sldId="265"/>
        </pc:sldMkLst>
      </pc:sldChg>
      <pc:sldChg chg="del">
        <pc:chgData name="Eva Taterova" userId="85e501e719213830" providerId="LiveId" clId="{6BE60308-514C-4705-BD5F-1318A9910C60}" dt="2021-03-31T19:01:32.049" v="8" actId="47"/>
        <pc:sldMkLst>
          <pc:docMk/>
          <pc:sldMk cId="0" sldId="267"/>
        </pc:sldMkLst>
      </pc:sldChg>
      <pc:sldChg chg="modSp mod">
        <pc:chgData name="Eva Taterova" userId="85e501e719213830" providerId="LiveId" clId="{6BE60308-514C-4705-BD5F-1318A9910C60}" dt="2021-04-01T09:56:47.041" v="3338" actId="255"/>
        <pc:sldMkLst>
          <pc:docMk/>
          <pc:sldMk cId="1835507933" sldId="271"/>
        </pc:sldMkLst>
        <pc:spChg chg="mod">
          <ac:chgData name="Eva Taterova" userId="85e501e719213830" providerId="LiveId" clId="{6BE60308-514C-4705-BD5F-1318A9910C60}" dt="2021-04-01T09:56:47.041" v="3338" actId="255"/>
          <ac:spMkLst>
            <pc:docMk/>
            <pc:sldMk cId="1835507933" sldId="271"/>
            <ac:spMk id="3" creationId="{00000000-0000-0000-0000-000000000000}"/>
          </ac:spMkLst>
        </pc:spChg>
      </pc:sldChg>
      <pc:sldChg chg="del">
        <pc:chgData name="Eva Taterova" userId="85e501e719213830" providerId="LiveId" clId="{6BE60308-514C-4705-BD5F-1318A9910C60}" dt="2021-03-31T19:01:32.049" v="8" actId="47"/>
        <pc:sldMkLst>
          <pc:docMk/>
          <pc:sldMk cId="0" sldId="284"/>
        </pc:sldMkLst>
      </pc:sldChg>
      <pc:sldChg chg="modSp mod">
        <pc:chgData name="Eva Taterova" userId="85e501e719213830" providerId="LiveId" clId="{6BE60308-514C-4705-BD5F-1318A9910C60}" dt="2021-04-01T08:52:59.222" v="3298" actId="790"/>
        <pc:sldMkLst>
          <pc:docMk/>
          <pc:sldMk cId="1245944048" sldId="287"/>
        </pc:sldMkLst>
        <pc:spChg chg="mod">
          <ac:chgData name="Eva Taterova" userId="85e501e719213830" providerId="LiveId" clId="{6BE60308-514C-4705-BD5F-1318A9910C60}" dt="2021-04-01T08:52:59.222" v="3298" actId="790"/>
          <ac:spMkLst>
            <pc:docMk/>
            <pc:sldMk cId="1245944048" sldId="287"/>
            <ac:spMk id="3" creationId="{837455CE-107A-4071-AE8B-1D2CA8EA4BD5}"/>
          </ac:spMkLst>
        </pc:spChg>
      </pc:sldChg>
      <pc:sldChg chg="addSp delSp modSp mod setBg modClrScheme delDesignElem chgLayout">
        <pc:chgData name="Eva Taterova" userId="85e501e719213830" providerId="LiveId" clId="{6BE60308-514C-4705-BD5F-1318A9910C60}" dt="2021-04-01T08:55:05.324" v="3307" actId="790"/>
        <pc:sldMkLst>
          <pc:docMk/>
          <pc:sldMk cId="0" sldId="288"/>
        </pc:sldMkLst>
        <pc:spChg chg="mod ord">
          <ac:chgData name="Eva Taterova" userId="85e501e719213830" providerId="LiveId" clId="{6BE60308-514C-4705-BD5F-1318A9910C60}" dt="2021-03-31T19:49:49.376" v="400" actId="14100"/>
          <ac:spMkLst>
            <pc:docMk/>
            <pc:sldMk cId="0" sldId="288"/>
            <ac:spMk id="2" creationId="{527416BE-B9FA-4A4A-873F-EFBC88A4039A}"/>
          </ac:spMkLst>
        </pc:spChg>
        <pc:spChg chg="add del mod ord">
          <ac:chgData name="Eva Taterova" userId="85e501e719213830" providerId="LiveId" clId="{6BE60308-514C-4705-BD5F-1318A9910C60}" dt="2021-03-31T19:48:53.888" v="355" actId="700"/>
          <ac:spMkLst>
            <pc:docMk/>
            <pc:sldMk cId="0" sldId="288"/>
            <ac:spMk id="3" creationId="{7CD32913-FD1B-4A8B-B32D-B98CE2849490}"/>
          </ac:spMkLst>
        </pc:spChg>
        <pc:spChg chg="add del mod ord">
          <ac:chgData name="Eva Taterova" userId="85e501e719213830" providerId="LiveId" clId="{6BE60308-514C-4705-BD5F-1318A9910C60}" dt="2021-03-31T19:34:40.902" v="174"/>
          <ac:spMkLst>
            <pc:docMk/>
            <pc:sldMk cId="0" sldId="288"/>
            <ac:spMk id="4" creationId="{705C7A57-51A1-43E8-9D4B-9FF9858183A9}"/>
          </ac:spMkLst>
        </pc:spChg>
        <pc:spChg chg="add del mod">
          <ac:chgData name="Eva Taterova" userId="85e501e719213830" providerId="LiveId" clId="{6BE60308-514C-4705-BD5F-1318A9910C60}" dt="2021-03-31T19:36:20.114" v="225"/>
          <ac:spMkLst>
            <pc:docMk/>
            <pc:sldMk cId="0" sldId="288"/>
            <ac:spMk id="7" creationId="{B21F1433-3C9F-446C-ADEB-CFB71FCF990A}"/>
          </ac:spMkLst>
        </pc:spChg>
        <pc:spChg chg="add mod ord">
          <ac:chgData name="Eva Taterova" userId="85e501e719213830" providerId="LiveId" clId="{6BE60308-514C-4705-BD5F-1318A9910C60}" dt="2021-04-01T08:55:05.324" v="3307" actId="790"/>
          <ac:spMkLst>
            <pc:docMk/>
            <pc:sldMk cId="0" sldId="288"/>
            <ac:spMk id="8" creationId="{954D408A-95A1-41AF-903B-C6247446C4BA}"/>
          </ac:spMkLst>
        </pc:spChg>
        <pc:spChg chg="del mod ord">
          <ac:chgData name="Eva Taterova" userId="85e501e719213830" providerId="LiveId" clId="{6BE60308-514C-4705-BD5F-1318A9910C60}" dt="2021-03-31T19:30:40.481" v="173" actId="700"/>
          <ac:spMkLst>
            <pc:docMk/>
            <pc:sldMk cId="0" sldId="288"/>
            <ac:spMk id="25603" creationId="{1C7200CA-62C3-46EB-8A6B-947BBDF6C066}"/>
          </ac:spMkLst>
        </pc:spChg>
        <pc:picChg chg="add del mod ord">
          <ac:chgData name="Eva Taterova" userId="85e501e719213830" providerId="LiveId" clId="{6BE60308-514C-4705-BD5F-1318A9910C60}" dt="2021-03-31T19:36:17.048" v="224" actId="478"/>
          <ac:picMkLst>
            <pc:docMk/>
            <pc:sldMk cId="0" sldId="288"/>
            <ac:picMk id="5" creationId="{225105A4-A0AD-4C46-B9BD-B5DE02C9243A}"/>
          </ac:picMkLst>
        </pc:picChg>
        <pc:picChg chg="add del">
          <ac:chgData name="Eva Taterova" userId="85e501e719213830" providerId="LiveId" clId="{6BE60308-514C-4705-BD5F-1318A9910C60}" dt="2021-03-31T20:03:44.115" v="622"/>
          <ac:picMkLst>
            <pc:docMk/>
            <pc:sldMk cId="0" sldId="288"/>
            <ac:picMk id="9" creationId="{0A1118AB-EE1B-4587-B337-5BC04BCAAC74}"/>
          </ac:picMkLst>
        </pc:picChg>
        <pc:picChg chg="add del">
          <ac:chgData name="Eva Taterova" userId="85e501e719213830" providerId="LiveId" clId="{6BE60308-514C-4705-BD5F-1318A9910C60}" dt="2021-03-31T19:48:53.888" v="355" actId="700"/>
          <ac:picMkLst>
            <pc:docMk/>
            <pc:sldMk cId="0" sldId="288"/>
            <ac:picMk id="10" creationId="{54DDEBDD-D8BD-41A6-8A0D-B00E3768B0F9}"/>
          </ac:picMkLst>
        </pc:picChg>
        <pc:picChg chg="add mod ord">
          <ac:chgData name="Eva Taterova" userId="85e501e719213830" providerId="LiveId" clId="{6BE60308-514C-4705-BD5F-1318A9910C60}" dt="2021-03-31T19:49:25.500" v="395" actId="14100"/>
          <ac:picMkLst>
            <pc:docMk/>
            <pc:sldMk cId="0" sldId="288"/>
            <ac:picMk id="1026" creationId="{FCF78C1E-28B3-47FE-ACBB-D55294C44702}"/>
          </ac:picMkLst>
        </pc:picChg>
      </pc:sldChg>
      <pc:sldChg chg="addSp delSp modSp new mod modClrScheme chgLayout">
        <pc:chgData name="Eva Taterova" userId="85e501e719213830" providerId="LiveId" clId="{6BE60308-514C-4705-BD5F-1318A9910C60}" dt="2021-04-01T08:54:19.197" v="3304" actId="20577"/>
        <pc:sldMkLst>
          <pc:docMk/>
          <pc:sldMk cId="716476491" sldId="289"/>
        </pc:sldMkLst>
        <pc:spChg chg="mod ord">
          <ac:chgData name="Eva Taterova" userId="85e501e719213830" providerId="LiveId" clId="{6BE60308-514C-4705-BD5F-1318A9910C60}" dt="2021-03-31T19:30:14.061" v="140" actId="113"/>
          <ac:spMkLst>
            <pc:docMk/>
            <pc:sldMk cId="716476491" sldId="289"/>
            <ac:spMk id="2" creationId="{792F9BD7-FF89-4E0E-A625-ECF0A9BB65CA}"/>
          </ac:spMkLst>
        </pc:spChg>
        <pc:spChg chg="mod ord">
          <ac:chgData name="Eva Taterova" userId="85e501e719213830" providerId="LiveId" clId="{6BE60308-514C-4705-BD5F-1318A9910C60}" dt="2021-04-01T08:54:19.197" v="3304" actId="20577"/>
          <ac:spMkLst>
            <pc:docMk/>
            <pc:sldMk cId="716476491" sldId="289"/>
            <ac:spMk id="3" creationId="{D728B83E-B13B-481C-A41B-B13CDD37D613}"/>
          </ac:spMkLst>
        </pc:spChg>
        <pc:spChg chg="add del mod ord">
          <ac:chgData name="Eva Taterova" userId="85e501e719213830" providerId="LiveId" clId="{6BE60308-514C-4705-BD5F-1318A9910C60}" dt="2021-03-31T19:29:41.803" v="127"/>
          <ac:spMkLst>
            <pc:docMk/>
            <pc:sldMk cId="716476491" sldId="289"/>
            <ac:spMk id="4" creationId="{390936E0-85D1-4B31-AC2B-1D83D2C69FC6}"/>
          </ac:spMkLst>
        </pc:spChg>
        <pc:picChg chg="add mod">
          <ac:chgData name="Eva Taterova" userId="85e501e719213830" providerId="LiveId" clId="{6BE60308-514C-4705-BD5F-1318A9910C60}" dt="2021-03-31T20:52:03.416" v="1259" actId="1076"/>
          <ac:picMkLst>
            <pc:docMk/>
            <pc:sldMk cId="716476491" sldId="289"/>
            <ac:picMk id="5" creationId="{1DCA6642-858D-4A65-95F3-4116D04E446F}"/>
          </ac:picMkLst>
        </pc:picChg>
      </pc:sldChg>
      <pc:sldChg chg="modSp new mod">
        <pc:chgData name="Eva Taterova" userId="85e501e719213830" providerId="LiveId" clId="{6BE60308-514C-4705-BD5F-1318A9910C60}" dt="2021-03-31T21:16:30.264" v="1759" actId="122"/>
        <pc:sldMkLst>
          <pc:docMk/>
          <pc:sldMk cId="3061929877" sldId="290"/>
        </pc:sldMkLst>
        <pc:spChg chg="mod">
          <ac:chgData name="Eva Taterova" userId="85e501e719213830" providerId="LiveId" clId="{6BE60308-514C-4705-BD5F-1318A9910C60}" dt="2021-03-31T19:08:18.854" v="121" actId="20577"/>
          <ac:spMkLst>
            <pc:docMk/>
            <pc:sldMk cId="3061929877" sldId="290"/>
            <ac:spMk id="2" creationId="{8D72051F-876D-437A-B021-360D193B877E}"/>
          </ac:spMkLst>
        </pc:spChg>
        <pc:spChg chg="mod">
          <ac:chgData name="Eva Taterova" userId="85e501e719213830" providerId="LiveId" clId="{6BE60308-514C-4705-BD5F-1318A9910C60}" dt="2021-03-31T21:16:30.264" v="1759" actId="122"/>
          <ac:spMkLst>
            <pc:docMk/>
            <pc:sldMk cId="3061929877" sldId="290"/>
            <ac:spMk id="3" creationId="{10FA1BDE-2F39-4855-9EBB-7790AA2F589A}"/>
          </ac:spMkLst>
        </pc:spChg>
      </pc:sldChg>
      <pc:sldChg chg="addSp delSp modSp new mod modClrScheme chgLayout">
        <pc:chgData name="Eva Taterova" userId="85e501e719213830" providerId="LiveId" clId="{6BE60308-514C-4705-BD5F-1318A9910C60}" dt="2021-04-01T09:58:17.063" v="3339" actId="1076"/>
        <pc:sldMkLst>
          <pc:docMk/>
          <pc:sldMk cId="2655469082" sldId="291"/>
        </pc:sldMkLst>
        <pc:spChg chg="mod ord">
          <ac:chgData name="Eva Taterova" userId="85e501e719213830" providerId="LiveId" clId="{6BE60308-514C-4705-BD5F-1318A9910C60}" dt="2021-04-01T08:32:00.532" v="2748" actId="700"/>
          <ac:spMkLst>
            <pc:docMk/>
            <pc:sldMk cId="2655469082" sldId="291"/>
            <ac:spMk id="2" creationId="{CCBF159D-2B16-496B-B6B1-997B8A691966}"/>
          </ac:spMkLst>
        </pc:spChg>
        <pc:spChg chg="mod ord">
          <ac:chgData name="Eva Taterova" userId="85e501e719213830" providerId="LiveId" clId="{6BE60308-514C-4705-BD5F-1318A9910C60}" dt="2021-04-01T09:37:57.938" v="3335" actId="20577"/>
          <ac:spMkLst>
            <pc:docMk/>
            <pc:sldMk cId="2655469082" sldId="291"/>
            <ac:spMk id="3" creationId="{5338675E-FF44-4436-935C-C95D8957C9D0}"/>
          </ac:spMkLst>
        </pc:spChg>
        <pc:spChg chg="add del mod ord">
          <ac:chgData name="Eva Taterova" userId="85e501e719213830" providerId="LiveId" clId="{6BE60308-514C-4705-BD5F-1318A9910C60}" dt="2021-04-01T08:32:06.211" v="2751"/>
          <ac:spMkLst>
            <pc:docMk/>
            <pc:sldMk cId="2655469082" sldId="291"/>
            <ac:spMk id="4" creationId="{15EFD429-FB74-4B63-888C-350BA8431A19}"/>
          </ac:spMkLst>
        </pc:spChg>
        <pc:picChg chg="add mod">
          <ac:chgData name="Eva Taterova" userId="85e501e719213830" providerId="LiveId" clId="{6BE60308-514C-4705-BD5F-1318A9910C60}" dt="2021-04-01T09:37:48.678" v="3333" actId="1076"/>
          <ac:picMkLst>
            <pc:docMk/>
            <pc:sldMk cId="2655469082" sldId="291"/>
            <ac:picMk id="5" creationId="{88C4BA47-EAB4-4547-A1E9-F58D9D513351}"/>
          </ac:picMkLst>
        </pc:picChg>
        <pc:picChg chg="add mod">
          <ac:chgData name="Eva Taterova" userId="85e501e719213830" providerId="LiveId" clId="{6BE60308-514C-4705-BD5F-1318A9910C60}" dt="2021-04-01T09:58:17.063" v="3339" actId="1076"/>
          <ac:picMkLst>
            <pc:docMk/>
            <pc:sldMk cId="2655469082" sldId="291"/>
            <ac:picMk id="6" creationId="{E514571C-DA40-414C-8113-34B9A41B6AA3}"/>
          </ac:picMkLst>
        </pc:picChg>
      </pc:sldChg>
      <pc:sldChg chg="addSp delSp modSp new mod modClrScheme chgLayout">
        <pc:chgData name="Eva Taterova" userId="85e501e719213830" providerId="LiveId" clId="{6BE60308-514C-4705-BD5F-1318A9910C60}" dt="2021-04-01T08:44:29.713" v="3076" actId="20577"/>
        <pc:sldMkLst>
          <pc:docMk/>
          <pc:sldMk cId="2101335752" sldId="292"/>
        </pc:sldMkLst>
        <pc:spChg chg="mod ord">
          <ac:chgData name="Eva Taterova" userId="85e501e719213830" providerId="LiveId" clId="{6BE60308-514C-4705-BD5F-1318A9910C60}" dt="2021-04-01T08:38:45.469" v="2766" actId="700"/>
          <ac:spMkLst>
            <pc:docMk/>
            <pc:sldMk cId="2101335752" sldId="292"/>
            <ac:spMk id="2" creationId="{635674F8-448E-44CB-AA95-D22AEED0AB17}"/>
          </ac:spMkLst>
        </pc:spChg>
        <pc:spChg chg="mod ord">
          <ac:chgData name="Eva Taterova" userId="85e501e719213830" providerId="LiveId" clId="{6BE60308-514C-4705-BD5F-1318A9910C60}" dt="2021-04-01T08:44:29.713" v="3076" actId="20577"/>
          <ac:spMkLst>
            <pc:docMk/>
            <pc:sldMk cId="2101335752" sldId="292"/>
            <ac:spMk id="3" creationId="{E38439EB-F496-4C3B-B9BF-7E97A68A3765}"/>
          </ac:spMkLst>
        </pc:spChg>
        <pc:spChg chg="add del mod ord">
          <ac:chgData name="Eva Taterova" userId="85e501e719213830" providerId="LiveId" clId="{6BE60308-514C-4705-BD5F-1318A9910C60}" dt="2021-04-01T08:38:49.160" v="2767"/>
          <ac:spMkLst>
            <pc:docMk/>
            <pc:sldMk cId="2101335752" sldId="292"/>
            <ac:spMk id="4" creationId="{57E7D9BA-4225-4099-B6DC-9EB83A337382}"/>
          </ac:spMkLst>
        </pc:spChg>
        <pc:picChg chg="add mod">
          <ac:chgData name="Eva Taterova" userId="85e501e719213830" providerId="LiveId" clId="{6BE60308-514C-4705-BD5F-1318A9910C60}" dt="2021-04-01T08:38:52.809" v="2768" actId="1076"/>
          <ac:picMkLst>
            <pc:docMk/>
            <pc:sldMk cId="2101335752" sldId="292"/>
            <ac:picMk id="5" creationId="{EB9B2C31-FD98-46E7-BA2D-42346916D57D}"/>
          </ac:picMkLst>
        </pc:picChg>
      </pc:sldChg>
      <pc:sldChg chg="addSp delSp modSp new mod setBg modClrScheme chgLayout">
        <pc:chgData name="Eva Taterova" userId="85e501e719213830" providerId="LiveId" clId="{6BE60308-514C-4705-BD5F-1318A9910C60}" dt="2021-04-01T08:52:42.215" v="3296" actId="20577"/>
        <pc:sldMkLst>
          <pc:docMk/>
          <pc:sldMk cId="3665527652" sldId="293"/>
        </pc:sldMkLst>
        <pc:spChg chg="mod ord">
          <ac:chgData name="Eva Taterova" userId="85e501e719213830" providerId="LiveId" clId="{6BE60308-514C-4705-BD5F-1318A9910C60}" dt="2021-03-31T21:19:53.912" v="1863" actId="113"/>
          <ac:spMkLst>
            <pc:docMk/>
            <pc:sldMk cId="3665527652" sldId="293"/>
            <ac:spMk id="2" creationId="{BC973A6D-9B96-43E9-9894-3533A77CD937}"/>
          </ac:spMkLst>
        </pc:spChg>
        <pc:spChg chg="del mod ord">
          <ac:chgData name="Eva Taterova" userId="85e501e719213830" providerId="LiveId" clId="{6BE60308-514C-4705-BD5F-1318A9910C60}" dt="2021-03-31T21:19:12.809" v="1853" actId="700"/>
          <ac:spMkLst>
            <pc:docMk/>
            <pc:sldMk cId="3665527652" sldId="293"/>
            <ac:spMk id="3" creationId="{CF02C3FF-056C-44E6-94D9-CA01A43B2DA6}"/>
          </ac:spMkLst>
        </pc:spChg>
        <pc:spChg chg="add mod ord">
          <ac:chgData name="Eva Taterova" userId="85e501e719213830" providerId="LiveId" clId="{6BE60308-514C-4705-BD5F-1318A9910C60}" dt="2021-04-01T08:52:42.215" v="3296" actId="20577"/>
          <ac:spMkLst>
            <pc:docMk/>
            <pc:sldMk cId="3665527652" sldId="293"/>
            <ac:spMk id="4" creationId="{2946CF37-4D94-4BE6-96AC-B0FE9F7FDB51}"/>
          </ac:spMkLst>
        </pc:spChg>
        <pc:spChg chg="add del mod ord">
          <ac:chgData name="Eva Taterova" userId="85e501e719213830" providerId="LiveId" clId="{6BE60308-514C-4705-BD5F-1318A9910C60}" dt="2021-03-31T21:19:26.406" v="1856" actId="478"/>
          <ac:spMkLst>
            <pc:docMk/>
            <pc:sldMk cId="3665527652" sldId="293"/>
            <ac:spMk id="5" creationId="{AE286436-C7E1-4814-A157-7BF0FC7CBBBB}"/>
          </ac:spMkLst>
        </pc:spChg>
        <pc:spChg chg="add del">
          <ac:chgData name="Eva Taterova" userId="85e501e719213830" providerId="LiveId" clId="{6BE60308-514C-4705-BD5F-1318A9910C60}" dt="2021-03-31T21:19:49.620" v="1862" actId="26606"/>
          <ac:spMkLst>
            <pc:docMk/>
            <pc:sldMk cId="3665527652" sldId="293"/>
            <ac:spMk id="8" creationId="{8FC9BE17-9A7B-462D-AE50-3D8777387304}"/>
          </ac:spMkLst>
        </pc:spChg>
        <pc:spChg chg="add del">
          <ac:chgData name="Eva Taterova" userId="85e501e719213830" providerId="LiveId" clId="{6BE60308-514C-4705-BD5F-1318A9910C60}" dt="2021-03-31T21:19:49.620" v="1862" actId="26606"/>
          <ac:spMkLst>
            <pc:docMk/>
            <pc:sldMk cId="3665527652" sldId="293"/>
            <ac:spMk id="13" creationId="{3EBE8569-6AEC-4B8C-8D53-2DE337CDBA65}"/>
          </ac:spMkLst>
        </pc:spChg>
        <pc:spChg chg="add del">
          <ac:chgData name="Eva Taterova" userId="85e501e719213830" providerId="LiveId" clId="{6BE60308-514C-4705-BD5F-1318A9910C60}" dt="2021-03-31T21:19:49.620" v="1862" actId="26606"/>
          <ac:spMkLst>
            <pc:docMk/>
            <pc:sldMk cId="3665527652" sldId="293"/>
            <ac:spMk id="15" creationId="{55D4142C-5077-457F-A6AD-3FECFDB39685}"/>
          </ac:spMkLst>
        </pc:spChg>
        <pc:spChg chg="add del">
          <ac:chgData name="Eva Taterova" userId="85e501e719213830" providerId="LiveId" clId="{6BE60308-514C-4705-BD5F-1318A9910C60}" dt="2021-03-31T21:19:49.620" v="1862" actId="26606"/>
          <ac:spMkLst>
            <pc:docMk/>
            <pc:sldMk cId="3665527652" sldId="293"/>
            <ac:spMk id="17" creationId="{7A5F0580-5EE9-419F-96EE-B6529EF6E7D0}"/>
          </ac:spMkLst>
        </pc:spChg>
        <pc:picChg chg="add del mod ord">
          <ac:chgData name="Eva Taterova" userId="85e501e719213830" providerId="LiveId" clId="{6BE60308-514C-4705-BD5F-1318A9910C60}" dt="2021-04-01T08:31:55.746" v="2747" actId="21"/>
          <ac:picMkLst>
            <pc:docMk/>
            <pc:sldMk cId="3665527652" sldId="293"/>
            <ac:picMk id="6" creationId="{2DBBA3C7-D8DE-42F9-9629-A611B55B2651}"/>
          </ac:picMkLst>
        </pc:picChg>
        <pc:picChg chg="add mod">
          <ac:chgData name="Eva Taterova" userId="85e501e719213830" providerId="LiveId" clId="{6BE60308-514C-4705-BD5F-1318A9910C60}" dt="2021-04-01T08:35:37.688" v="2762" actId="1076"/>
          <ac:picMkLst>
            <pc:docMk/>
            <pc:sldMk cId="3665527652" sldId="293"/>
            <ac:picMk id="7" creationId="{A31DC8AC-729F-47EA-AC33-CA382915F32C}"/>
          </ac:picMkLst>
        </pc:picChg>
        <pc:picChg chg="add del">
          <ac:chgData name="Eva Taterova" userId="85e501e719213830" providerId="LiveId" clId="{6BE60308-514C-4705-BD5F-1318A9910C60}" dt="2021-03-31T21:19:42.613" v="1860" actId="26606"/>
          <ac:picMkLst>
            <pc:docMk/>
            <pc:sldMk cId="3665527652" sldId="293"/>
            <ac:picMk id="11" creationId="{54DDEBDD-D8BD-41A6-8A0D-B00E3768B0F9}"/>
          </ac:picMkLst>
        </pc:picChg>
        <pc:picChg chg="add del mod">
          <ac:chgData name="Eva Taterova" userId="85e501e719213830" providerId="LiveId" clId="{6BE60308-514C-4705-BD5F-1318A9910C60}" dt="2021-04-01T08:31:53.420" v="2746"/>
          <ac:picMkLst>
            <pc:docMk/>
            <pc:sldMk cId="3665527652" sldId="293"/>
            <ac:picMk id="2050" creationId="{93B7671D-A539-444F-82E9-B212AE4DF0A5}"/>
          </ac:picMkLst>
        </pc:picChg>
      </pc:sldChg>
      <pc:sldChg chg="addSp delSp modSp new mod setBg">
        <pc:chgData name="Eva Taterova" userId="85e501e719213830" providerId="LiveId" clId="{6BE60308-514C-4705-BD5F-1318A9910C60}" dt="2021-04-01T08:54:48.794" v="3306" actId="6549"/>
        <pc:sldMkLst>
          <pc:docMk/>
          <pc:sldMk cId="3344159819" sldId="294"/>
        </pc:sldMkLst>
        <pc:spChg chg="mod">
          <ac:chgData name="Eva Taterova" userId="85e501e719213830" providerId="LiveId" clId="{6BE60308-514C-4705-BD5F-1318A9910C60}" dt="2021-03-31T20:50:37.405" v="1173" actId="113"/>
          <ac:spMkLst>
            <pc:docMk/>
            <pc:sldMk cId="3344159819" sldId="294"/>
            <ac:spMk id="2" creationId="{59DA7288-80DC-4688-936F-792B3A6B9E39}"/>
          </ac:spMkLst>
        </pc:spChg>
        <pc:spChg chg="mod">
          <ac:chgData name="Eva Taterova" userId="85e501e719213830" providerId="LiveId" clId="{6BE60308-514C-4705-BD5F-1318A9910C60}" dt="2021-04-01T08:54:48.794" v="3306" actId="6549"/>
          <ac:spMkLst>
            <pc:docMk/>
            <pc:sldMk cId="3344159819" sldId="294"/>
            <ac:spMk id="3" creationId="{511243BD-7551-4FE8-8BC9-F65179CCE806}"/>
          </ac:spMkLst>
        </pc:spChg>
        <pc:spChg chg="del mod">
          <ac:chgData name="Eva Taterova" userId="85e501e719213830" providerId="LiveId" clId="{6BE60308-514C-4705-BD5F-1318A9910C60}" dt="2021-03-31T20:48:43.980" v="1051"/>
          <ac:spMkLst>
            <pc:docMk/>
            <pc:sldMk cId="3344159819" sldId="294"/>
            <ac:spMk id="4" creationId="{FBED19BC-769A-4576-9516-B92D82E70D11}"/>
          </ac:spMkLst>
        </pc:spChg>
        <pc:picChg chg="add mod ord">
          <ac:chgData name="Eva Taterova" userId="85e501e719213830" providerId="LiveId" clId="{6BE60308-514C-4705-BD5F-1318A9910C60}" dt="2021-03-31T20:49:03.599" v="1056" actId="14100"/>
          <ac:picMkLst>
            <pc:docMk/>
            <pc:sldMk cId="3344159819" sldId="294"/>
            <ac:picMk id="5" creationId="{549D7426-A555-4644-BD7B-64960243B1A5}"/>
          </ac:picMkLst>
        </pc:picChg>
        <pc:picChg chg="add del">
          <ac:chgData name="Eva Taterova" userId="85e501e719213830" providerId="LiveId" clId="{6BE60308-514C-4705-BD5F-1318A9910C60}" dt="2021-03-31T20:48:50.627" v="1053" actId="26606"/>
          <ac:picMkLst>
            <pc:docMk/>
            <pc:sldMk cId="3344159819" sldId="294"/>
            <ac:picMk id="10" creationId="{54DDEBDD-D8BD-41A6-8A0D-B00E3768B0F9}"/>
          </ac:picMkLst>
        </pc:picChg>
      </pc:sldChg>
      <pc:sldChg chg="addSp delSp modSp new mod modClrScheme chgLayout">
        <pc:chgData name="Eva Taterova" userId="85e501e719213830" providerId="LiveId" clId="{6BE60308-514C-4705-BD5F-1318A9910C60}" dt="2021-03-31T20:01:33.281" v="615" actId="113"/>
        <pc:sldMkLst>
          <pc:docMk/>
          <pc:sldMk cId="2332401351" sldId="295"/>
        </pc:sldMkLst>
        <pc:spChg chg="del mod ord">
          <ac:chgData name="Eva Taterova" userId="85e501e719213830" providerId="LiveId" clId="{6BE60308-514C-4705-BD5F-1318A9910C60}" dt="2021-03-31T20:00:58.468" v="576" actId="700"/>
          <ac:spMkLst>
            <pc:docMk/>
            <pc:sldMk cId="2332401351" sldId="295"/>
            <ac:spMk id="2" creationId="{DE40F464-2ED0-4BCE-9E82-927CCDAA9320}"/>
          </ac:spMkLst>
        </pc:spChg>
        <pc:spChg chg="del mod ord">
          <ac:chgData name="Eva Taterova" userId="85e501e719213830" providerId="LiveId" clId="{6BE60308-514C-4705-BD5F-1318A9910C60}" dt="2021-03-31T20:00:58.468" v="576" actId="700"/>
          <ac:spMkLst>
            <pc:docMk/>
            <pc:sldMk cId="2332401351" sldId="295"/>
            <ac:spMk id="3" creationId="{737D311D-12CF-4E64-A282-7639619359B4}"/>
          </ac:spMkLst>
        </pc:spChg>
        <pc:spChg chg="del">
          <ac:chgData name="Eva Taterova" userId="85e501e719213830" providerId="LiveId" clId="{6BE60308-514C-4705-BD5F-1318A9910C60}" dt="2021-03-31T20:00:58.468" v="576" actId="700"/>
          <ac:spMkLst>
            <pc:docMk/>
            <pc:sldMk cId="2332401351" sldId="295"/>
            <ac:spMk id="4" creationId="{5196320D-57FE-4F30-BE6D-79988A8B4794}"/>
          </ac:spMkLst>
        </pc:spChg>
        <pc:spChg chg="add mod ord">
          <ac:chgData name="Eva Taterova" userId="85e501e719213830" providerId="LiveId" clId="{6BE60308-514C-4705-BD5F-1318A9910C60}" dt="2021-03-31T20:01:33.281" v="615" actId="113"/>
          <ac:spMkLst>
            <pc:docMk/>
            <pc:sldMk cId="2332401351" sldId="295"/>
            <ac:spMk id="5" creationId="{EBFD72B5-FAF3-4AE2-8C00-CE6B3980CCFB}"/>
          </ac:spMkLst>
        </pc:spChg>
        <pc:spChg chg="add del mod ord">
          <ac:chgData name="Eva Taterova" userId="85e501e719213830" providerId="LiveId" clId="{6BE60308-514C-4705-BD5F-1318A9910C60}" dt="2021-03-31T20:01:01.910" v="577"/>
          <ac:spMkLst>
            <pc:docMk/>
            <pc:sldMk cId="2332401351" sldId="295"/>
            <ac:spMk id="6" creationId="{83920AE2-C3B3-4A36-9C66-219384717382}"/>
          </ac:spMkLst>
        </pc:spChg>
        <pc:picChg chg="add mod">
          <ac:chgData name="Eva Taterova" userId="85e501e719213830" providerId="LiveId" clId="{6BE60308-514C-4705-BD5F-1318A9910C60}" dt="2021-03-31T20:01:12.317" v="580" actId="1076"/>
          <ac:picMkLst>
            <pc:docMk/>
            <pc:sldMk cId="2332401351" sldId="295"/>
            <ac:picMk id="7" creationId="{0460973E-E800-45EA-BCE4-4D761CAD126D}"/>
          </ac:picMkLst>
        </pc:picChg>
      </pc:sldChg>
      <pc:sldChg chg="modSp new mod">
        <pc:chgData name="Eva Taterova" userId="85e501e719213830" providerId="LiveId" clId="{6BE60308-514C-4705-BD5F-1318A9910C60}" dt="2021-04-01T08:53:23.165" v="3301" actId="6549"/>
        <pc:sldMkLst>
          <pc:docMk/>
          <pc:sldMk cId="372955468" sldId="296"/>
        </pc:sldMkLst>
        <pc:spChg chg="mod">
          <ac:chgData name="Eva Taterova" userId="85e501e719213830" providerId="LiveId" clId="{6BE60308-514C-4705-BD5F-1318A9910C60}" dt="2021-03-31T21:13:40.022" v="1751" actId="14100"/>
          <ac:spMkLst>
            <pc:docMk/>
            <pc:sldMk cId="372955468" sldId="296"/>
            <ac:spMk id="2" creationId="{62F83402-7A91-46A5-9EC8-304D1E16D8A8}"/>
          </ac:spMkLst>
        </pc:spChg>
        <pc:spChg chg="mod">
          <ac:chgData name="Eva Taterova" userId="85e501e719213830" providerId="LiveId" clId="{6BE60308-514C-4705-BD5F-1318A9910C60}" dt="2021-04-01T08:53:23.165" v="3301" actId="6549"/>
          <ac:spMkLst>
            <pc:docMk/>
            <pc:sldMk cId="372955468" sldId="296"/>
            <ac:spMk id="3" creationId="{AEB7F8FB-E5AB-4194-BC00-920B674BDF2B}"/>
          </ac:spMkLst>
        </pc:spChg>
      </pc:sldChg>
      <pc:sldChg chg="new del">
        <pc:chgData name="Eva Taterova" userId="85e501e719213830" providerId="LiveId" clId="{6BE60308-514C-4705-BD5F-1318A9910C60}" dt="2021-04-01T08:48:12.768" v="3171" actId="47"/>
        <pc:sldMkLst>
          <pc:docMk/>
          <pc:sldMk cId="1531554225" sldId="297"/>
        </pc:sldMkLst>
      </pc:sldChg>
      <pc:sldChg chg="addSp delSp modSp new del mod modClrScheme chgLayout">
        <pc:chgData name="Eva Taterova" userId="85e501e719213830" providerId="LiveId" clId="{6BE60308-514C-4705-BD5F-1318A9910C60}" dt="2021-04-01T09:56:31.882" v="3337" actId="47"/>
        <pc:sldMkLst>
          <pc:docMk/>
          <pc:sldMk cId="3086280716" sldId="297"/>
        </pc:sldMkLst>
        <pc:spChg chg="del mod ord">
          <ac:chgData name="Eva Taterova" userId="85e501e719213830" providerId="LiveId" clId="{6BE60308-514C-4705-BD5F-1318A9910C60}" dt="2021-04-01T08:48:53.762" v="3173" actId="700"/>
          <ac:spMkLst>
            <pc:docMk/>
            <pc:sldMk cId="3086280716" sldId="297"/>
            <ac:spMk id="2" creationId="{CFC63916-C5B0-4762-B35E-CA52039A5AC0}"/>
          </ac:spMkLst>
        </pc:spChg>
        <pc:spChg chg="del mod ord">
          <ac:chgData name="Eva Taterova" userId="85e501e719213830" providerId="LiveId" clId="{6BE60308-514C-4705-BD5F-1318A9910C60}" dt="2021-04-01T08:48:53.762" v="3173" actId="700"/>
          <ac:spMkLst>
            <pc:docMk/>
            <pc:sldMk cId="3086280716" sldId="297"/>
            <ac:spMk id="3" creationId="{02C1BA58-5733-4ABD-AE60-C429B2C479A4}"/>
          </ac:spMkLst>
        </pc:spChg>
        <pc:spChg chg="del">
          <ac:chgData name="Eva Taterova" userId="85e501e719213830" providerId="LiveId" clId="{6BE60308-514C-4705-BD5F-1318A9910C60}" dt="2021-04-01T08:48:53.762" v="3173" actId="700"/>
          <ac:spMkLst>
            <pc:docMk/>
            <pc:sldMk cId="3086280716" sldId="297"/>
            <ac:spMk id="4" creationId="{E64302D2-9B3A-46F8-8A0E-85723B3DB9FA}"/>
          </ac:spMkLst>
        </pc:spChg>
        <pc:spChg chg="add mod ord">
          <ac:chgData name="Eva Taterova" userId="85e501e719213830" providerId="LiveId" clId="{6BE60308-514C-4705-BD5F-1318A9910C60}" dt="2021-04-01T08:48:53.762" v="3173" actId="700"/>
          <ac:spMkLst>
            <pc:docMk/>
            <pc:sldMk cId="3086280716" sldId="297"/>
            <ac:spMk id="5" creationId="{4E9C120C-7AA1-43BA-8B40-0C425E0FDDA2}"/>
          </ac:spMkLst>
        </pc:spChg>
        <pc:spChg chg="add mod ord">
          <ac:chgData name="Eva Taterova" userId="85e501e719213830" providerId="LiveId" clId="{6BE60308-514C-4705-BD5F-1318A9910C60}" dt="2021-04-01T08:52:50.083" v="3297" actId="6549"/>
          <ac:spMkLst>
            <pc:docMk/>
            <pc:sldMk cId="3086280716" sldId="297"/>
            <ac:spMk id="6" creationId="{2A150813-D044-436B-AD45-5E829A3D75EA}"/>
          </ac:spMkLst>
        </pc:spChg>
      </pc:sldChg>
      <pc:sldChg chg="addSp delSp modSp new del">
        <pc:chgData name="Eva Taterova" userId="85e501e719213830" providerId="LiveId" clId="{6BE60308-514C-4705-BD5F-1318A9910C60}" dt="2021-04-01T09:38:03.980" v="3336" actId="47"/>
        <pc:sldMkLst>
          <pc:docMk/>
          <pc:sldMk cId="1031031813" sldId="298"/>
        </pc:sldMkLst>
        <pc:spChg chg="del">
          <ac:chgData name="Eva Taterova" userId="85e501e719213830" providerId="LiveId" clId="{6BE60308-514C-4705-BD5F-1318A9910C60}" dt="2021-04-01T09:37:05.526" v="3326"/>
          <ac:spMkLst>
            <pc:docMk/>
            <pc:sldMk cId="1031031813" sldId="298"/>
            <ac:spMk id="3" creationId="{1C136C02-9D65-4E14-BE28-B4092AFAF436}"/>
          </ac:spMkLst>
        </pc:spChg>
        <pc:spChg chg="add mod">
          <ac:chgData name="Eva Taterova" userId="85e501e719213830" providerId="LiveId" clId="{6BE60308-514C-4705-BD5F-1318A9910C60}" dt="2021-04-01T09:37:30.314" v="3329" actId="21"/>
          <ac:spMkLst>
            <pc:docMk/>
            <pc:sldMk cId="1031031813" sldId="298"/>
            <ac:spMk id="5" creationId="{9004A407-9D9E-4827-BC1B-5DF66BED900B}"/>
          </ac:spMkLst>
        </pc:spChg>
        <pc:picChg chg="add del mod">
          <ac:chgData name="Eva Taterova" userId="85e501e719213830" providerId="LiveId" clId="{6BE60308-514C-4705-BD5F-1318A9910C60}" dt="2021-04-01T09:37:30.314" v="3329" actId="21"/>
          <ac:picMkLst>
            <pc:docMk/>
            <pc:sldMk cId="1031031813" sldId="298"/>
            <ac:picMk id="3074" creationId="{00A34E94-36A9-4C93-9753-7F1B1DC5C167}"/>
          </ac:picMkLst>
        </pc:picChg>
      </pc:sldChg>
      <pc:sldChg chg="del">
        <pc:chgData name="Eva Taterova" userId="85e501e719213830" providerId="LiveId" clId="{6BE60308-514C-4705-BD5F-1318A9910C60}" dt="2021-03-31T19:01:32.049" v="8" actId="47"/>
        <pc:sldMkLst>
          <pc:docMk/>
          <pc:sldMk cId="2217183613" sldId="326"/>
        </pc:sldMkLst>
      </pc:sldChg>
      <pc:sldChg chg="del">
        <pc:chgData name="Eva Taterova" userId="85e501e719213830" providerId="LiveId" clId="{6BE60308-514C-4705-BD5F-1318A9910C60}" dt="2021-03-31T19:01:32.049" v="8" actId="47"/>
        <pc:sldMkLst>
          <pc:docMk/>
          <pc:sldMk cId="2343306120" sldId="327"/>
        </pc:sldMkLst>
      </pc:sldChg>
      <pc:sldChg chg="del">
        <pc:chgData name="Eva Taterova" userId="85e501e719213830" providerId="LiveId" clId="{6BE60308-514C-4705-BD5F-1318A9910C60}" dt="2021-03-31T19:01:32.049" v="8" actId="47"/>
        <pc:sldMkLst>
          <pc:docMk/>
          <pc:sldMk cId="2382416618" sldId="328"/>
        </pc:sldMkLst>
      </pc:sldChg>
      <pc:sldChg chg="del">
        <pc:chgData name="Eva Taterova" userId="85e501e719213830" providerId="LiveId" clId="{6BE60308-514C-4705-BD5F-1318A9910C60}" dt="2021-03-31T19:01:32.049" v="8" actId="47"/>
        <pc:sldMkLst>
          <pc:docMk/>
          <pc:sldMk cId="330647640" sldId="330"/>
        </pc:sldMkLst>
      </pc:sldChg>
      <pc:sldChg chg="del">
        <pc:chgData name="Eva Taterova" userId="85e501e719213830" providerId="LiveId" clId="{6BE60308-514C-4705-BD5F-1318A9910C60}" dt="2021-03-31T19:01:32.049" v="8" actId="47"/>
        <pc:sldMkLst>
          <pc:docMk/>
          <pc:sldMk cId="2378931442" sldId="332"/>
        </pc:sldMkLst>
      </pc:sldChg>
      <pc:sldChg chg="del">
        <pc:chgData name="Eva Taterova" userId="85e501e719213830" providerId="LiveId" clId="{6BE60308-514C-4705-BD5F-1318A9910C60}" dt="2021-03-31T19:01:32.049" v="8" actId="47"/>
        <pc:sldMkLst>
          <pc:docMk/>
          <pc:sldMk cId="1861776263" sldId="33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10DE7D51-82B4-4466-975E-84F2A78B8701}" type="datetimeFigureOut">
              <a:rPr lang="cs-CZ" smtClean="0"/>
              <a:t>31.03.2021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63728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31.03.2021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31686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31.03.2021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25878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31.03.2021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83524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0DE7D51-82B4-4466-975E-84F2A78B8701}" type="datetimeFigureOut">
              <a:rPr lang="cs-CZ" smtClean="0"/>
              <a:t>31.03.2021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34028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0DE7D51-82B4-4466-975E-84F2A78B8701}" type="datetimeFigureOut">
              <a:rPr lang="cs-CZ" smtClean="0"/>
              <a:t>31.03.2021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35580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0DE7D51-82B4-4466-975E-84F2A78B8701}" type="datetimeFigureOut">
              <a:rPr lang="cs-CZ" smtClean="0"/>
              <a:t>31.03.2021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78539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0DE7D51-82B4-4466-975E-84F2A78B8701}" type="datetimeFigureOut">
              <a:rPr lang="cs-CZ" smtClean="0"/>
              <a:t>31.03.2021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419148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0DE7D51-82B4-4466-975E-84F2A78B8701}" type="datetimeFigureOut">
              <a:rPr lang="cs-CZ" smtClean="0"/>
              <a:t>31.03.2021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22984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0DE7D51-82B4-4466-975E-84F2A78B8701}" type="datetimeFigureOut">
              <a:rPr lang="cs-CZ" smtClean="0"/>
              <a:t>31.03.2021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45524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0DE7D51-82B4-4466-975E-84F2A78B8701}" type="datetimeFigureOut">
              <a:rPr lang="cs-CZ" smtClean="0"/>
              <a:t>31.03.2021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22892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E7D51-82B4-4466-975E-84F2A78B8701}" type="datetimeFigureOut">
              <a:rPr lang="cs-CZ" smtClean="0"/>
              <a:t>31.03.2021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9159B-0CD2-4BEE-965F-393D9E1A4A90}" type="slidenum">
              <a:rPr lang="cs-CZ" smtClean="0"/>
              <a:t>‹#›</a:t>
            </a:fld>
            <a:endParaRPr lang="cs-CZ"/>
          </a:p>
        </p:txBody>
      </p:sp>
    </p:spTree>
    <p:extLst>
      <p:ext uri="{BB962C8B-B14F-4D97-AF65-F5344CB8AC3E}">
        <p14:creationId xmlns:p14="http://schemas.microsoft.com/office/powerpoint/2010/main" val="1964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Qt1Xah1qR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33535" y="3982260"/>
            <a:ext cx="10747513" cy="1246817"/>
          </a:xfrm>
        </p:spPr>
        <p:txBody>
          <a:bodyPr>
            <a:normAutofit fontScale="90000"/>
          </a:bodyPr>
          <a:lstStyle/>
          <a:p>
            <a:br>
              <a:rPr lang="cs-CZ" sz="4400" b="1" cap="all" dirty="0"/>
            </a:br>
            <a:r>
              <a:rPr lang="en-US" sz="4400" b="1" cap="all" dirty="0"/>
              <a:t>The Suez Crisis: </a:t>
            </a:r>
            <a:br>
              <a:rPr lang="cs-CZ" sz="4400" b="1" cap="all" dirty="0"/>
            </a:br>
            <a:r>
              <a:rPr lang="en-US" sz="4400" b="1" cap="all" dirty="0"/>
              <a:t>New Saladin of the Arab World and a final confirmation of European decline.</a:t>
            </a:r>
            <a:endParaRPr lang="cs-CZ" sz="4400" b="1" cap="all" dirty="0"/>
          </a:p>
        </p:txBody>
      </p:sp>
      <p:sp>
        <p:nvSpPr>
          <p:cNvPr id="3" name="Podnadpis 2"/>
          <p:cNvSpPr>
            <a:spLocks noGrp="1"/>
          </p:cNvSpPr>
          <p:nvPr>
            <p:ph type="subTitle" idx="1"/>
          </p:nvPr>
        </p:nvSpPr>
        <p:spPr>
          <a:xfrm>
            <a:off x="1567543" y="5404468"/>
            <a:ext cx="9144000" cy="1655762"/>
          </a:xfrm>
        </p:spPr>
        <p:txBody>
          <a:bodyPr/>
          <a:lstStyle/>
          <a:p>
            <a:r>
              <a:rPr lang="cs-CZ" dirty="0"/>
              <a:t>Mgr. Eva Taterova, M.A., Ph.D.</a:t>
            </a:r>
          </a:p>
          <a:p>
            <a:r>
              <a:rPr lang="cs-CZ" i="1" dirty="0" err="1"/>
              <a:t>Middle</a:t>
            </a:r>
            <a:r>
              <a:rPr lang="cs-CZ" i="1" dirty="0"/>
              <a:t> East </a:t>
            </a:r>
            <a:r>
              <a:rPr lang="cs-CZ" i="1" dirty="0" err="1"/>
              <a:t>Crossroads</a:t>
            </a:r>
            <a:endParaRPr lang="cs-CZ" i="1" dirty="0"/>
          </a:p>
        </p:txBody>
      </p:sp>
      <p:pic>
        <p:nvPicPr>
          <p:cNvPr id="5" name="Obrázek 4">
            <a:extLst>
              <a:ext uri="{FF2B5EF4-FFF2-40B4-BE49-F238E27FC236}">
                <a16:creationId xmlns:a16="http://schemas.microsoft.com/office/drawing/2014/main" id="{6106BEE5-A2C5-4BF2-9EEE-27CFBEB9FED6}"/>
              </a:ext>
            </a:extLst>
          </p:cNvPr>
          <p:cNvPicPr>
            <a:picLocks noChangeAspect="1"/>
          </p:cNvPicPr>
          <p:nvPr/>
        </p:nvPicPr>
        <p:blipFill>
          <a:blip r:embed="rId2"/>
          <a:stretch>
            <a:fillRect/>
          </a:stretch>
        </p:blipFill>
        <p:spPr>
          <a:xfrm>
            <a:off x="-43543" y="1"/>
            <a:ext cx="2481334" cy="3049910"/>
          </a:xfrm>
          <a:prstGeom prst="rect">
            <a:avLst/>
          </a:prstGeom>
        </p:spPr>
      </p:pic>
      <p:pic>
        <p:nvPicPr>
          <p:cNvPr id="6" name="Obrázek 5">
            <a:extLst>
              <a:ext uri="{FF2B5EF4-FFF2-40B4-BE49-F238E27FC236}">
                <a16:creationId xmlns:a16="http://schemas.microsoft.com/office/drawing/2014/main" id="{AA3C73BB-B547-4D74-8D37-DD5C43D51829}"/>
              </a:ext>
            </a:extLst>
          </p:cNvPr>
          <p:cNvPicPr>
            <a:picLocks noChangeAspect="1"/>
          </p:cNvPicPr>
          <p:nvPr/>
        </p:nvPicPr>
        <p:blipFill>
          <a:blip r:embed="rId3"/>
          <a:stretch>
            <a:fillRect/>
          </a:stretch>
        </p:blipFill>
        <p:spPr>
          <a:xfrm>
            <a:off x="2450856" y="-1"/>
            <a:ext cx="2794044" cy="3049909"/>
          </a:xfrm>
          <a:prstGeom prst="rect">
            <a:avLst/>
          </a:prstGeom>
        </p:spPr>
      </p:pic>
      <p:pic>
        <p:nvPicPr>
          <p:cNvPr id="11" name="Picture 2" descr="GERD is Ethiopia's Suez Canal. edited by Clarke Dhana — Co-founder at… | by  Muluken Bekele | Medium">
            <a:extLst>
              <a:ext uri="{FF2B5EF4-FFF2-40B4-BE49-F238E27FC236}">
                <a16:creationId xmlns:a16="http://schemas.microsoft.com/office/drawing/2014/main" id="{6E05ABFA-AE8B-4EBB-8838-8AA29346B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357" y="0"/>
            <a:ext cx="6990643" cy="304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5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973A6D-9B96-43E9-9894-3533A77CD937}"/>
              </a:ext>
            </a:extLst>
          </p:cNvPr>
          <p:cNvSpPr>
            <a:spLocks noGrp="1"/>
          </p:cNvSpPr>
          <p:nvPr>
            <p:ph type="title"/>
          </p:nvPr>
        </p:nvSpPr>
        <p:spPr/>
        <p:txBody>
          <a:bodyPr/>
          <a:lstStyle/>
          <a:p>
            <a:r>
              <a:rPr lang="cs-CZ" b="1" dirty="0"/>
              <a:t>CONSEQUENCES</a:t>
            </a:r>
          </a:p>
        </p:txBody>
      </p:sp>
      <p:sp>
        <p:nvSpPr>
          <p:cNvPr id="4" name="Zástupný obsah 3">
            <a:extLst>
              <a:ext uri="{FF2B5EF4-FFF2-40B4-BE49-F238E27FC236}">
                <a16:creationId xmlns:a16="http://schemas.microsoft.com/office/drawing/2014/main" id="{2946CF37-4D94-4BE6-96AC-B0FE9F7FDB51}"/>
              </a:ext>
            </a:extLst>
          </p:cNvPr>
          <p:cNvSpPr>
            <a:spLocks noGrp="1"/>
          </p:cNvSpPr>
          <p:nvPr>
            <p:ph sz="half" idx="1"/>
          </p:nvPr>
        </p:nvSpPr>
        <p:spPr>
          <a:xfrm>
            <a:off x="838199" y="1825625"/>
            <a:ext cx="6651171" cy="4351338"/>
          </a:xfrm>
        </p:spPr>
        <p:txBody>
          <a:bodyPr>
            <a:normAutofit fontScale="92500" lnSpcReduction="10000"/>
          </a:bodyPr>
          <a:lstStyle/>
          <a:p>
            <a:r>
              <a:rPr lang="en-US" dirty="0"/>
              <a:t>Final confirmation of the decline of traditional European great powers </a:t>
            </a:r>
            <a:r>
              <a:rPr lang="en-US" dirty="0">
                <a:sym typeface="Wingdings" panose="05000000000000000000" pitchFamily="2" charset="2"/>
              </a:rPr>
              <a:t> accelerating process of decolonization.</a:t>
            </a:r>
            <a:endParaRPr lang="en-US" dirty="0"/>
          </a:p>
          <a:p>
            <a:endParaRPr lang="en-US" dirty="0"/>
          </a:p>
          <a:p>
            <a:r>
              <a:rPr lang="en-US" dirty="0"/>
              <a:t>Nasser portraited as a hero in Arab world.</a:t>
            </a:r>
          </a:p>
          <a:p>
            <a:endParaRPr lang="en-US" dirty="0"/>
          </a:p>
          <a:p>
            <a:r>
              <a:rPr lang="en-US" dirty="0"/>
              <a:t>Increasing influence of the Soviet Union </a:t>
            </a:r>
            <a:br>
              <a:rPr lang="cs-CZ" dirty="0"/>
            </a:br>
            <a:r>
              <a:rPr lang="en-US" dirty="0"/>
              <a:t>in the Middle East.</a:t>
            </a:r>
          </a:p>
          <a:p>
            <a:endParaRPr lang="en-US" dirty="0"/>
          </a:p>
          <a:p>
            <a:r>
              <a:rPr lang="en-US" dirty="0"/>
              <a:t>Increasing military prestige of Israel + security guarantees provided by UNEF.</a:t>
            </a:r>
          </a:p>
        </p:txBody>
      </p:sp>
      <p:pic>
        <p:nvPicPr>
          <p:cNvPr id="7" name="Obrázek 6">
            <a:extLst>
              <a:ext uri="{FF2B5EF4-FFF2-40B4-BE49-F238E27FC236}">
                <a16:creationId xmlns:a16="http://schemas.microsoft.com/office/drawing/2014/main" id="{A31DC8AC-729F-47EA-AC33-CA382915F32C}"/>
              </a:ext>
            </a:extLst>
          </p:cNvPr>
          <p:cNvPicPr>
            <a:picLocks noChangeAspect="1"/>
          </p:cNvPicPr>
          <p:nvPr/>
        </p:nvPicPr>
        <p:blipFill>
          <a:blip r:embed="rId2"/>
          <a:stretch>
            <a:fillRect/>
          </a:stretch>
        </p:blipFill>
        <p:spPr>
          <a:xfrm>
            <a:off x="7699943" y="1027906"/>
            <a:ext cx="4274343" cy="5573486"/>
          </a:xfrm>
          <a:prstGeom prst="rect">
            <a:avLst/>
          </a:prstGeom>
        </p:spPr>
      </p:pic>
    </p:spTree>
    <p:extLst>
      <p:ext uri="{BB962C8B-B14F-4D97-AF65-F5344CB8AC3E}">
        <p14:creationId xmlns:p14="http://schemas.microsoft.com/office/powerpoint/2010/main" val="366552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37455CE-107A-4071-AE8B-1D2CA8EA4BD5}"/>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400" i="1" cap="all" dirty="0" err="1"/>
              <a:t>wHAT</a:t>
            </a:r>
            <a:r>
              <a:rPr lang="en-US" sz="4400" i="1" cap="all" dirty="0"/>
              <a:t> makes the military victory </a:t>
            </a:r>
            <a:br>
              <a:rPr lang="en-US" sz="4400" i="1" cap="all" dirty="0"/>
            </a:br>
            <a:r>
              <a:rPr lang="en-US" sz="4400" i="1" cap="all" dirty="0"/>
              <a:t>a political victory?</a:t>
            </a:r>
            <a:endParaRPr lang="en-US" sz="4400" i="1" dirty="0"/>
          </a:p>
        </p:txBody>
      </p:sp>
    </p:spTree>
    <p:extLst>
      <p:ext uri="{BB962C8B-B14F-4D97-AF65-F5344CB8AC3E}">
        <p14:creationId xmlns:p14="http://schemas.microsoft.com/office/powerpoint/2010/main" val="124594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gn="ctr"/>
            <a:endParaRPr lang="cs-CZ" sz="4400" dirty="0"/>
          </a:p>
          <a:p>
            <a:pPr marL="0" indent="0" algn="ctr">
              <a:buNone/>
            </a:pPr>
            <a:endParaRPr lang="cs-CZ" sz="4400" dirty="0"/>
          </a:p>
          <a:p>
            <a:pPr marL="0" indent="0" algn="ctr">
              <a:buNone/>
            </a:pPr>
            <a:r>
              <a:rPr lang="cs-CZ" sz="4400" dirty="0"/>
              <a:t>THANK YOU FOR YOUR ATTENTION</a:t>
            </a:r>
          </a:p>
        </p:txBody>
      </p:sp>
    </p:spTree>
    <p:extLst>
      <p:ext uri="{BB962C8B-B14F-4D97-AF65-F5344CB8AC3E}">
        <p14:creationId xmlns:p14="http://schemas.microsoft.com/office/powerpoint/2010/main" val="183550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7416BE-B9FA-4A4A-873F-EFBC88A4039A}"/>
              </a:ext>
            </a:extLst>
          </p:cNvPr>
          <p:cNvSpPr>
            <a:spLocks noGrp="1"/>
          </p:cNvSpPr>
          <p:nvPr>
            <p:ph type="title"/>
          </p:nvPr>
        </p:nvSpPr>
        <p:spPr>
          <a:xfrm>
            <a:off x="696687" y="1"/>
            <a:ext cx="11321142" cy="1690688"/>
          </a:xfrm>
        </p:spPr>
        <p:txBody>
          <a:bodyPr vert="horz" lIns="91440" tIns="45720" rIns="91440" bIns="45720" rtlCol="0" anchor="ctr">
            <a:noAutofit/>
          </a:bodyPr>
          <a:lstStyle/>
          <a:p>
            <a:pPr>
              <a:defRPr/>
            </a:pPr>
            <a:r>
              <a:rPr lang="cs-CZ" b="1" dirty="0">
                <a:solidFill>
                  <a:srgbClr val="000000"/>
                </a:solidFill>
              </a:rPr>
              <a:t>GEOSTRATEGIC IMPORTANCE OF THE SUEZ CANAL</a:t>
            </a:r>
            <a:endParaRPr lang="en-US" b="1" dirty="0">
              <a:solidFill>
                <a:srgbClr val="000000"/>
              </a:solidFill>
            </a:endParaRPr>
          </a:p>
        </p:txBody>
      </p:sp>
      <p:sp>
        <p:nvSpPr>
          <p:cNvPr id="8" name="Zástupný obsah 7">
            <a:extLst>
              <a:ext uri="{FF2B5EF4-FFF2-40B4-BE49-F238E27FC236}">
                <a16:creationId xmlns:a16="http://schemas.microsoft.com/office/drawing/2014/main" id="{954D408A-95A1-41AF-903B-C6247446C4BA}"/>
              </a:ext>
            </a:extLst>
          </p:cNvPr>
          <p:cNvSpPr>
            <a:spLocks noGrp="1"/>
          </p:cNvSpPr>
          <p:nvPr>
            <p:ph sz="half" idx="1"/>
          </p:nvPr>
        </p:nvSpPr>
        <p:spPr>
          <a:xfrm>
            <a:off x="838200" y="1524000"/>
            <a:ext cx="5983514" cy="5181599"/>
          </a:xfrm>
        </p:spPr>
        <p:txBody>
          <a:bodyPr>
            <a:normAutofit/>
          </a:bodyPr>
          <a:lstStyle/>
          <a:p>
            <a:r>
              <a:rPr lang="en-US" sz="2200" dirty="0"/>
              <a:t>1858: Ferdinand de Lesseps formed the Suez Canal Company (concessionary company) </a:t>
            </a:r>
            <a:br>
              <a:rPr lang="en-US" sz="2200" dirty="0"/>
            </a:br>
            <a:r>
              <a:rPr lang="en-US" sz="2200" dirty="0"/>
              <a:t>for the purpose of building the canal </a:t>
            </a:r>
            <a:r>
              <a:rPr lang="en-US" sz="2200" dirty="0">
                <a:sym typeface="Wingdings" panose="05000000000000000000" pitchFamily="2" charset="2"/>
              </a:rPr>
              <a:t> officially opened in 1969.</a:t>
            </a:r>
            <a:endParaRPr lang="en-US" sz="2200" dirty="0"/>
          </a:p>
          <a:p>
            <a:endParaRPr lang="en-US" sz="2200" dirty="0"/>
          </a:p>
          <a:p>
            <a:r>
              <a:rPr lang="en-US" sz="2200" dirty="0"/>
              <a:t>Its length is 193.30 km connecting the Red Sea </a:t>
            </a:r>
            <a:br>
              <a:rPr lang="en-US" sz="2200" dirty="0"/>
            </a:br>
            <a:r>
              <a:rPr lang="en-US" sz="2200" dirty="0"/>
              <a:t>to the Mediterranean Sea.</a:t>
            </a:r>
          </a:p>
          <a:p>
            <a:endParaRPr lang="en-US" sz="2200" dirty="0"/>
          </a:p>
          <a:p>
            <a:r>
              <a:rPr lang="en-US" sz="2200" dirty="0"/>
              <a:t>Crucial role of the Suez Canal for the international trade.</a:t>
            </a:r>
          </a:p>
          <a:p>
            <a:endParaRPr lang="en-US" sz="2200" dirty="0"/>
          </a:p>
          <a:p>
            <a:endParaRPr lang="en-US" sz="2200" dirty="0"/>
          </a:p>
        </p:txBody>
      </p:sp>
      <p:pic>
        <p:nvPicPr>
          <p:cNvPr id="1026" name="Picture 2" descr="Suez Canal | All Places And Travel &amp; Tourism Directory | Suez, Middle  school geography, Geography map">
            <a:extLst>
              <a:ext uri="{FF2B5EF4-FFF2-40B4-BE49-F238E27FC236}">
                <a16:creationId xmlns:a16="http://schemas.microsoft.com/office/drawing/2014/main" id="{FCF78C1E-28B3-47FE-ACBB-D55294C4470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023066" y="1253442"/>
            <a:ext cx="4994763" cy="5452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BFD72B5-FAF3-4AE2-8C00-CE6B3980CCFB}"/>
              </a:ext>
            </a:extLst>
          </p:cNvPr>
          <p:cNvSpPr>
            <a:spLocks noGrp="1"/>
          </p:cNvSpPr>
          <p:nvPr>
            <p:ph type="title"/>
          </p:nvPr>
        </p:nvSpPr>
        <p:spPr/>
        <p:txBody>
          <a:bodyPr/>
          <a:lstStyle/>
          <a:p>
            <a:r>
              <a:rPr lang="cs-CZ" b="1" dirty="0"/>
              <a:t>OPENING THE SUEZ CANAL IN 1869</a:t>
            </a:r>
          </a:p>
        </p:txBody>
      </p:sp>
      <p:pic>
        <p:nvPicPr>
          <p:cNvPr id="7" name="Zástupný obsah 6">
            <a:extLst>
              <a:ext uri="{FF2B5EF4-FFF2-40B4-BE49-F238E27FC236}">
                <a16:creationId xmlns:a16="http://schemas.microsoft.com/office/drawing/2014/main" id="{0460973E-E800-45EA-BCE4-4D761CAD126D}"/>
              </a:ext>
            </a:extLst>
          </p:cNvPr>
          <p:cNvPicPr>
            <a:picLocks noGrp="1" noChangeAspect="1"/>
          </p:cNvPicPr>
          <p:nvPr>
            <p:ph idx="1"/>
          </p:nvPr>
        </p:nvPicPr>
        <p:blipFill>
          <a:blip r:embed="rId2"/>
          <a:stretch>
            <a:fillRect/>
          </a:stretch>
        </p:blipFill>
        <p:spPr>
          <a:xfrm>
            <a:off x="2097314" y="1809222"/>
            <a:ext cx="7997371" cy="4912671"/>
          </a:xfrm>
          <a:prstGeom prst="rect">
            <a:avLst/>
          </a:prstGeom>
        </p:spPr>
      </p:pic>
    </p:spTree>
    <p:extLst>
      <p:ext uri="{BB962C8B-B14F-4D97-AF65-F5344CB8AC3E}">
        <p14:creationId xmlns:p14="http://schemas.microsoft.com/office/powerpoint/2010/main" val="2332401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DA7288-80DC-4688-936F-792B3A6B9E39}"/>
              </a:ext>
            </a:extLst>
          </p:cNvPr>
          <p:cNvSpPr>
            <a:spLocks noGrp="1"/>
          </p:cNvSpPr>
          <p:nvPr>
            <p:ph type="title"/>
          </p:nvPr>
        </p:nvSpPr>
        <p:spPr/>
        <p:txBody>
          <a:bodyPr/>
          <a:lstStyle/>
          <a:p>
            <a:r>
              <a:rPr lang="cs-CZ" b="1" dirty="0"/>
              <a:t>SITUATION IN EGYPT BEFORE THE CRISIS</a:t>
            </a:r>
          </a:p>
        </p:txBody>
      </p:sp>
      <p:sp>
        <p:nvSpPr>
          <p:cNvPr id="3" name="Zástupný obsah 2">
            <a:extLst>
              <a:ext uri="{FF2B5EF4-FFF2-40B4-BE49-F238E27FC236}">
                <a16:creationId xmlns:a16="http://schemas.microsoft.com/office/drawing/2014/main" id="{511243BD-7551-4FE8-8BC9-F65179CCE806}"/>
              </a:ext>
            </a:extLst>
          </p:cNvPr>
          <p:cNvSpPr>
            <a:spLocks noGrp="1"/>
          </p:cNvSpPr>
          <p:nvPr>
            <p:ph sz="half" idx="1"/>
          </p:nvPr>
        </p:nvSpPr>
        <p:spPr>
          <a:xfrm>
            <a:off x="838199" y="1431491"/>
            <a:ext cx="7420429" cy="5266942"/>
          </a:xfrm>
        </p:spPr>
        <p:txBody>
          <a:bodyPr>
            <a:normAutofit/>
          </a:bodyPr>
          <a:lstStyle/>
          <a:p>
            <a:r>
              <a:rPr lang="en-US" sz="2300" dirty="0"/>
              <a:t>After WW2 still a significant political influence of GB in Egypt.</a:t>
            </a:r>
          </a:p>
          <a:p>
            <a:endParaRPr lang="en-US" sz="2300" dirty="0"/>
          </a:p>
          <a:p>
            <a:r>
              <a:rPr lang="en-US" sz="2300" dirty="0"/>
              <a:t>Economic troubles of the country, disillusion from the loss in war with Israel in 1948.</a:t>
            </a:r>
          </a:p>
          <a:p>
            <a:endParaRPr lang="en-US" sz="2300" dirty="0"/>
          </a:p>
          <a:p>
            <a:r>
              <a:rPr lang="en-US" sz="2300" dirty="0"/>
              <a:t>1952 the Egyptian revolution (coup of the Free Officers) </a:t>
            </a:r>
            <a:r>
              <a:rPr lang="en-US" sz="2300" dirty="0">
                <a:sym typeface="Wingdings" panose="05000000000000000000" pitchFamily="2" charset="2"/>
              </a:rPr>
              <a:t> fall of the royal dynasty (king Faruk I). </a:t>
            </a:r>
          </a:p>
          <a:p>
            <a:endParaRPr lang="en-US" sz="2300" dirty="0">
              <a:sym typeface="Wingdings" panose="05000000000000000000" pitchFamily="2" charset="2"/>
            </a:endParaRPr>
          </a:p>
          <a:p>
            <a:r>
              <a:rPr lang="en-US" sz="2300" dirty="0">
                <a:sym typeface="Wingdings" panose="05000000000000000000" pitchFamily="2" charset="2"/>
              </a:rPr>
              <a:t>Short rule by general Naguib who was then replaced by colonel Nasser (</a:t>
            </a:r>
            <a:r>
              <a:rPr lang="en-US" sz="2300" dirty="0" err="1">
                <a:sym typeface="Wingdings" panose="05000000000000000000" pitchFamily="2" charset="2"/>
              </a:rPr>
              <a:t>panarabism</a:t>
            </a:r>
            <a:r>
              <a:rPr lang="en-US" sz="2300" dirty="0">
                <a:sym typeface="Wingdings" panose="05000000000000000000" pitchFamily="2" charset="2"/>
              </a:rPr>
              <a:t> + Egypt interventions in various countries of the Middle East).</a:t>
            </a:r>
            <a:endParaRPr lang="en-US" sz="2300" dirty="0"/>
          </a:p>
        </p:txBody>
      </p:sp>
      <p:pic>
        <p:nvPicPr>
          <p:cNvPr id="5" name="Zástupný obsah 4">
            <a:extLst>
              <a:ext uri="{FF2B5EF4-FFF2-40B4-BE49-F238E27FC236}">
                <a16:creationId xmlns:a16="http://schemas.microsoft.com/office/drawing/2014/main" id="{549D7426-A555-4644-BD7B-64960243B1A5}"/>
              </a:ext>
            </a:extLst>
          </p:cNvPr>
          <p:cNvPicPr>
            <a:picLocks noGrp="1" noChangeAspect="1"/>
          </p:cNvPicPr>
          <p:nvPr>
            <p:ph sz="half" idx="2"/>
          </p:nvPr>
        </p:nvPicPr>
        <p:blipFill>
          <a:blip r:embed="rId2"/>
          <a:stretch>
            <a:fillRect/>
          </a:stretch>
        </p:blipFill>
        <p:spPr>
          <a:xfrm>
            <a:off x="8519887" y="1431491"/>
            <a:ext cx="3526970" cy="5266942"/>
          </a:xfrm>
          <a:prstGeom prst="rect">
            <a:avLst/>
          </a:prstGeom>
        </p:spPr>
      </p:pic>
    </p:spTree>
    <p:extLst>
      <p:ext uri="{BB962C8B-B14F-4D97-AF65-F5344CB8AC3E}">
        <p14:creationId xmlns:p14="http://schemas.microsoft.com/office/powerpoint/2010/main" val="334415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2F9BD7-FF89-4E0E-A625-ECF0A9BB65CA}"/>
              </a:ext>
            </a:extLst>
          </p:cNvPr>
          <p:cNvSpPr>
            <a:spLocks noGrp="1"/>
          </p:cNvSpPr>
          <p:nvPr>
            <p:ph type="title"/>
          </p:nvPr>
        </p:nvSpPr>
        <p:spPr/>
        <p:txBody>
          <a:bodyPr/>
          <a:lstStyle/>
          <a:p>
            <a:r>
              <a:rPr lang="cs-CZ" b="1" dirty="0"/>
              <a:t>GAMAL NASSER (1918-1970)</a:t>
            </a:r>
          </a:p>
        </p:txBody>
      </p:sp>
      <p:sp>
        <p:nvSpPr>
          <p:cNvPr id="3" name="Zástupný obsah 2">
            <a:extLst>
              <a:ext uri="{FF2B5EF4-FFF2-40B4-BE49-F238E27FC236}">
                <a16:creationId xmlns:a16="http://schemas.microsoft.com/office/drawing/2014/main" id="{D728B83E-B13B-481C-A41B-B13CDD37D613}"/>
              </a:ext>
            </a:extLst>
          </p:cNvPr>
          <p:cNvSpPr>
            <a:spLocks noGrp="1"/>
          </p:cNvSpPr>
          <p:nvPr>
            <p:ph sz="half" idx="1"/>
          </p:nvPr>
        </p:nvSpPr>
        <p:spPr>
          <a:xfrm>
            <a:off x="838200" y="1514475"/>
            <a:ext cx="5695122" cy="4662488"/>
          </a:xfrm>
        </p:spPr>
        <p:txBody>
          <a:bodyPr>
            <a:noAutofit/>
          </a:bodyPr>
          <a:lstStyle/>
          <a:p>
            <a:r>
              <a:rPr lang="en-US" sz="2100" dirty="0"/>
              <a:t>Symbol of resistance in the age of decolonization in the Middle East.</a:t>
            </a:r>
          </a:p>
          <a:p>
            <a:endParaRPr lang="en-US" sz="2100" dirty="0"/>
          </a:p>
          <a:p>
            <a:r>
              <a:rPr lang="en-US" sz="2100" dirty="0"/>
              <a:t>“New Saladin of the Middle East“ – charismatic leader, the spiritual father of modern Arab nationalism.</a:t>
            </a:r>
          </a:p>
          <a:p>
            <a:endParaRPr lang="en-US" sz="2100" dirty="0">
              <a:solidFill>
                <a:srgbClr val="000000"/>
              </a:solidFill>
              <a:latin typeface="Helvetica" panose="020B0604020202020204" pitchFamily="34" charset="0"/>
            </a:endParaRPr>
          </a:p>
          <a:p>
            <a:r>
              <a:rPr lang="en-US" sz="2100" dirty="0"/>
              <a:t>In 1955, Nasser signed a huge arms contract with Czechoslovakia – disapproved by USA and GB who then stopped their intended financial support for the project of Aswan Dam.</a:t>
            </a:r>
          </a:p>
          <a:p>
            <a:endParaRPr lang="en-US" sz="2100" dirty="0"/>
          </a:p>
          <a:p>
            <a:r>
              <a:rPr lang="en-US" sz="2100" dirty="0"/>
              <a:t>Since January 1956, Egyptian bloc</a:t>
            </a:r>
            <a:r>
              <a:rPr lang="cs-CZ" sz="2100" dirty="0"/>
              <a:t>k</a:t>
            </a:r>
            <a:r>
              <a:rPr lang="en-US" sz="2100" dirty="0" err="1"/>
              <a:t>ade</a:t>
            </a:r>
            <a:r>
              <a:rPr lang="en-US" sz="2100" dirty="0"/>
              <a:t> of </a:t>
            </a:r>
            <a:r>
              <a:rPr lang="en-US" sz="2100" dirty="0" err="1"/>
              <a:t>Eilat</a:t>
            </a:r>
            <a:r>
              <a:rPr lang="en-US" sz="2100" dirty="0"/>
              <a:t> </a:t>
            </a:r>
            <a:br>
              <a:rPr lang="cs-CZ" sz="2100" dirty="0"/>
            </a:br>
            <a:r>
              <a:rPr lang="en-US" sz="2100" dirty="0"/>
              <a:t>in Straits of Tiran.</a:t>
            </a:r>
          </a:p>
        </p:txBody>
      </p:sp>
      <p:pic>
        <p:nvPicPr>
          <p:cNvPr id="5" name="Zástupný obsah 4">
            <a:extLst>
              <a:ext uri="{FF2B5EF4-FFF2-40B4-BE49-F238E27FC236}">
                <a16:creationId xmlns:a16="http://schemas.microsoft.com/office/drawing/2014/main" id="{1DCA6642-858D-4A65-95F3-4116D04E446F}"/>
              </a:ext>
            </a:extLst>
          </p:cNvPr>
          <p:cNvPicPr>
            <a:picLocks noGrp="1" noChangeAspect="1"/>
          </p:cNvPicPr>
          <p:nvPr>
            <p:ph sz="half" idx="2"/>
          </p:nvPr>
        </p:nvPicPr>
        <p:blipFill>
          <a:blip r:embed="rId2"/>
          <a:stretch>
            <a:fillRect/>
          </a:stretch>
        </p:blipFill>
        <p:spPr>
          <a:xfrm>
            <a:off x="6899413" y="1514475"/>
            <a:ext cx="5105400" cy="3829050"/>
          </a:xfrm>
          <a:prstGeom prst="rect">
            <a:avLst/>
          </a:prstGeom>
        </p:spPr>
      </p:pic>
    </p:spTree>
    <p:extLst>
      <p:ext uri="{BB962C8B-B14F-4D97-AF65-F5344CB8AC3E}">
        <p14:creationId xmlns:p14="http://schemas.microsoft.com/office/powerpoint/2010/main" val="71647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72051F-876D-437A-B021-360D193B877E}"/>
              </a:ext>
            </a:extLst>
          </p:cNvPr>
          <p:cNvSpPr>
            <a:spLocks noGrp="1"/>
          </p:cNvSpPr>
          <p:nvPr>
            <p:ph type="title"/>
          </p:nvPr>
        </p:nvSpPr>
        <p:spPr/>
        <p:txBody>
          <a:bodyPr>
            <a:normAutofit fontScale="90000"/>
          </a:bodyPr>
          <a:lstStyle/>
          <a:p>
            <a:r>
              <a:rPr lang="cs-CZ" b="0" i="0" dirty="0">
                <a:effectLst/>
                <a:latin typeface="Roboto"/>
              </a:rPr>
              <a:t>07/26/1956: SUEZ CRISIS </a:t>
            </a:r>
            <a:br>
              <a:rPr lang="cs-CZ" b="0" i="0" dirty="0">
                <a:effectLst/>
                <a:latin typeface="Roboto"/>
              </a:rPr>
            </a:br>
            <a:r>
              <a:rPr lang="cs-CZ" b="0" i="0" dirty="0">
                <a:effectLst/>
                <a:latin typeface="Roboto"/>
              </a:rPr>
              <a:t>NASSER ANNOUNCES NATIONALISATION</a:t>
            </a:r>
            <a:br>
              <a:rPr lang="cs-CZ" b="0" i="0" dirty="0">
                <a:effectLst/>
                <a:latin typeface="Roboto"/>
              </a:rPr>
            </a:br>
            <a:endParaRPr lang="cs-CZ" dirty="0"/>
          </a:p>
        </p:txBody>
      </p:sp>
      <p:sp>
        <p:nvSpPr>
          <p:cNvPr id="3" name="Zástupný obsah 2">
            <a:extLst>
              <a:ext uri="{FF2B5EF4-FFF2-40B4-BE49-F238E27FC236}">
                <a16:creationId xmlns:a16="http://schemas.microsoft.com/office/drawing/2014/main" id="{10FA1BDE-2F39-4855-9EBB-7790AA2F589A}"/>
              </a:ext>
            </a:extLst>
          </p:cNvPr>
          <p:cNvSpPr>
            <a:spLocks noGrp="1"/>
          </p:cNvSpPr>
          <p:nvPr>
            <p:ph idx="1"/>
          </p:nvPr>
        </p:nvSpPr>
        <p:spPr/>
        <p:txBody>
          <a:bodyPr/>
          <a:lstStyle/>
          <a:p>
            <a:endParaRPr lang="cs-CZ" dirty="0">
              <a:hlinkClick r:id="rId2"/>
            </a:endParaRPr>
          </a:p>
          <a:p>
            <a:endParaRPr lang="cs-CZ" dirty="0">
              <a:hlinkClick r:id="rId2"/>
            </a:endParaRPr>
          </a:p>
          <a:p>
            <a:endParaRPr lang="cs-CZ" dirty="0">
              <a:hlinkClick r:id="rId2"/>
            </a:endParaRPr>
          </a:p>
          <a:p>
            <a:pPr marL="0" indent="0" algn="ctr">
              <a:buNone/>
            </a:pPr>
            <a:r>
              <a:rPr lang="cs-CZ" dirty="0">
                <a:hlinkClick r:id="rId2"/>
              </a:rPr>
              <a:t>https://www.youtube.com/watch?v=Qt1Xah1qR14</a:t>
            </a:r>
            <a:r>
              <a:rPr lang="cs-CZ" dirty="0"/>
              <a:t> </a:t>
            </a:r>
          </a:p>
        </p:txBody>
      </p:sp>
    </p:spTree>
    <p:extLst>
      <p:ext uri="{BB962C8B-B14F-4D97-AF65-F5344CB8AC3E}">
        <p14:creationId xmlns:p14="http://schemas.microsoft.com/office/powerpoint/2010/main" val="306192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F83402-7A91-46A5-9EC8-304D1E16D8A8}"/>
              </a:ext>
            </a:extLst>
          </p:cNvPr>
          <p:cNvSpPr>
            <a:spLocks noGrp="1"/>
          </p:cNvSpPr>
          <p:nvPr>
            <p:ph type="title"/>
          </p:nvPr>
        </p:nvSpPr>
        <p:spPr>
          <a:xfrm>
            <a:off x="838200" y="365125"/>
            <a:ext cx="10889974" cy="1325563"/>
          </a:xfrm>
        </p:spPr>
        <p:txBody>
          <a:bodyPr/>
          <a:lstStyle/>
          <a:p>
            <a:r>
              <a:rPr lang="cs-CZ" b="1" dirty="0"/>
              <a:t>HUGH GAITSKELL‘S SPEECH IN THE PARLIAMENT</a:t>
            </a:r>
          </a:p>
        </p:txBody>
      </p:sp>
      <p:sp>
        <p:nvSpPr>
          <p:cNvPr id="3" name="Zástupný obsah 2">
            <a:extLst>
              <a:ext uri="{FF2B5EF4-FFF2-40B4-BE49-F238E27FC236}">
                <a16:creationId xmlns:a16="http://schemas.microsoft.com/office/drawing/2014/main" id="{AEB7F8FB-E5AB-4194-BC00-920B674BDF2B}"/>
              </a:ext>
            </a:extLst>
          </p:cNvPr>
          <p:cNvSpPr>
            <a:spLocks noGrp="1"/>
          </p:cNvSpPr>
          <p:nvPr>
            <p:ph idx="1"/>
          </p:nvPr>
        </p:nvSpPr>
        <p:spPr/>
        <p:txBody>
          <a:bodyPr>
            <a:normAutofit/>
          </a:bodyPr>
          <a:lstStyle/>
          <a:p>
            <a:pPr marL="0" indent="0">
              <a:buNone/>
            </a:pPr>
            <a:endParaRPr lang="cs-CZ" sz="4400" dirty="0"/>
          </a:p>
          <a:p>
            <a:pPr marL="0" indent="0" algn="ctr">
              <a:buNone/>
            </a:pPr>
            <a:r>
              <a:rPr lang="en-US" sz="4400" i="1" dirty="0"/>
              <a:t>"It is all very familiar. It is exactly the same that we encountered from Mussolini and Hitler in those years before the war</a:t>
            </a:r>
            <a:r>
              <a:rPr lang="cs-CZ" sz="4400" i="1" dirty="0"/>
              <a:t>.“</a:t>
            </a:r>
          </a:p>
        </p:txBody>
      </p:sp>
    </p:spTree>
    <p:extLst>
      <p:ext uri="{BB962C8B-B14F-4D97-AF65-F5344CB8AC3E}">
        <p14:creationId xmlns:p14="http://schemas.microsoft.com/office/powerpoint/2010/main" val="37295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F159D-2B16-496B-B6B1-997B8A691966}"/>
              </a:ext>
            </a:extLst>
          </p:cNvPr>
          <p:cNvSpPr>
            <a:spLocks noGrp="1"/>
          </p:cNvSpPr>
          <p:nvPr>
            <p:ph type="title"/>
          </p:nvPr>
        </p:nvSpPr>
        <p:spPr/>
        <p:txBody>
          <a:bodyPr/>
          <a:lstStyle/>
          <a:p>
            <a:r>
              <a:rPr lang="cs-CZ" b="1" dirty="0"/>
              <a:t>INTERNATIONAL RESPONSE</a:t>
            </a:r>
          </a:p>
        </p:txBody>
      </p:sp>
      <p:sp>
        <p:nvSpPr>
          <p:cNvPr id="3" name="Zástupný obsah 2">
            <a:extLst>
              <a:ext uri="{FF2B5EF4-FFF2-40B4-BE49-F238E27FC236}">
                <a16:creationId xmlns:a16="http://schemas.microsoft.com/office/drawing/2014/main" id="{5338675E-FF44-4436-935C-C95D8957C9D0}"/>
              </a:ext>
            </a:extLst>
          </p:cNvPr>
          <p:cNvSpPr>
            <a:spLocks noGrp="1"/>
          </p:cNvSpPr>
          <p:nvPr>
            <p:ph sz="half" idx="1"/>
          </p:nvPr>
        </p:nvSpPr>
        <p:spPr>
          <a:xfrm>
            <a:off x="838199" y="1825625"/>
            <a:ext cx="6143171" cy="4843866"/>
          </a:xfrm>
        </p:spPr>
        <p:txBody>
          <a:bodyPr>
            <a:normAutofit fontScale="92500" lnSpcReduction="20000"/>
          </a:bodyPr>
          <a:lstStyle/>
          <a:p>
            <a:r>
              <a:rPr lang="en-US" dirty="0"/>
              <a:t>USA offered a diplomatic solution </a:t>
            </a:r>
            <a:br>
              <a:rPr lang="cs-CZ" dirty="0"/>
            </a:br>
            <a:r>
              <a:rPr lang="en-US" dirty="0"/>
              <a:t>of the crisis – unsuccessful.</a:t>
            </a:r>
          </a:p>
          <a:p>
            <a:endParaRPr lang="en-US" dirty="0"/>
          </a:p>
          <a:p>
            <a:r>
              <a:rPr lang="en-US" dirty="0"/>
              <a:t>Soviet Union was already supporting Nasser with the intention to undermine the British imperialism in the Middle however at the time of the Suez Crisis, Soviet Union was rather focused on the situation in Hungary.</a:t>
            </a:r>
          </a:p>
          <a:p>
            <a:endParaRPr lang="en-US" dirty="0"/>
          </a:p>
          <a:p>
            <a:r>
              <a:rPr lang="en-US" dirty="0"/>
              <a:t>Negotiations by anti-Nasser coalition (France, GB, and Israel) – important secret meeting in </a:t>
            </a:r>
            <a:r>
              <a:rPr lang="en-US" dirty="0" err="1"/>
              <a:t>Sèvres</a:t>
            </a:r>
            <a:r>
              <a:rPr lang="en-US" dirty="0"/>
              <a:t> in October 22, 1956 </a:t>
            </a:r>
            <a:r>
              <a:rPr lang="en-US" dirty="0">
                <a:sym typeface="Wingdings" panose="05000000000000000000" pitchFamily="2" charset="2"/>
              </a:rPr>
              <a:t> plan of the military intervention.</a:t>
            </a:r>
            <a:endParaRPr lang="en-US" dirty="0"/>
          </a:p>
          <a:p>
            <a:endParaRPr lang="en-US" dirty="0"/>
          </a:p>
          <a:p>
            <a:endParaRPr lang="en-US" dirty="0"/>
          </a:p>
        </p:txBody>
      </p:sp>
      <p:pic>
        <p:nvPicPr>
          <p:cNvPr id="5" name="Zástupný obsah 4">
            <a:extLst>
              <a:ext uri="{FF2B5EF4-FFF2-40B4-BE49-F238E27FC236}">
                <a16:creationId xmlns:a16="http://schemas.microsoft.com/office/drawing/2014/main" id="{88C4BA47-EAB4-4547-A1E9-F58D9D513351}"/>
              </a:ext>
            </a:extLst>
          </p:cNvPr>
          <p:cNvPicPr>
            <a:picLocks noGrp="1" noChangeAspect="1"/>
          </p:cNvPicPr>
          <p:nvPr>
            <p:ph sz="half" idx="2"/>
          </p:nvPr>
        </p:nvPicPr>
        <p:blipFill>
          <a:blip r:embed="rId2"/>
          <a:stretch>
            <a:fillRect/>
          </a:stretch>
        </p:blipFill>
        <p:spPr>
          <a:xfrm>
            <a:off x="7859484" y="176440"/>
            <a:ext cx="3425371" cy="4213584"/>
          </a:xfrm>
          <a:prstGeom prst="rect">
            <a:avLst/>
          </a:prstGeom>
        </p:spPr>
      </p:pic>
      <p:pic>
        <p:nvPicPr>
          <p:cNvPr id="6" name="Picture 2" descr="GERD is Ethiopia's Suez Canal. edited by Clarke Dhana — Co-founder at… | by  Muluken Bekele | Medium">
            <a:extLst>
              <a:ext uri="{FF2B5EF4-FFF2-40B4-BE49-F238E27FC236}">
                <a16:creationId xmlns:a16="http://schemas.microsoft.com/office/drawing/2014/main" id="{E514571C-DA40-414C-8113-34B9A41B6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397" y="4578709"/>
            <a:ext cx="5181600" cy="211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6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5674F8-448E-44CB-AA95-D22AEED0AB17}"/>
              </a:ext>
            </a:extLst>
          </p:cNvPr>
          <p:cNvSpPr>
            <a:spLocks noGrp="1"/>
          </p:cNvSpPr>
          <p:nvPr>
            <p:ph type="title"/>
          </p:nvPr>
        </p:nvSpPr>
        <p:spPr/>
        <p:txBody>
          <a:bodyPr/>
          <a:lstStyle/>
          <a:p>
            <a:r>
              <a:rPr lang="cs-CZ" b="1" dirty="0"/>
              <a:t>MILITARY INTERVENTION IN EGYPT</a:t>
            </a:r>
            <a:br>
              <a:rPr lang="cs-CZ" b="1" dirty="0"/>
            </a:br>
            <a:r>
              <a:rPr lang="cs-CZ" b="1" dirty="0"/>
              <a:t>(</a:t>
            </a:r>
            <a:r>
              <a:rPr lang="cs-CZ" b="1" dirty="0" err="1"/>
              <a:t>October</a:t>
            </a:r>
            <a:r>
              <a:rPr lang="cs-CZ" b="1" dirty="0"/>
              <a:t> 29 – </a:t>
            </a:r>
            <a:r>
              <a:rPr lang="cs-CZ" b="1" dirty="0" err="1"/>
              <a:t>November</a:t>
            </a:r>
            <a:r>
              <a:rPr lang="cs-CZ" b="1" dirty="0"/>
              <a:t> 7, 1956)</a:t>
            </a:r>
          </a:p>
        </p:txBody>
      </p:sp>
      <p:sp>
        <p:nvSpPr>
          <p:cNvPr id="3" name="Zástupný obsah 2">
            <a:extLst>
              <a:ext uri="{FF2B5EF4-FFF2-40B4-BE49-F238E27FC236}">
                <a16:creationId xmlns:a16="http://schemas.microsoft.com/office/drawing/2014/main" id="{E38439EB-F496-4C3B-B9BF-7E97A68A3765}"/>
              </a:ext>
            </a:extLst>
          </p:cNvPr>
          <p:cNvSpPr>
            <a:spLocks noGrp="1"/>
          </p:cNvSpPr>
          <p:nvPr>
            <p:ph sz="half" idx="1"/>
          </p:nvPr>
        </p:nvSpPr>
        <p:spPr>
          <a:xfrm>
            <a:off x="838199" y="1825625"/>
            <a:ext cx="5736771" cy="4667250"/>
          </a:xfrm>
        </p:spPr>
        <p:txBody>
          <a:bodyPr>
            <a:normAutofit fontScale="92500" lnSpcReduction="20000"/>
          </a:bodyPr>
          <a:lstStyle/>
          <a:p>
            <a:r>
              <a:rPr lang="en-US" i="1" dirty="0"/>
              <a:t>Sinai War, 2nd Arab-Israeli War, Tripartite Aggression.</a:t>
            </a:r>
          </a:p>
          <a:p>
            <a:endParaRPr lang="en-US" i="1" dirty="0"/>
          </a:p>
          <a:p>
            <a:r>
              <a:rPr lang="en-US" dirty="0"/>
              <a:t>October 29, Israeli army started operating in Sinai.</a:t>
            </a:r>
          </a:p>
          <a:p>
            <a:endParaRPr lang="en-US" dirty="0"/>
          </a:p>
          <a:p>
            <a:r>
              <a:rPr lang="en-US" dirty="0"/>
              <a:t>October 31, beginning of the military operation of GB and France in the area (Port Said, Port Fuad).</a:t>
            </a:r>
          </a:p>
          <a:p>
            <a:endParaRPr lang="en-US" dirty="0"/>
          </a:p>
          <a:p>
            <a:r>
              <a:rPr lang="en-US" dirty="0"/>
              <a:t>Pressure by both USA and Soviet Union to end the military operation </a:t>
            </a:r>
            <a:br>
              <a:rPr lang="cs-CZ" dirty="0"/>
            </a:br>
            <a:r>
              <a:rPr lang="en-US" dirty="0"/>
              <a:t>at the earliest convenience.</a:t>
            </a:r>
          </a:p>
        </p:txBody>
      </p:sp>
      <p:pic>
        <p:nvPicPr>
          <p:cNvPr id="5" name="Zástupný obsah 4">
            <a:extLst>
              <a:ext uri="{FF2B5EF4-FFF2-40B4-BE49-F238E27FC236}">
                <a16:creationId xmlns:a16="http://schemas.microsoft.com/office/drawing/2014/main" id="{EB9B2C31-FD98-46E7-BA2D-42346916D57D}"/>
              </a:ext>
            </a:extLst>
          </p:cNvPr>
          <p:cNvPicPr>
            <a:picLocks noGrp="1" noChangeAspect="1"/>
          </p:cNvPicPr>
          <p:nvPr>
            <p:ph sz="half" idx="2"/>
          </p:nvPr>
        </p:nvPicPr>
        <p:blipFill>
          <a:blip r:embed="rId2"/>
          <a:stretch>
            <a:fillRect/>
          </a:stretch>
        </p:blipFill>
        <p:spPr>
          <a:xfrm>
            <a:off x="6810829" y="1825625"/>
            <a:ext cx="5181600" cy="3370190"/>
          </a:xfrm>
          <a:prstGeom prst="rect">
            <a:avLst/>
          </a:prstGeom>
        </p:spPr>
      </p:pic>
    </p:spTree>
    <p:extLst>
      <p:ext uri="{BB962C8B-B14F-4D97-AF65-F5344CB8AC3E}">
        <p14:creationId xmlns:p14="http://schemas.microsoft.com/office/powerpoint/2010/main" val="210133575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2348</TotalTime>
  <Words>545</Words>
  <Application>Microsoft Office PowerPoint</Application>
  <PresentationFormat>Širokoúhlá obrazovka</PresentationFormat>
  <Paragraphs>62</Paragraphs>
  <Slides>12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12</vt:i4>
      </vt:variant>
    </vt:vector>
  </HeadingPairs>
  <TitlesOfParts>
    <vt:vector size="18" baseType="lpstr">
      <vt:lpstr>Arial</vt:lpstr>
      <vt:lpstr>Calibri</vt:lpstr>
      <vt:lpstr>Calibri Light</vt:lpstr>
      <vt:lpstr>Helvetica</vt:lpstr>
      <vt:lpstr>Roboto</vt:lpstr>
      <vt:lpstr>Motiv Office</vt:lpstr>
      <vt:lpstr> The Suez Crisis:  New Saladin of the Arab World and a final confirmation of European decline.</vt:lpstr>
      <vt:lpstr>GEOSTRATEGIC IMPORTANCE OF THE SUEZ CANAL</vt:lpstr>
      <vt:lpstr>OPENING THE SUEZ CANAL IN 1869</vt:lpstr>
      <vt:lpstr>SITUATION IN EGYPT BEFORE THE CRISIS</vt:lpstr>
      <vt:lpstr>GAMAL NASSER (1918-1970)</vt:lpstr>
      <vt:lpstr>07/26/1956: SUEZ CRISIS  NASSER ANNOUNCES NATIONALISATION </vt:lpstr>
      <vt:lpstr>HUGH GAITSKELL‘S SPEECH IN THE PARLIAMENT</vt:lpstr>
      <vt:lpstr>INTERNATIONAL RESPONSE</vt:lpstr>
      <vt:lpstr>MILITARY INTERVENTION IN EGYPT (October 29 – November 7, 1956)</vt:lpstr>
      <vt:lpstr>CONSEQUENCES</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the basic terminology, geography, demography</dc:title>
  <dc:creator>Eva Taterova</dc:creator>
  <cp:lastModifiedBy>Eva Taterova</cp:lastModifiedBy>
  <cp:revision>32</cp:revision>
  <dcterms:created xsi:type="dcterms:W3CDTF">2018-09-24T10:37:06Z</dcterms:created>
  <dcterms:modified xsi:type="dcterms:W3CDTF">2021-04-01T09:59:37Z</dcterms:modified>
</cp:coreProperties>
</file>