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Average"/>
      <p:regular r:id="rId14"/>
    </p:embeddedFont>
    <p:embeddedFont>
      <p:font typeface="Oswal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swald-regular.fntdata"/><Relationship Id="rId14" Type="http://schemas.openxmlformats.org/officeDocument/2006/relationships/font" Target="fonts/Average-regular.fntdata"/><Relationship Id="rId16" Type="http://schemas.openxmlformats.org/officeDocument/2006/relationships/font" Target="fonts/Oswa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0fccc6e4f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0fccc6e4f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0fccc6e4f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0fccc6e4f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0fccc6e4f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0fccc6e4f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0fccc6e4f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0fccc6e4f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0fccc6e4f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0fccc6e4f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0fccc6e4f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0fccc6e4f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0fccc6e4f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0fccc6e4f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fccc6e4f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0fccc6e4f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National Security Strategy 1948-1973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MVZ248 week2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191750"/>
            <a:ext cx="8520600" cy="5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Strength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755150"/>
            <a:ext cx="8520600" cy="415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an ‘emergency’ conceptual culture in state building and defense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“Israel” is under attack BUT Jews will no longer be victims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Consolidation of paramilitary organizations into the IDF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Irgun and Haganah folded into Israeli Defense Forces (IDF)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Strategic bases throughout the country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North, West, South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Quest for best arms (weapons)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Czechoslovak, French, American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Realism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centuries-old application of realpolitik (Morganthau)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Geographical location conforms to the IR paradigm: word is </a:t>
            </a:r>
            <a:r>
              <a:rPr lang="en"/>
              <a:t>chaotic</a:t>
            </a:r>
            <a:r>
              <a:rPr lang="en"/>
              <a:t> and anarchy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Ego and emotion of world leaders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Neo-realism (Waltz)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Structural </a:t>
            </a:r>
            <a:r>
              <a:rPr lang="en"/>
              <a:t>constraints</a:t>
            </a:r>
            <a:r>
              <a:rPr lang="en"/>
              <a:t> such as regional stability and superpower </a:t>
            </a:r>
            <a:r>
              <a:rPr lang="en"/>
              <a:t>rivalry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BUT nation-states seek self-interest first and foremost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1948-1956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Rejection of Israel by Arab neighbors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War for Independence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No peace treaties despite diplomatic efforts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Neutral or indifferent Western power responses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Arms embargo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UN and national capitals favored Arab nationalism in post-war years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Division of world between USA and USSR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179775"/>
            <a:ext cx="8520600" cy="5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Arms race: small to BIG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743175"/>
            <a:ext cx="8520600" cy="41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Small-arms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Czechoslovak, British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Tanks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Patton tanks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Missiles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American HAWK missile system 1967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Planes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French Mirage to American Phantom and Skyhawk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Nuclear weapons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“Elephant in the room” unspoken acknowledgement by world powers that Israel has nuclear weapons. Policy of ‘nuclear ambiguity’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Dimona (city in Negev)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Preventive (pre-emptive) policy for rest of region. Known as the Begin Doctrine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Iraq in 1981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Iran (present)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Defensible</a:t>
            </a:r>
            <a:r>
              <a:rPr lang="en"/>
              <a:t> Borders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victory in war expanded boundary for Israel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Sinai and Golan (1948, 1967) from Egypt and Syria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West Bank (1967) from Jordan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Each boundary was defensible AND buffer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Internationally recognized treaties with Arab neighbors create formal borders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Egypt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Jordan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1967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Six-Day War was significant since Israel doubled in size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Gained further territory in Sinai and the strategic Golan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Buffer zones with Egypt and Syria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Captured East Jerusalem and West Bank of Jordan river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Reunified Jerusalem and controlled biblical Judea and Samaria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1973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‘Holocaust’ or watershed moment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generational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Survival of nation in the hands of 20-something year olds…..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Security strategy failed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Invincible/</a:t>
            </a:r>
            <a:r>
              <a:rPr lang="en"/>
              <a:t>inconceivable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New national security strategy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Peace-treaties and consolidation of territory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