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6" r:id="rId3"/>
    <p:sldMasterId id="2147483840" r:id="rId4"/>
    <p:sldMasterId id="2147483864" r:id="rId5"/>
    <p:sldMasterId id="2147483996" r:id="rId6"/>
    <p:sldMasterId id="2147484008" r:id="rId7"/>
    <p:sldMasterId id="2147484080" r:id="rId8"/>
    <p:sldMasterId id="2147484128" r:id="rId9"/>
    <p:sldMasterId id="2147484140" r:id="rId10"/>
    <p:sldMasterId id="2147484224" r:id="rId11"/>
    <p:sldMasterId id="2147484332" r:id="rId12"/>
    <p:sldMasterId id="2147484344" r:id="rId13"/>
    <p:sldMasterId id="2147484356" r:id="rId14"/>
    <p:sldMasterId id="2147484368" r:id="rId15"/>
    <p:sldMasterId id="2147484380" r:id="rId16"/>
    <p:sldMasterId id="2147484392" r:id="rId17"/>
    <p:sldMasterId id="2147484416" r:id="rId18"/>
  </p:sldMasterIdLst>
  <p:sldIdLst>
    <p:sldId id="256" r:id="rId19"/>
    <p:sldId id="258" r:id="rId20"/>
    <p:sldId id="268" r:id="rId21"/>
    <p:sldId id="345" r:id="rId22"/>
    <p:sldId id="267" r:id="rId23"/>
    <p:sldId id="356" r:id="rId24"/>
    <p:sldId id="382" r:id="rId25"/>
    <p:sldId id="266" r:id="rId26"/>
    <p:sldId id="265" r:id="rId27"/>
    <p:sldId id="281" r:id="rId28"/>
    <p:sldId id="332" r:id="rId29"/>
    <p:sldId id="323" r:id="rId30"/>
    <p:sldId id="335" r:id="rId31"/>
    <p:sldId id="333" r:id="rId32"/>
    <p:sldId id="284" r:id="rId33"/>
    <p:sldId id="321" r:id="rId34"/>
    <p:sldId id="279" r:id="rId35"/>
    <p:sldId id="285" r:id="rId36"/>
    <p:sldId id="288" r:id="rId37"/>
    <p:sldId id="306" r:id="rId38"/>
    <p:sldId id="366" r:id="rId39"/>
    <p:sldId id="367" r:id="rId40"/>
    <p:sldId id="369" r:id="rId41"/>
    <p:sldId id="368" r:id="rId42"/>
    <p:sldId id="370" r:id="rId43"/>
    <p:sldId id="343" r:id="rId44"/>
    <p:sldId id="371" r:id="rId45"/>
    <p:sldId id="372" r:id="rId46"/>
    <p:sldId id="320" r:id="rId47"/>
    <p:sldId id="373" r:id="rId48"/>
    <p:sldId id="374" r:id="rId49"/>
    <p:sldId id="318" r:id="rId50"/>
    <p:sldId id="375" r:id="rId51"/>
    <p:sldId id="376" r:id="rId52"/>
    <p:sldId id="381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33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DF211-D911-4E64-9FDD-F2D22B3157A8}" v="1" dt="2021-03-19T20:08:2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08" d="100"/>
          <a:sy n="108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microsoft.com/office/2015/10/relationships/revisionInfo" Target="revisionInfo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AD4DF211-D911-4E64-9FDD-F2D22B3157A8}"/>
    <pc:docChg chg="delSld delMainMaster">
      <pc:chgData name="Peter Spáč" userId="2e8d26cd-55d7-4d78-8227-1866407259d9" providerId="ADAL" clId="{AD4DF211-D911-4E64-9FDD-F2D22B3157A8}" dt="2021-03-19T20:09:05.123" v="24" actId="47"/>
      <pc:docMkLst>
        <pc:docMk/>
      </pc:docMkLst>
      <pc:sldChg chg="del">
        <pc:chgData name="Peter Spáč" userId="2e8d26cd-55d7-4d78-8227-1866407259d9" providerId="ADAL" clId="{AD4DF211-D911-4E64-9FDD-F2D22B3157A8}" dt="2021-03-19T20:08:34.172" v="6" actId="47"/>
        <pc:sldMkLst>
          <pc:docMk/>
          <pc:sldMk cId="2048238683" sldId="305"/>
        </pc:sldMkLst>
      </pc:sldChg>
      <pc:sldChg chg="del">
        <pc:chgData name="Peter Spáč" userId="2e8d26cd-55d7-4d78-8227-1866407259d9" providerId="ADAL" clId="{AD4DF211-D911-4E64-9FDD-F2D22B3157A8}" dt="2021-03-19T20:08:52.510" v="21" actId="47"/>
        <pc:sldMkLst>
          <pc:docMk/>
          <pc:sldMk cId="3156724112" sldId="342"/>
        </pc:sldMkLst>
      </pc:sldChg>
      <pc:sldChg chg="del">
        <pc:chgData name="Peter Spáč" userId="2e8d26cd-55d7-4d78-8227-1866407259d9" providerId="ADAL" clId="{AD4DF211-D911-4E64-9FDD-F2D22B3157A8}" dt="2021-03-19T20:07:57.904" v="0" actId="47"/>
        <pc:sldMkLst>
          <pc:docMk/>
          <pc:sldMk cId="1620703582" sldId="344"/>
        </pc:sldMkLst>
      </pc:sldChg>
      <pc:sldChg chg="del">
        <pc:chgData name="Peter Spáč" userId="2e8d26cd-55d7-4d78-8227-1866407259d9" providerId="ADAL" clId="{AD4DF211-D911-4E64-9FDD-F2D22B3157A8}" dt="2021-03-19T20:08:12.207" v="2" actId="47"/>
        <pc:sldMkLst>
          <pc:docMk/>
          <pc:sldMk cId="2360954173" sldId="346"/>
        </pc:sldMkLst>
      </pc:sldChg>
      <pc:sldChg chg="del">
        <pc:chgData name="Peter Spáč" userId="2e8d26cd-55d7-4d78-8227-1866407259d9" providerId="ADAL" clId="{AD4DF211-D911-4E64-9FDD-F2D22B3157A8}" dt="2021-03-19T20:08:12.611" v="3" actId="47"/>
        <pc:sldMkLst>
          <pc:docMk/>
          <pc:sldMk cId="2360954173" sldId="347"/>
        </pc:sldMkLst>
      </pc:sldChg>
      <pc:sldChg chg="del">
        <pc:chgData name="Peter Spáč" userId="2e8d26cd-55d7-4d78-8227-1866407259d9" providerId="ADAL" clId="{AD4DF211-D911-4E64-9FDD-F2D22B3157A8}" dt="2021-03-19T20:08:14.234" v="4" actId="47"/>
        <pc:sldMkLst>
          <pc:docMk/>
          <pc:sldMk cId="2360954173" sldId="348"/>
        </pc:sldMkLst>
      </pc:sldChg>
      <pc:sldChg chg="del">
        <pc:chgData name="Peter Spáč" userId="2e8d26cd-55d7-4d78-8227-1866407259d9" providerId="ADAL" clId="{AD4DF211-D911-4E64-9FDD-F2D22B3157A8}" dt="2021-03-19T20:08:11.739" v="1" actId="47"/>
        <pc:sldMkLst>
          <pc:docMk/>
          <pc:sldMk cId="2571783235" sldId="349"/>
        </pc:sldMkLst>
      </pc:sldChg>
      <pc:sldChg chg="del">
        <pc:chgData name="Peter Spáč" userId="2e8d26cd-55d7-4d78-8227-1866407259d9" providerId="ADAL" clId="{AD4DF211-D911-4E64-9FDD-F2D22B3157A8}" dt="2021-03-19T20:08:37.246" v="8" actId="47"/>
        <pc:sldMkLst>
          <pc:docMk/>
          <pc:sldMk cId="2170389067" sldId="350"/>
        </pc:sldMkLst>
      </pc:sldChg>
      <pc:sldChg chg="del">
        <pc:chgData name="Peter Spáč" userId="2e8d26cd-55d7-4d78-8227-1866407259d9" providerId="ADAL" clId="{AD4DF211-D911-4E64-9FDD-F2D22B3157A8}" dt="2021-03-19T20:08:37.737" v="9" actId="47"/>
        <pc:sldMkLst>
          <pc:docMk/>
          <pc:sldMk cId="2170389067" sldId="351"/>
        </pc:sldMkLst>
      </pc:sldChg>
      <pc:sldChg chg="del">
        <pc:chgData name="Peter Spáč" userId="2e8d26cd-55d7-4d78-8227-1866407259d9" providerId="ADAL" clId="{AD4DF211-D911-4E64-9FDD-F2D22B3157A8}" dt="2021-03-19T20:08:38.152" v="10" actId="47"/>
        <pc:sldMkLst>
          <pc:docMk/>
          <pc:sldMk cId="2170389067" sldId="352"/>
        </pc:sldMkLst>
      </pc:sldChg>
      <pc:sldChg chg="del">
        <pc:chgData name="Peter Spáč" userId="2e8d26cd-55d7-4d78-8227-1866407259d9" providerId="ADAL" clId="{AD4DF211-D911-4E64-9FDD-F2D22B3157A8}" dt="2021-03-19T20:08:38.950" v="11" actId="47"/>
        <pc:sldMkLst>
          <pc:docMk/>
          <pc:sldMk cId="2170389067" sldId="353"/>
        </pc:sldMkLst>
      </pc:sldChg>
      <pc:sldChg chg="del">
        <pc:chgData name="Peter Spáč" userId="2e8d26cd-55d7-4d78-8227-1866407259d9" providerId="ADAL" clId="{AD4DF211-D911-4E64-9FDD-F2D22B3157A8}" dt="2021-03-19T20:08:39.491" v="12" actId="47"/>
        <pc:sldMkLst>
          <pc:docMk/>
          <pc:sldMk cId="2170389067" sldId="354"/>
        </pc:sldMkLst>
      </pc:sldChg>
      <pc:sldChg chg="del">
        <pc:chgData name="Peter Spáč" userId="2e8d26cd-55d7-4d78-8227-1866407259d9" providerId="ADAL" clId="{AD4DF211-D911-4E64-9FDD-F2D22B3157A8}" dt="2021-03-19T20:08:36.778" v="7" actId="47"/>
        <pc:sldMkLst>
          <pc:docMk/>
          <pc:sldMk cId="625977583" sldId="355"/>
        </pc:sldMkLst>
      </pc:sldChg>
      <pc:sldChg chg="del">
        <pc:chgData name="Peter Spáč" userId="2e8d26cd-55d7-4d78-8227-1866407259d9" providerId="ADAL" clId="{AD4DF211-D911-4E64-9FDD-F2D22B3157A8}" dt="2021-03-19T20:08:30.219" v="5" actId="47"/>
        <pc:sldMkLst>
          <pc:docMk/>
          <pc:sldMk cId="747530762" sldId="357"/>
        </pc:sldMkLst>
      </pc:sldChg>
      <pc:sldChg chg="del">
        <pc:chgData name="Peter Spáč" userId="2e8d26cd-55d7-4d78-8227-1866407259d9" providerId="ADAL" clId="{AD4DF211-D911-4E64-9FDD-F2D22B3157A8}" dt="2021-03-19T20:08:46.184" v="20" actId="47"/>
        <pc:sldMkLst>
          <pc:docMk/>
          <pc:sldMk cId="206142752" sldId="358"/>
        </pc:sldMkLst>
      </pc:sldChg>
      <pc:sldChg chg="del">
        <pc:chgData name="Peter Spáč" userId="2e8d26cd-55d7-4d78-8227-1866407259d9" providerId="ADAL" clId="{AD4DF211-D911-4E64-9FDD-F2D22B3157A8}" dt="2021-03-19T20:08:42.728" v="13" actId="47"/>
        <pc:sldMkLst>
          <pc:docMk/>
          <pc:sldMk cId="3262757705" sldId="359"/>
        </pc:sldMkLst>
      </pc:sldChg>
      <pc:sldChg chg="del">
        <pc:chgData name="Peter Spáč" userId="2e8d26cd-55d7-4d78-8227-1866407259d9" providerId="ADAL" clId="{AD4DF211-D911-4E64-9FDD-F2D22B3157A8}" dt="2021-03-19T20:08:43.191" v="14" actId="47"/>
        <pc:sldMkLst>
          <pc:docMk/>
          <pc:sldMk cId="3262757705" sldId="360"/>
        </pc:sldMkLst>
      </pc:sldChg>
      <pc:sldChg chg="del">
        <pc:chgData name="Peter Spáč" userId="2e8d26cd-55d7-4d78-8227-1866407259d9" providerId="ADAL" clId="{AD4DF211-D911-4E64-9FDD-F2D22B3157A8}" dt="2021-03-19T20:08:43.620" v="15" actId="47"/>
        <pc:sldMkLst>
          <pc:docMk/>
          <pc:sldMk cId="3262757705" sldId="361"/>
        </pc:sldMkLst>
      </pc:sldChg>
      <pc:sldChg chg="del">
        <pc:chgData name="Peter Spáč" userId="2e8d26cd-55d7-4d78-8227-1866407259d9" providerId="ADAL" clId="{AD4DF211-D911-4E64-9FDD-F2D22B3157A8}" dt="2021-03-19T20:08:44.057" v="16" actId="47"/>
        <pc:sldMkLst>
          <pc:docMk/>
          <pc:sldMk cId="3262757705" sldId="362"/>
        </pc:sldMkLst>
      </pc:sldChg>
      <pc:sldChg chg="del">
        <pc:chgData name="Peter Spáč" userId="2e8d26cd-55d7-4d78-8227-1866407259d9" providerId="ADAL" clId="{AD4DF211-D911-4E64-9FDD-F2D22B3157A8}" dt="2021-03-19T20:08:44.582" v="17" actId="47"/>
        <pc:sldMkLst>
          <pc:docMk/>
          <pc:sldMk cId="3262757705" sldId="363"/>
        </pc:sldMkLst>
      </pc:sldChg>
      <pc:sldChg chg="del">
        <pc:chgData name="Peter Spáč" userId="2e8d26cd-55d7-4d78-8227-1866407259d9" providerId="ADAL" clId="{AD4DF211-D911-4E64-9FDD-F2D22B3157A8}" dt="2021-03-19T20:08:45.066" v="18" actId="47"/>
        <pc:sldMkLst>
          <pc:docMk/>
          <pc:sldMk cId="3262757705" sldId="364"/>
        </pc:sldMkLst>
      </pc:sldChg>
      <pc:sldChg chg="del">
        <pc:chgData name="Peter Spáč" userId="2e8d26cd-55d7-4d78-8227-1866407259d9" providerId="ADAL" clId="{AD4DF211-D911-4E64-9FDD-F2D22B3157A8}" dt="2021-03-19T20:08:45.613" v="19" actId="47"/>
        <pc:sldMkLst>
          <pc:docMk/>
          <pc:sldMk cId="3262757705" sldId="365"/>
        </pc:sldMkLst>
      </pc:sldChg>
      <pc:sldChg chg="del">
        <pc:chgData name="Peter Spáč" userId="2e8d26cd-55d7-4d78-8227-1866407259d9" providerId="ADAL" clId="{AD4DF211-D911-4E64-9FDD-F2D22B3157A8}" dt="2021-03-19T20:09:05.123" v="24" actId="47"/>
        <pc:sldMkLst>
          <pc:docMk/>
          <pc:sldMk cId="1124129756" sldId="378"/>
        </pc:sldMkLst>
      </pc:sldChg>
      <pc:sldChg chg="del">
        <pc:chgData name="Peter Spáč" userId="2e8d26cd-55d7-4d78-8227-1866407259d9" providerId="ADAL" clId="{AD4DF211-D911-4E64-9FDD-F2D22B3157A8}" dt="2021-03-19T20:09:04.732" v="23" actId="47"/>
        <pc:sldMkLst>
          <pc:docMk/>
          <pc:sldMk cId="1124129756" sldId="379"/>
        </pc:sldMkLst>
      </pc:sldChg>
      <pc:sldChg chg="del">
        <pc:chgData name="Peter Spáč" userId="2e8d26cd-55d7-4d78-8227-1866407259d9" providerId="ADAL" clId="{AD4DF211-D911-4E64-9FDD-F2D22B3157A8}" dt="2021-03-19T20:09:04.264" v="22" actId="47"/>
        <pc:sldMkLst>
          <pc:docMk/>
          <pc:sldMk cId="1124129756" sldId="380"/>
        </pc:sldMkLst>
      </pc:sldChg>
      <pc:sldMasterChg chg="del delSldLayout">
        <pc:chgData name="Peter Spáč" userId="2e8d26cd-55d7-4d78-8227-1866407259d9" providerId="ADAL" clId="{AD4DF211-D911-4E64-9FDD-F2D22B3157A8}" dt="2021-03-19T20:08:11.739" v="1" actId="47"/>
        <pc:sldMasterMkLst>
          <pc:docMk/>
          <pc:sldMasterMk cId="3741203178" sldId="2147484152"/>
        </pc:sldMasterMkLst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4200237807" sldId="2147484153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2037614348" sldId="2147484154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202382645" sldId="2147484155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3631642869" sldId="2147484156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852951018" sldId="2147484157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4214973992" sldId="2147484158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2990793392" sldId="2147484159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1311593456" sldId="2147484160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868404216" sldId="2147484161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3469668629" sldId="2147484162"/>
          </pc:sldLayoutMkLst>
        </pc:sldLayoutChg>
        <pc:sldLayoutChg chg="del">
          <pc:chgData name="Peter Spáč" userId="2e8d26cd-55d7-4d78-8227-1866407259d9" providerId="ADAL" clId="{AD4DF211-D911-4E64-9FDD-F2D22B3157A8}" dt="2021-03-19T20:08:11.739" v="1" actId="47"/>
          <pc:sldLayoutMkLst>
            <pc:docMk/>
            <pc:sldMasterMk cId="3741203178" sldId="2147484152"/>
            <pc:sldLayoutMk cId="1144005711" sldId="2147484163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37.246" v="8" actId="47"/>
        <pc:sldMasterMkLst>
          <pc:docMk/>
          <pc:sldMasterMk cId="3166172442" sldId="2147484164"/>
        </pc:sldMasterMkLst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4264690409" sldId="2147484165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857372785" sldId="2147484166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951217433" sldId="2147484167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4041088137" sldId="2147484168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1918067239" sldId="2147484169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1405544334" sldId="2147484170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706313644" sldId="2147484171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1703953279" sldId="2147484172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847097384" sldId="2147484173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2036272014" sldId="2147484174"/>
          </pc:sldLayoutMkLst>
        </pc:sldLayoutChg>
        <pc:sldLayoutChg chg="del">
          <pc:chgData name="Peter Spáč" userId="2e8d26cd-55d7-4d78-8227-1866407259d9" providerId="ADAL" clId="{AD4DF211-D911-4E64-9FDD-F2D22B3157A8}" dt="2021-03-19T20:08:37.246" v="8" actId="47"/>
          <pc:sldLayoutMkLst>
            <pc:docMk/>
            <pc:sldMasterMk cId="3166172442" sldId="2147484164"/>
            <pc:sldLayoutMk cId="4052837576" sldId="2147484175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37.737" v="9" actId="47"/>
        <pc:sldMasterMkLst>
          <pc:docMk/>
          <pc:sldMasterMk cId="3166172442" sldId="2147484176"/>
        </pc:sldMasterMkLst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4264690409" sldId="2147484177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857372785" sldId="2147484178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951217433" sldId="2147484179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4041088137" sldId="2147484180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1918067239" sldId="2147484181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1405544334" sldId="2147484182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706313644" sldId="2147484183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1703953279" sldId="2147484184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847097384" sldId="2147484185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2036272014" sldId="2147484186"/>
          </pc:sldLayoutMkLst>
        </pc:sldLayoutChg>
        <pc:sldLayoutChg chg="del">
          <pc:chgData name="Peter Spáč" userId="2e8d26cd-55d7-4d78-8227-1866407259d9" providerId="ADAL" clId="{AD4DF211-D911-4E64-9FDD-F2D22B3157A8}" dt="2021-03-19T20:08:37.737" v="9" actId="47"/>
          <pc:sldLayoutMkLst>
            <pc:docMk/>
            <pc:sldMasterMk cId="3166172442" sldId="2147484176"/>
            <pc:sldLayoutMk cId="4052837576" sldId="2147484187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38.152" v="10" actId="47"/>
        <pc:sldMasterMkLst>
          <pc:docMk/>
          <pc:sldMasterMk cId="3166172442" sldId="2147484188"/>
        </pc:sldMasterMkLst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4264690409" sldId="2147484189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857372785" sldId="2147484190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951217433" sldId="2147484191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4041088137" sldId="2147484192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1918067239" sldId="2147484193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1405544334" sldId="2147484194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706313644" sldId="2147484195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1703953279" sldId="2147484196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847097384" sldId="2147484197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2036272014" sldId="2147484198"/>
          </pc:sldLayoutMkLst>
        </pc:sldLayoutChg>
        <pc:sldLayoutChg chg="del">
          <pc:chgData name="Peter Spáč" userId="2e8d26cd-55d7-4d78-8227-1866407259d9" providerId="ADAL" clId="{AD4DF211-D911-4E64-9FDD-F2D22B3157A8}" dt="2021-03-19T20:08:38.152" v="10" actId="47"/>
          <pc:sldLayoutMkLst>
            <pc:docMk/>
            <pc:sldMasterMk cId="3166172442" sldId="2147484188"/>
            <pc:sldLayoutMk cId="4052837576" sldId="2147484199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38.950" v="11" actId="47"/>
        <pc:sldMasterMkLst>
          <pc:docMk/>
          <pc:sldMasterMk cId="3166172442" sldId="2147484200"/>
        </pc:sldMasterMkLst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4264690409" sldId="2147484201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857372785" sldId="2147484202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951217433" sldId="2147484203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4041088137" sldId="2147484204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1918067239" sldId="2147484205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1405544334" sldId="2147484206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706313644" sldId="2147484207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1703953279" sldId="2147484208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847097384" sldId="2147484209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2036272014" sldId="2147484210"/>
          </pc:sldLayoutMkLst>
        </pc:sldLayoutChg>
        <pc:sldLayoutChg chg="del">
          <pc:chgData name="Peter Spáč" userId="2e8d26cd-55d7-4d78-8227-1866407259d9" providerId="ADAL" clId="{AD4DF211-D911-4E64-9FDD-F2D22B3157A8}" dt="2021-03-19T20:08:38.950" v="11" actId="47"/>
          <pc:sldLayoutMkLst>
            <pc:docMk/>
            <pc:sldMasterMk cId="3166172442" sldId="2147484200"/>
            <pc:sldLayoutMk cId="4052837576" sldId="2147484211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39.491" v="12" actId="47"/>
        <pc:sldMasterMkLst>
          <pc:docMk/>
          <pc:sldMasterMk cId="3166172442" sldId="2147484212"/>
        </pc:sldMasterMkLst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4264690409" sldId="2147484213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857372785" sldId="2147484214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951217433" sldId="2147484215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4041088137" sldId="2147484216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1918067239" sldId="2147484217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1405544334" sldId="2147484218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706313644" sldId="2147484219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1703953279" sldId="2147484220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847097384" sldId="2147484221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2036272014" sldId="2147484222"/>
          </pc:sldLayoutMkLst>
        </pc:sldLayoutChg>
        <pc:sldLayoutChg chg="del">
          <pc:chgData name="Peter Spáč" userId="2e8d26cd-55d7-4d78-8227-1866407259d9" providerId="ADAL" clId="{AD4DF211-D911-4E64-9FDD-F2D22B3157A8}" dt="2021-03-19T20:08:39.491" v="12" actId="47"/>
          <pc:sldLayoutMkLst>
            <pc:docMk/>
            <pc:sldMasterMk cId="3166172442" sldId="2147484212"/>
            <pc:sldLayoutMk cId="4052837576" sldId="2147484223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30.219" v="5" actId="47"/>
        <pc:sldMasterMkLst>
          <pc:docMk/>
          <pc:sldMasterMk cId="2817347052" sldId="2147484236"/>
        </pc:sldMasterMkLst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3465689849" sldId="2147484237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2781573354" sldId="2147484238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1374097832" sldId="2147484239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906063151" sldId="2147484240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904993551" sldId="2147484241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392905104" sldId="2147484242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1371829396" sldId="2147484243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820299797" sldId="2147484244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1956350566" sldId="2147484245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773917652" sldId="2147484246"/>
          </pc:sldLayoutMkLst>
        </pc:sldLayoutChg>
        <pc:sldLayoutChg chg="del">
          <pc:chgData name="Peter Spáč" userId="2e8d26cd-55d7-4d78-8227-1866407259d9" providerId="ADAL" clId="{AD4DF211-D911-4E64-9FDD-F2D22B3157A8}" dt="2021-03-19T20:08:30.219" v="5" actId="47"/>
          <pc:sldLayoutMkLst>
            <pc:docMk/>
            <pc:sldMasterMk cId="2817347052" sldId="2147484236"/>
            <pc:sldLayoutMk cId="3750325107" sldId="2147484247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42.728" v="13" actId="47"/>
        <pc:sldMasterMkLst>
          <pc:docMk/>
          <pc:sldMasterMk cId="639778884" sldId="2147484248"/>
        </pc:sldMasterMkLst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1815817009" sldId="2147484249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2904269927" sldId="2147484250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494262315" sldId="2147484251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2607487989" sldId="2147484252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2805318766" sldId="2147484253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1892346441" sldId="2147484254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3129577023" sldId="2147484255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3351696105" sldId="2147484256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849331134" sldId="2147484257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3615479200" sldId="2147484258"/>
          </pc:sldLayoutMkLst>
        </pc:sldLayoutChg>
        <pc:sldLayoutChg chg="del">
          <pc:chgData name="Peter Spáč" userId="2e8d26cd-55d7-4d78-8227-1866407259d9" providerId="ADAL" clId="{AD4DF211-D911-4E64-9FDD-F2D22B3157A8}" dt="2021-03-19T20:08:42.728" v="13" actId="47"/>
          <pc:sldLayoutMkLst>
            <pc:docMk/>
            <pc:sldMasterMk cId="639778884" sldId="2147484248"/>
            <pc:sldLayoutMk cId="2742115150" sldId="2147484259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43.191" v="14" actId="47"/>
        <pc:sldMasterMkLst>
          <pc:docMk/>
          <pc:sldMasterMk cId="639778884" sldId="2147484260"/>
        </pc:sldMasterMkLst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1815817009" sldId="2147484261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2904269927" sldId="2147484262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494262315" sldId="2147484263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2607487989" sldId="2147484264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2805318766" sldId="2147484265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1892346441" sldId="2147484266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3129577023" sldId="2147484267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3351696105" sldId="2147484268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849331134" sldId="2147484269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3615479200" sldId="2147484270"/>
          </pc:sldLayoutMkLst>
        </pc:sldLayoutChg>
        <pc:sldLayoutChg chg="del">
          <pc:chgData name="Peter Spáč" userId="2e8d26cd-55d7-4d78-8227-1866407259d9" providerId="ADAL" clId="{AD4DF211-D911-4E64-9FDD-F2D22B3157A8}" dt="2021-03-19T20:08:43.191" v="14" actId="47"/>
          <pc:sldLayoutMkLst>
            <pc:docMk/>
            <pc:sldMasterMk cId="639778884" sldId="2147484260"/>
            <pc:sldLayoutMk cId="2742115150" sldId="2147484271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43.620" v="15" actId="47"/>
        <pc:sldMasterMkLst>
          <pc:docMk/>
          <pc:sldMasterMk cId="639778884" sldId="2147484272"/>
        </pc:sldMasterMkLst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1815817009" sldId="2147484273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2904269927" sldId="2147484274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494262315" sldId="2147484275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2607487989" sldId="2147484276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2805318766" sldId="2147484277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1892346441" sldId="2147484278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3129577023" sldId="2147484279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3351696105" sldId="2147484280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849331134" sldId="2147484281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3615479200" sldId="2147484282"/>
          </pc:sldLayoutMkLst>
        </pc:sldLayoutChg>
        <pc:sldLayoutChg chg="del">
          <pc:chgData name="Peter Spáč" userId="2e8d26cd-55d7-4d78-8227-1866407259d9" providerId="ADAL" clId="{AD4DF211-D911-4E64-9FDD-F2D22B3157A8}" dt="2021-03-19T20:08:43.620" v="15" actId="47"/>
          <pc:sldLayoutMkLst>
            <pc:docMk/>
            <pc:sldMasterMk cId="639778884" sldId="2147484272"/>
            <pc:sldLayoutMk cId="2742115150" sldId="2147484283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44.057" v="16" actId="47"/>
        <pc:sldMasterMkLst>
          <pc:docMk/>
          <pc:sldMasterMk cId="639778884" sldId="2147484284"/>
        </pc:sldMasterMkLst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1815817009" sldId="2147484285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2904269927" sldId="2147484286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494262315" sldId="2147484287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2607487989" sldId="2147484288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2805318766" sldId="2147484289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1892346441" sldId="2147484290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3129577023" sldId="2147484291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3351696105" sldId="2147484292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849331134" sldId="2147484293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3615479200" sldId="2147484294"/>
          </pc:sldLayoutMkLst>
        </pc:sldLayoutChg>
        <pc:sldLayoutChg chg="del">
          <pc:chgData name="Peter Spáč" userId="2e8d26cd-55d7-4d78-8227-1866407259d9" providerId="ADAL" clId="{AD4DF211-D911-4E64-9FDD-F2D22B3157A8}" dt="2021-03-19T20:08:44.057" v="16" actId="47"/>
          <pc:sldLayoutMkLst>
            <pc:docMk/>
            <pc:sldMasterMk cId="639778884" sldId="2147484284"/>
            <pc:sldLayoutMk cId="2742115150" sldId="2147484295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44.582" v="17" actId="47"/>
        <pc:sldMasterMkLst>
          <pc:docMk/>
          <pc:sldMasterMk cId="639778884" sldId="2147484296"/>
        </pc:sldMasterMkLst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1815817009" sldId="2147484297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2904269927" sldId="2147484298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494262315" sldId="2147484299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2607487989" sldId="2147484300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2805318766" sldId="2147484301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1892346441" sldId="2147484302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3129577023" sldId="2147484303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3351696105" sldId="2147484304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849331134" sldId="2147484305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3615479200" sldId="2147484306"/>
          </pc:sldLayoutMkLst>
        </pc:sldLayoutChg>
        <pc:sldLayoutChg chg="del">
          <pc:chgData name="Peter Spáč" userId="2e8d26cd-55d7-4d78-8227-1866407259d9" providerId="ADAL" clId="{AD4DF211-D911-4E64-9FDD-F2D22B3157A8}" dt="2021-03-19T20:08:44.582" v="17" actId="47"/>
          <pc:sldLayoutMkLst>
            <pc:docMk/>
            <pc:sldMasterMk cId="639778884" sldId="2147484296"/>
            <pc:sldLayoutMk cId="2742115150" sldId="2147484307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45.066" v="18" actId="47"/>
        <pc:sldMasterMkLst>
          <pc:docMk/>
          <pc:sldMasterMk cId="639778884" sldId="2147484308"/>
        </pc:sldMasterMkLst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1815817009" sldId="2147484309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2904269927" sldId="2147484310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494262315" sldId="2147484311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2607487989" sldId="2147484312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2805318766" sldId="2147484313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1892346441" sldId="2147484314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3129577023" sldId="2147484315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3351696105" sldId="2147484316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849331134" sldId="2147484317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3615479200" sldId="2147484318"/>
          </pc:sldLayoutMkLst>
        </pc:sldLayoutChg>
        <pc:sldLayoutChg chg="del">
          <pc:chgData name="Peter Spáč" userId="2e8d26cd-55d7-4d78-8227-1866407259d9" providerId="ADAL" clId="{AD4DF211-D911-4E64-9FDD-F2D22B3157A8}" dt="2021-03-19T20:08:45.066" v="18" actId="47"/>
          <pc:sldLayoutMkLst>
            <pc:docMk/>
            <pc:sldMasterMk cId="639778884" sldId="2147484308"/>
            <pc:sldLayoutMk cId="2742115150" sldId="2147484319"/>
          </pc:sldLayoutMkLst>
        </pc:sldLayoutChg>
      </pc:sldMasterChg>
      <pc:sldMasterChg chg="del delSldLayout">
        <pc:chgData name="Peter Spáč" userId="2e8d26cd-55d7-4d78-8227-1866407259d9" providerId="ADAL" clId="{AD4DF211-D911-4E64-9FDD-F2D22B3157A8}" dt="2021-03-19T20:08:45.613" v="19" actId="47"/>
        <pc:sldMasterMkLst>
          <pc:docMk/>
          <pc:sldMasterMk cId="639778884" sldId="2147484320"/>
        </pc:sldMasterMkLst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1815817009" sldId="2147484321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2904269927" sldId="2147484322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494262315" sldId="2147484323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2607487989" sldId="2147484324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2805318766" sldId="2147484325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1892346441" sldId="2147484326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3129577023" sldId="2147484327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3351696105" sldId="2147484328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849331134" sldId="2147484329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3615479200" sldId="2147484330"/>
          </pc:sldLayoutMkLst>
        </pc:sldLayoutChg>
        <pc:sldLayoutChg chg="del">
          <pc:chgData name="Peter Spáč" userId="2e8d26cd-55d7-4d78-8227-1866407259d9" providerId="ADAL" clId="{AD4DF211-D911-4E64-9FDD-F2D22B3157A8}" dt="2021-03-19T20:08:45.613" v="19" actId="47"/>
          <pc:sldLayoutMkLst>
            <pc:docMk/>
            <pc:sldMasterMk cId="639778884" sldId="2147484320"/>
            <pc:sldLayoutMk cId="2742115150" sldId="214748433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98859495081098E-2"/>
          <c:y val="4.7977717911138668E-2"/>
          <c:w val="0.92954262731547066"/>
          <c:h val="0.859100791401726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E3DF-4EDA-978D-10CFEC07DB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DF-4EDA-978D-10CFEC07DB1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E3DF-4EDA-978D-10CFEC07DB1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7-E3DF-4EDA-978D-10CFEC07DB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3DF-4EDA-978D-10CFEC07DB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List1!$C$3:$C$7</c:f>
              <c:strCache>
                <c:ptCount val="5"/>
                <c:pt idx="0">
                  <c:v>Definitely yes</c:v>
                </c:pt>
                <c:pt idx="1">
                  <c:v>Rather yes</c:v>
                </c:pt>
                <c:pt idx="2">
                  <c:v>Rather no</c:v>
                </c:pt>
                <c:pt idx="3">
                  <c:v>Definitely no</c:v>
                </c:pt>
                <c:pt idx="4">
                  <c:v>Do not know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24.3</c:v>
                </c:pt>
                <c:pt idx="2">
                  <c:v>24.3</c:v>
                </c:pt>
                <c:pt idx="3">
                  <c:v>16.5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DF-4EDA-978D-10CFEC07D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319808"/>
        <c:axId val="105325696"/>
      </c:barChart>
      <c:catAx>
        <c:axId val="10531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sk-SK"/>
          </a:p>
        </c:txPr>
        <c:crossAx val="105325696"/>
        <c:crosses val="autoZero"/>
        <c:auto val="1"/>
        <c:lblAlgn val="ctr"/>
        <c:lblOffset val="100"/>
        <c:noMultiLvlLbl val="0"/>
      </c:catAx>
      <c:valAx>
        <c:axId val="10532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sk-SK"/>
          </a:p>
        </c:txPr>
        <c:crossAx val="1053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911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8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04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49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16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6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2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511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9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0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05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673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2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878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026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423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291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2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245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186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83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02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346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43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900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64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27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5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750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55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24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6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034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83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285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1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85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755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737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276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00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52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55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2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011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1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65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35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30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141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82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503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1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10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904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015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15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146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621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95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301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5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6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95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570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82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864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57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677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645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5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8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364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48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07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54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30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76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469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68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2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30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32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313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6143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058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082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77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834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898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9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9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4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9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6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9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94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3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1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4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7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82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8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6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68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0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16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21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8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83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553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32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51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13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052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315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79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7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35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7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8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2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0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56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5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851648" cy="23454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b="0" dirty="0" err="1">
                <a:solidFill>
                  <a:srgbClr val="0070C0"/>
                </a:solidFill>
                <a:effectLst/>
              </a:rPr>
              <a:t>From</a:t>
            </a:r>
            <a:r>
              <a:rPr lang="cs-CZ" sz="6600" b="0" dirty="0">
                <a:solidFill>
                  <a:srgbClr val="0070C0"/>
                </a:solidFill>
                <a:effectLst/>
              </a:rPr>
              <a:t> Velvet </a:t>
            </a:r>
            <a:r>
              <a:rPr lang="cs-CZ" sz="6600" b="0" dirty="0" err="1">
                <a:solidFill>
                  <a:srgbClr val="0070C0"/>
                </a:solidFill>
                <a:effectLst/>
              </a:rPr>
              <a:t>Revolution</a:t>
            </a:r>
            <a:r>
              <a:rPr lang="cs-CZ" sz="6600" b="0" dirty="0">
                <a:solidFill>
                  <a:srgbClr val="0070C0"/>
                </a:solidFill>
                <a:effectLst/>
              </a:rPr>
              <a:t> to Velvet </a:t>
            </a:r>
            <a:r>
              <a:rPr lang="cs-CZ" sz="6600" b="0" dirty="0" err="1">
                <a:solidFill>
                  <a:srgbClr val="0070C0"/>
                </a:solidFill>
                <a:effectLst/>
              </a:rPr>
              <a:t>Divorce</a:t>
            </a:r>
            <a:endParaRPr lang="cs-CZ" sz="66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4652" y="5105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328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Crisis of VPN in 1990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spring 1990 the support of VPN fell to 10 </a:t>
            </a:r>
            <a:r>
              <a:rPr lang="sk-SK" dirty="0"/>
              <a:t>%</a:t>
            </a:r>
            <a:endParaRPr lang="en-US" dirty="0"/>
          </a:p>
          <a:p>
            <a:endParaRPr lang="en-GB" dirty="0"/>
          </a:p>
          <a:p>
            <a:r>
              <a:rPr lang="en-GB" dirty="0"/>
              <a:t>Reaction – adding communists on candidate lists:</a:t>
            </a:r>
          </a:p>
          <a:p>
            <a:pPr lvl="1"/>
            <a:r>
              <a:rPr lang="en-GB" dirty="0"/>
              <a:t>Dub</a:t>
            </a:r>
            <a:r>
              <a:rPr lang="sk-SK" dirty="0" err="1"/>
              <a:t>ček</a:t>
            </a:r>
            <a:r>
              <a:rPr lang="sk-SK" dirty="0"/>
              <a:t>, </a:t>
            </a:r>
            <a:r>
              <a:rPr lang="sk-SK" dirty="0" err="1"/>
              <a:t>Čič</a:t>
            </a:r>
            <a:r>
              <a:rPr lang="sk-SK" dirty="0"/>
              <a:t>, Schuster, </a:t>
            </a:r>
            <a:r>
              <a:rPr lang="sk-SK" dirty="0" err="1"/>
              <a:t>Čalfa</a:t>
            </a:r>
            <a:r>
              <a:rPr lang="en-US" dirty="0"/>
              <a:t>, </a:t>
            </a:r>
            <a:r>
              <a:rPr lang="sk-SK" dirty="0"/>
              <a:t>Kováč</a:t>
            </a:r>
          </a:p>
          <a:p>
            <a:pPr lvl="1"/>
            <a:r>
              <a:rPr lang="en-US" dirty="0"/>
              <a:t>VPN thus legitimized their political careers in the post 1989 situation</a:t>
            </a:r>
          </a:p>
          <a:p>
            <a:endParaRPr lang="en-US" dirty="0"/>
          </a:p>
          <a:p>
            <a:r>
              <a:rPr lang="en-US" dirty="0"/>
              <a:t>This pragmatic step helped VPN to win elections 1990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8640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Slovak party system after 1989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R</a:t>
            </a:r>
            <a:r>
              <a:rPr lang="en-US" dirty="0" err="1"/>
              <a:t>estoration</a:t>
            </a:r>
            <a:r>
              <a:rPr lang="en-US" dirty="0"/>
              <a:t> of party plurality</a:t>
            </a:r>
          </a:p>
          <a:p>
            <a:endParaRPr lang="en-US" dirty="0"/>
          </a:p>
          <a:p>
            <a:r>
              <a:rPr lang="sk-SK" dirty="0"/>
              <a:t>The </a:t>
            </a:r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rivals</a:t>
            </a:r>
            <a:r>
              <a:rPr lang="sk-SK" dirty="0"/>
              <a:t> of 1989</a:t>
            </a:r>
          </a:p>
          <a:p>
            <a:endParaRPr lang="sk-SK" dirty="0"/>
          </a:p>
          <a:p>
            <a:r>
              <a:rPr lang="sk-SK" dirty="0" err="1"/>
              <a:t>Historical</a:t>
            </a:r>
            <a:r>
              <a:rPr lang="sk-SK" dirty="0"/>
              <a:t> </a:t>
            </a:r>
            <a:r>
              <a:rPr lang="sk-SK" dirty="0" err="1"/>
              <a:t>parties</a:t>
            </a:r>
            <a:endParaRPr lang="sk-SK" dirty="0"/>
          </a:p>
          <a:p>
            <a:endParaRPr lang="sk-SK" dirty="0"/>
          </a:p>
          <a:p>
            <a:r>
              <a:rPr lang="sk-SK" dirty="0"/>
              <a:t>New </a:t>
            </a:r>
            <a:r>
              <a:rPr lang="sk-SK" dirty="0" err="1"/>
              <a:t>parties</a:t>
            </a:r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Fate of KS</a:t>
            </a:r>
            <a:r>
              <a:rPr lang="sk-SK" sz="4400" dirty="0"/>
              <a:t>C</a:t>
            </a:r>
            <a:r>
              <a:rPr lang="en-US" sz="4400" dirty="0"/>
              <a:t> and KSS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3981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en-US" b="1" dirty="0"/>
              <a:t>What happened to them?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a</a:t>
            </a:r>
            <a:r>
              <a:rPr lang="sk-SK" b="1" dirty="0"/>
              <a:t>)</a:t>
            </a:r>
            <a:r>
              <a:rPr lang="sk-SK" dirty="0"/>
              <a:t> </a:t>
            </a:r>
            <a:r>
              <a:rPr lang="en-US" dirty="0"/>
              <a:t>changed the name and transformed to social democracy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b) </a:t>
            </a:r>
            <a:r>
              <a:rPr lang="en-US" dirty="0"/>
              <a:t>changed the name and remained the same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c)</a:t>
            </a:r>
            <a:r>
              <a:rPr lang="sk-SK" dirty="0"/>
              <a:t> </a:t>
            </a:r>
            <a:r>
              <a:rPr lang="en-US" dirty="0"/>
              <a:t>kept the same name and ideology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d)</a:t>
            </a:r>
            <a:r>
              <a:rPr lang="en-US" dirty="0"/>
              <a:t> lived long and prospered</a:t>
            </a:r>
            <a:r>
              <a:rPr lang="sk-SK" b="1" dirty="0"/>
              <a:t> </a:t>
            </a:r>
            <a:endParaRPr lang="cs-CZ" b="1" dirty="0"/>
          </a:p>
          <a:p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1026" name="Picture 2" descr="http://pisek.kscm.cz/data2/dep_35/Logo_KSCM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25222"/>
            <a:ext cx="1080120" cy="14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pernavigator.sk/logos/12017/12017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01" y="1916832"/>
            <a:ext cx="1588179" cy="9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/>
              <a:t>Rivals</a:t>
            </a:r>
            <a:r>
              <a:rPr lang="cs-CZ" sz="4400" dirty="0"/>
              <a:t> of </a:t>
            </a:r>
            <a:r>
              <a:rPr lang="en-US" sz="4400" dirty="0"/>
              <a:t>1989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 err="1"/>
              <a:t>Communist</a:t>
            </a:r>
            <a:r>
              <a:rPr lang="en-US" b="1" dirty="0"/>
              <a:t>s</a:t>
            </a:r>
            <a:r>
              <a:rPr lang="cs-CZ" b="1" dirty="0"/>
              <a:t> (</a:t>
            </a:r>
            <a:r>
              <a:rPr lang="en-US" b="1" dirty="0"/>
              <a:t>KSS</a:t>
            </a:r>
            <a:r>
              <a:rPr lang="cs-CZ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Cooperation with</a:t>
            </a:r>
            <a:r>
              <a:rPr lang="sk-SK" dirty="0"/>
              <a:t> KSC</a:t>
            </a:r>
            <a:r>
              <a:rPr lang="en-US" dirty="0"/>
              <a:t> until elections 1990</a:t>
            </a:r>
            <a:endParaRPr lang="sk-SK" dirty="0"/>
          </a:p>
          <a:p>
            <a:pPr lvl="1"/>
            <a:r>
              <a:rPr lang="en-US" dirty="0"/>
              <a:t>Transformation to social democracy </a:t>
            </a:r>
            <a:r>
              <a:rPr lang="sk-SK" dirty="0">
                <a:sym typeface="Wingdings" pitchFamily="2" charset="2"/>
              </a:rPr>
              <a:t> 1991 – </a:t>
            </a:r>
            <a:r>
              <a:rPr lang="sk-SK" b="1" dirty="0">
                <a:sym typeface="Wingdings" pitchFamily="2" charset="2"/>
              </a:rPr>
              <a:t>Party of the </a:t>
            </a:r>
            <a:r>
              <a:rPr lang="sk-SK" b="1" dirty="0" err="1">
                <a:sym typeface="Wingdings" pitchFamily="2" charset="2"/>
              </a:rPr>
              <a:t>Democratic</a:t>
            </a:r>
            <a:r>
              <a:rPr lang="sk-SK" b="1" dirty="0">
                <a:sym typeface="Wingdings" pitchFamily="2" charset="2"/>
              </a:rPr>
              <a:t> </a:t>
            </a:r>
            <a:r>
              <a:rPr lang="sk-SK" b="1" dirty="0" err="1">
                <a:sym typeface="Wingdings" pitchFamily="2" charset="2"/>
              </a:rPr>
              <a:t>Left</a:t>
            </a:r>
            <a:r>
              <a:rPr lang="sk-SK" dirty="0">
                <a:sym typeface="Wingdings" pitchFamily="2" charset="2"/>
              </a:rPr>
              <a:t> (SDL)</a:t>
            </a:r>
          </a:p>
          <a:p>
            <a:pPr lvl="1"/>
            <a:r>
              <a:rPr lang="en-US" dirty="0">
                <a:sym typeface="Wingdings" pitchFamily="2" charset="2"/>
              </a:rPr>
              <a:t>Leader – Peter Weiss</a:t>
            </a:r>
            <a:endParaRPr lang="cs-CZ" dirty="0">
              <a:sym typeface="Wingdings" pitchFamily="2" charset="2"/>
            </a:endParaRPr>
          </a:p>
          <a:p>
            <a:endParaRPr lang="cs-CZ" b="1" dirty="0"/>
          </a:p>
          <a:p>
            <a:r>
              <a:rPr lang="en-US" b="1" dirty="0"/>
              <a:t>VPN:</a:t>
            </a:r>
          </a:p>
          <a:p>
            <a:pPr lvl="1"/>
            <a:r>
              <a:rPr lang="en-US" dirty="0"/>
              <a:t>Originally right-winged and liberal</a:t>
            </a:r>
          </a:p>
          <a:p>
            <a:pPr lvl="1"/>
            <a:r>
              <a:rPr lang="en-US" dirty="0"/>
              <a:t>Dissent movement</a:t>
            </a:r>
          </a:p>
          <a:p>
            <a:endParaRPr lang="cs-CZ" b="1" dirty="0"/>
          </a:p>
          <a:p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30722" name="Picture 2" descr="http://www.tyden.cz/obrazek/4a977a38d3315/weissis4-4a977e657b5f1_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302433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87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>
                <a:solidFill>
                  <a:srgbClr val="04617B"/>
                </a:solidFill>
              </a:rPr>
              <a:t>Historical</a:t>
            </a:r>
            <a:r>
              <a:rPr lang="cs-CZ" sz="4400" dirty="0">
                <a:solidFill>
                  <a:srgbClr val="04617B"/>
                </a:solidFill>
              </a:rPr>
              <a:t> parties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cs-CZ" b="1" dirty="0" err="1"/>
              <a:t>Slovak</a:t>
            </a:r>
            <a:r>
              <a:rPr lang="cs-CZ" b="1" dirty="0"/>
              <a:t> </a:t>
            </a:r>
            <a:r>
              <a:rPr lang="cs-CZ" b="1" dirty="0" err="1"/>
              <a:t>National</a:t>
            </a:r>
            <a:r>
              <a:rPr lang="cs-CZ" b="1" dirty="0"/>
              <a:t> Party (</a:t>
            </a:r>
            <a:r>
              <a:rPr lang="en-US" b="1" dirty="0"/>
              <a:t>SNS</a:t>
            </a:r>
            <a:r>
              <a:rPr lang="cs-CZ" b="1" dirty="0"/>
              <a:t>):</a:t>
            </a:r>
          </a:p>
          <a:p>
            <a:pPr lvl="1"/>
            <a:r>
              <a:rPr lang="en-US" dirty="0"/>
              <a:t>O</a:t>
            </a:r>
            <a:r>
              <a:rPr lang="cs-CZ" dirty="0" err="1"/>
              <a:t>fficial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 of its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pPr lvl="1"/>
            <a:r>
              <a:rPr lang="en-US" dirty="0"/>
              <a:t>Very questionable historical link</a:t>
            </a:r>
            <a:endParaRPr lang="cs-CZ" dirty="0"/>
          </a:p>
          <a:p>
            <a:pPr lvl="1"/>
            <a:r>
              <a:rPr lang="en-US" dirty="0"/>
              <a:t>S</a:t>
            </a:r>
            <a:r>
              <a:rPr lang="cs-CZ" dirty="0" err="1"/>
              <a:t>trong</a:t>
            </a:r>
            <a:r>
              <a:rPr lang="cs-CZ" dirty="0"/>
              <a:t> stress on the </a:t>
            </a:r>
            <a:r>
              <a:rPr lang="cs-CZ" dirty="0" err="1"/>
              <a:t>position</a:t>
            </a:r>
            <a:r>
              <a:rPr lang="cs-CZ" dirty="0"/>
              <a:t> of Slovakia</a:t>
            </a:r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b="1" dirty="0" err="1"/>
              <a:t>Democratic</a:t>
            </a:r>
            <a:r>
              <a:rPr lang="cs-CZ" b="1" dirty="0"/>
              <a:t> Party (</a:t>
            </a:r>
            <a:r>
              <a:rPr lang="en-US" b="1" dirty="0"/>
              <a:t>DS</a:t>
            </a:r>
            <a:r>
              <a:rPr lang="cs-CZ" b="1" dirty="0"/>
              <a:t>):</a:t>
            </a:r>
          </a:p>
          <a:p>
            <a:pPr lvl="1"/>
            <a:r>
              <a:rPr lang="en-US" dirty="0"/>
              <a:t>W</a:t>
            </a:r>
            <a:r>
              <a:rPr lang="cs-CZ" dirty="0" err="1"/>
              <a:t>eak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link</a:t>
            </a:r>
          </a:p>
          <a:p>
            <a:pPr lvl="1"/>
            <a:r>
              <a:rPr lang="en-US" dirty="0"/>
              <a:t>C</a:t>
            </a:r>
            <a:r>
              <a:rPr lang="cs-CZ" dirty="0" err="1"/>
              <a:t>ivic</a:t>
            </a:r>
            <a:r>
              <a:rPr lang="cs-CZ" dirty="0"/>
              <a:t>, </a:t>
            </a:r>
            <a:r>
              <a:rPr lang="cs-CZ" dirty="0" err="1"/>
              <a:t>right-wing</a:t>
            </a:r>
            <a:r>
              <a:rPr lang="cs-CZ" dirty="0"/>
              <a:t> </a:t>
            </a:r>
            <a:r>
              <a:rPr lang="cs-CZ" dirty="0" err="1"/>
              <a:t>orientation</a:t>
            </a:r>
            <a:endParaRPr lang="cs-CZ" dirty="0"/>
          </a:p>
          <a:p>
            <a:pPr lvl="1"/>
            <a:r>
              <a:rPr lang="en-US" dirty="0"/>
              <a:t>Remained without bigger support</a:t>
            </a:r>
          </a:p>
          <a:p>
            <a:endParaRPr lang="en-US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29700" name="Picture 4" descr="http://img.topky.sk/1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268760"/>
            <a:ext cx="190500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4617B"/>
                </a:solidFill>
              </a:rPr>
              <a:t>New parties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n-US" b="1" dirty="0"/>
              <a:t>Christian-Democratic Movement </a:t>
            </a:r>
            <a:r>
              <a:rPr lang="sk-SK" b="1" dirty="0"/>
              <a:t>(KDH):</a:t>
            </a:r>
            <a:endParaRPr lang="en-US" b="1" dirty="0"/>
          </a:p>
          <a:p>
            <a:pPr lvl="1"/>
            <a:r>
              <a:rPr lang="en-US" dirty="0"/>
              <a:t>Christian and conservative values</a:t>
            </a:r>
          </a:p>
          <a:p>
            <a:pPr lvl="1"/>
            <a:r>
              <a:rPr lang="en-US" dirty="0"/>
              <a:t>Catholic dissent</a:t>
            </a:r>
          </a:p>
          <a:p>
            <a:pPr lvl="1"/>
            <a:r>
              <a:rPr lang="en-US" dirty="0"/>
              <a:t>Leader – </a:t>
            </a:r>
            <a:r>
              <a:rPr lang="sk-SK" dirty="0"/>
              <a:t>Ján Čarnogurský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en-US" b="1" dirty="0"/>
              <a:t>Hungarian</a:t>
            </a:r>
            <a:r>
              <a:rPr lang="sk-SK" b="1" dirty="0"/>
              <a:t> </a:t>
            </a:r>
            <a:r>
              <a:rPr lang="en-US" b="1" dirty="0"/>
              <a:t>parties</a:t>
            </a:r>
            <a:r>
              <a:rPr lang="sk-SK" b="1" dirty="0"/>
              <a:t>:</a:t>
            </a:r>
          </a:p>
          <a:p>
            <a:pPr lvl="1"/>
            <a:r>
              <a:rPr lang="en-US" dirty="0"/>
              <a:t>Smaller</a:t>
            </a:r>
            <a:r>
              <a:rPr lang="sk-SK" dirty="0"/>
              <a:t> </a:t>
            </a:r>
            <a:r>
              <a:rPr lang="en-US" dirty="0"/>
              <a:t>parties</a:t>
            </a:r>
            <a:r>
              <a:rPr lang="sk-SK" dirty="0"/>
              <a:t> </a:t>
            </a:r>
          </a:p>
          <a:p>
            <a:pPr lvl="1"/>
            <a:r>
              <a:rPr lang="en-US" dirty="0"/>
              <a:t>Support by ethnic Hungarians</a:t>
            </a:r>
          </a:p>
          <a:p>
            <a:pPr lvl="1"/>
            <a:r>
              <a:rPr lang="en-US" dirty="0"/>
              <a:t>Mutual</a:t>
            </a:r>
            <a:r>
              <a:rPr lang="sk-SK" dirty="0"/>
              <a:t> </a:t>
            </a:r>
            <a:r>
              <a:rPr lang="en-US" dirty="0"/>
              <a:t>cooperation</a:t>
            </a:r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1026" name="Picture 2" descr="http://czechfolks.com/plus/wp-content/uploads/2009/10/carnogursky-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771800" cy="2078850"/>
          </a:xfrm>
          <a:prstGeom prst="rect">
            <a:avLst/>
          </a:prstGeom>
          <a:noFill/>
        </p:spPr>
      </p:pic>
      <p:pic>
        <p:nvPicPr>
          <p:cNvPr id="1028" name="Picture 4" descr="http://korkep.sk/files/2011/09/buga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93981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Elections 1990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12036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KSC /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after elections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Officially</a:t>
            </a:r>
            <a:r>
              <a:rPr lang="sk-SK" dirty="0"/>
              <a:t> c</a:t>
            </a:r>
            <a:r>
              <a:rPr lang="en-US" dirty="0" err="1"/>
              <a:t>ente</a:t>
            </a:r>
            <a:r>
              <a:rPr lang="sk-SK" dirty="0"/>
              <a:t>r</a:t>
            </a:r>
            <a:r>
              <a:rPr lang="en-US" dirty="0"/>
              <a:t>-right government</a:t>
            </a:r>
          </a:p>
          <a:p>
            <a:endParaRPr lang="en-US" dirty="0"/>
          </a:p>
          <a:p>
            <a:r>
              <a:rPr lang="en-US" dirty="0"/>
              <a:t>Prime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– </a:t>
            </a:r>
            <a:r>
              <a:rPr lang="en-US" dirty="0" err="1"/>
              <a:t>Vladim</a:t>
            </a:r>
            <a:r>
              <a:rPr lang="sk-SK" dirty="0" err="1"/>
              <a:t>ír</a:t>
            </a:r>
            <a:r>
              <a:rPr lang="sk-SK" dirty="0"/>
              <a:t> Mečiar</a:t>
            </a:r>
            <a:r>
              <a:rPr lang="en-US" dirty="0"/>
              <a:t> (VPN)</a:t>
            </a:r>
            <a:endParaRPr lang="sk-SK" dirty="0"/>
          </a:p>
          <a:p>
            <a:endParaRPr lang="en-US" dirty="0"/>
          </a:p>
          <a:p>
            <a:r>
              <a:rPr lang="en-US" dirty="0"/>
              <a:t>Impact of previous personal changes in VPN:</a:t>
            </a:r>
          </a:p>
          <a:p>
            <a:pPr lvl="1"/>
            <a:r>
              <a:rPr lang="en-US" dirty="0"/>
              <a:t>Most executive posts of VPN gained by former communists</a:t>
            </a:r>
          </a:p>
          <a:p>
            <a:pPr lvl="1"/>
            <a:r>
              <a:rPr lang="en-US" dirty="0"/>
              <a:t>Internal tension about the character of economic reform</a:t>
            </a:r>
          </a:p>
          <a:p>
            <a:endParaRPr lang="en-US" dirty="0"/>
          </a:p>
          <a:p>
            <a:r>
              <a:rPr lang="en-US" dirty="0"/>
              <a:t>Conflict between VPN’s liberal leadership and</a:t>
            </a:r>
            <a:r>
              <a:rPr lang="sk-SK" dirty="0"/>
              <a:t> Mečiar </a:t>
            </a:r>
            <a:r>
              <a:rPr lang="sk-SK" dirty="0">
                <a:sym typeface="Wingdings" pitchFamily="2" charset="2"/>
              </a:rPr>
              <a:t> new Prime Minister Čarnogurský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Party system in 1990 - 1992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Intensive dynamics: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stability of party 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Secessions and </a:t>
            </a:r>
            <a:r>
              <a:rPr lang="sk-SK" dirty="0" err="1"/>
              <a:t>emergence</a:t>
            </a:r>
            <a:r>
              <a:rPr lang="en-US" dirty="0"/>
              <a:t> of new parties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Most parties affected by these trends </a:t>
            </a:r>
            <a:r>
              <a:rPr lang="sk-SK" dirty="0"/>
              <a:t>(VPN, KDH, KSS-SDL, SNS)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parties ended as marginal – with only one crucial </a:t>
            </a:r>
            <a:r>
              <a:rPr lang="en-US" b="1" dirty="0"/>
              <a:t>exemption</a:t>
            </a:r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/>
              <a:t>Communist</a:t>
            </a:r>
            <a:r>
              <a:rPr lang="cs-CZ" sz="4000" dirty="0"/>
              <a:t> </a:t>
            </a:r>
            <a:r>
              <a:rPr lang="cs-CZ" sz="4000" dirty="0" err="1"/>
              <a:t>regime</a:t>
            </a:r>
            <a:r>
              <a:rPr lang="cs-CZ" sz="4000" dirty="0"/>
              <a:t> in </a:t>
            </a:r>
            <a:r>
              <a:rPr lang="cs-CZ" sz="4000" dirty="0" err="1"/>
              <a:t>Czechoslovakia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Rigid nature of the regime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impact of normalization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No political liberalization </a:t>
            </a:r>
            <a:r>
              <a:rPr lang="sk-SK" dirty="0">
                <a:sym typeface="Wingdings" pitchFamily="2" charset="2"/>
              </a:rPr>
              <a:t>(</a:t>
            </a:r>
            <a:r>
              <a:rPr lang="en-US" dirty="0">
                <a:sym typeface="Wingdings" pitchFamily="2" charset="2"/>
              </a:rPr>
              <a:t>unlike Poland or Hungary</a:t>
            </a:r>
            <a:r>
              <a:rPr lang="sk-SK" dirty="0">
                <a:sym typeface="Wingdings" pitchFamily="2" charset="2"/>
              </a:rPr>
              <a:t>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Absence of dialogue between the regime and the opposition</a:t>
            </a: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9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Birth of a new star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Escalation of conflict in VPN</a:t>
            </a:r>
            <a:endParaRPr lang="cs-CZ" dirty="0"/>
          </a:p>
          <a:p>
            <a:endParaRPr lang="cs-CZ" dirty="0"/>
          </a:p>
          <a:p>
            <a:r>
              <a:rPr lang="en-US" dirty="0"/>
              <a:t>Party of two faces – liberals vs. </a:t>
            </a:r>
            <a:r>
              <a:rPr lang="cs-CZ" dirty="0" err="1"/>
              <a:t>former</a:t>
            </a:r>
            <a:r>
              <a:rPr lang="cs-CZ" dirty="0"/>
              <a:t> </a:t>
            </a:r>
            <a:r>
              <a:rPr lang="en-US" dirty="0"/>
              <a:t>communists</a:t>
            </a:r>
            <a:endParaRPr lang="cs-CZ" dirty="0"/>
          </a:p>
          <a:p>
            <a:endParaRPr lang="en-US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1991 – Mečiar </a:t>
            </a:r>
            <a:r>
              <a:rPr lang="cs-CZ" dirty="0" err="1">
                <a:sym typeface="Wingdings" pitchFamily="2" charset="2"/>
              </a:rPr>
              <a:t>creates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Movement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for</a:t>
            </a:r>
            <a:r>
              <a:rPr lang="cs-CZ" dirty="0">
                <a:sym typeface="Wingdings" pitchFamily="2" charset="2"/>
              </a:rPr>
              <a:t> a </a:t>
            </a:r>
            <a:r>
              <a:rPr lang="cs-CZ" dirty="0" err="1">
                <a:sym typeface="Wingdings" pitchFamily="2" charset="2"/>
              </a:rPr>
              <a:t>Democratic</a:t>
            </a:r>
            <a:r>
              <a:rPr lang="cs-CZ" dirty="0">
                <a:sym typeface="Wingdings" pitchFamily="2" charset="2"/>
              </a:rPr>
              <a:t> Slovakia (</a:t>
            </a:r>
            <a:r>
              <a:rPr lang="cs-CZ" b="1" dirty="0">
                <a:sym typeface="Wingdings" pitchFamily="2" charset="2"/>
              </a:rPr>
              <a:t>HZDS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reform</a:t>
            </a: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opulism</a:t>
            </a:r>
            <a:endParaRPr lang="cs-CZ" dirty="0"/>
          </a:p>
          <a:p>
            <a:pPr lvl="1"/>
            <a:r>
              <a:rPr lang="en-US" dirty="0"/>
              <a:t>N</a:t>
            </a:r>
            <a:r>
              <a:rPr lang="cs-CZ" dirty="0" err="1"/>
              <a:t>ationalism</a:t>
            </a:r>
            <a:endParaRPr lang="cs-CZ" dirty="0"/>
          </a:p>
          <a:p>
            <a:endParaRPr lang="cs-CZ" dirty="0"/>
          </a:p>
          <a:p>
            <a:r>
              <a:rPr lang="en-US" dirty="0"/>
              <a:t>O</a:t>
            </a:r>
            <a:r>
              <a:rPr lang="cs-CZ" dirty="0" err="1"/>
              <a:t>verwhelming</a:t>
            </a:r>
            <a:r>
              <a:rPr lang="cs-CZ" dirty="0"/>
              <a:t> support of Mečiar in society (80-90 %)</a:t>
            </a:r>
            <a:endParaRPr lang="en-US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90466" name="Picture 2" descr="http://humanisti.sk/storage/201111181623_hz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221326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err="1"/>
              <a:t>Czechoslovakia</a:t>
            </a:r>
            <a:r>
              <a:rPr lang="cs-CZ" sz="4800" dirty="0"/>
              <a:t> </a:t>
            </a:r>
            <a:r>
              <a:rPr lang="cs-CZ" sz="4800" dirty="0" err="1"/>
              <a:t>after</a:t>
            </a:r>
            <a:r>
              <a:rPr lang="cs-CZ" sz="4800" dirty="0"/>
              <a:t>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November 1989 opened discussions about the character of the state</a:t>
            </a:r>
          </a:p>
          <a:p>
            <a:endParaRPr lang="en-US" dirty="0"/>
          </a:p>
          <a:p>
            <a:r>
              <a:rPr lang="en-US" dirty="0"/>
              <a:t>Different ideas about:</a:t>
            </a:r>
          </a:p>
          <a:p>
            <a:pPr lvl="1"/>
            <a:r>
              <a:rPr lang="en-US" dirty="0"/>
              <a:t>The role of federation and both republics</a:t>
            </a:r>
          </a:p>
          <a:p>
            <a:pPr lvl="1"/>
            <a:r>
              <a:rPr lang="en-US" dirty="0"/>
              <a:t>The speed and shape of the economic reform</a:t>
            </a:r>
          </a:p>
          <a:p>
            <a:endParaRPr lang="en-US" dirty="0"/>
          </a:p>
          <a:p>
            <a:r>
              <a:rPr lang="en-US" dirty="0"/>
              <a:t>December 31, 1992 – end of the game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7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Two isolated party systems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Most parties operated </a:t>
            </a:r>
            <a:r>
              <a:rPr lang="en-US" b="1" dirty="0"/>
              <a:t>within </a:t>
            </a:r>
            <a:r>
              <a:rPr lang="sk-SK" b="1" dirty="0"/>
              <a:t>„</a:t>
            </a:r>
            <a:r>
              <a:rPr lang="en-US" b="1" dirty="0"/>
              <a:t>national</a:t>
            </a:r>
            <a:r>
              <a:rPr lang="sk-SK" b="1" dirty="0"/>
              <a:t>“</a:t>
            </a:r>
            <a:r>
              <a:rPr lang="en-US" b="1" dirty="0"/>
              <a:t> borders</a:t>
            </a:r>
          </a:p>
          <a:p>
            <a:endParaRPr lang="en-US" dirty="0"/>
          </a:p>
          <a:p>
            <a:r>
              <a:rPr lang="en-US" dirty="0"/>
              <a:t>Communists:</a:t>
            </a:r>
          </a:p>
          <a:p>
            <a:pPr lvl="1"/>
            <a:r>
              <a:rPr lang="en-US" dirty="0"/>
              <a:t>Together in elections 1990</a:t>
            </a:r>
          </a:p>
          <a:p>
            <a:pPr lvl="1"/>
            <a:r>
              <a:rPr lang="en-US" dirty="0"/>
              <a:t>Czech </a:t>
            </a:r>
            <a:r>
              <a:rPr lang="cs-CZ" dirty="0" err="1"/>
              <a:t>hardliners</a:t>
            </a:r>
            <a:r>
              <a:rPr lang="cs-CZ" dirty="0"/>
              <a:t> vs.</a:t>
            </a:r>
            <a:r>
              <a:rPr lang="en-US" dirty="0"/>
              <a:t> Slovak reformists </a:t>
            </a:r>
            <a:endParaRPr lang="cs-CZ" dirty="0"/>
          </a:p>
          <a:p>
            <a:pPr lvl="1"/>
            <a:r>
              <a:rPr lang="en-US" dirty="0"/>
              <a:t>Dissolution into two separate parties in 1991</a:t>
            </a:r>
          </a:p>
          <a:p>
            <a:endParaRPr lang="en-US" dirty="0"/>
          </a:p>
          <a:p>
            <a:r>
              <a:rPr lang="en-US" dirty="0"/>
              <a:t>Unsuccessful efforts to make party links:</a:t>
            </a:r>
          </a:p>
          <a:p>
            <a:pPr lvl="1"/>
            <a:r>
              <a:rPr lang="en-US" dirty="0"/>
              <a:t>Greens, Christian democrats, social democrats</a:t>
            </a:r>
          </a:p>
          <a:p>
            <a:pPr lvl="1"/>
            <a:r>
              <a:rPr lang="en-US" dirty="0"/>
              <a:t>Czech Civic Democratic Party </a:t>
            </a:r>
            <a:r>
              <a:rPr lang="sk-SK" dirty="0"/>
              <a:t>(ODS)</a:t>
            </a:r>
            <a:r>
              <a:rPr lang="en-US" dirty="0"/>
              <a:t> and elections 1992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hyphen war</a:t>
            </a:r>
            <a:r>
              <a:rPr lang="sk-SK" sz="4800" dirty="0"/>
              <a:t> (</a:t>
            </a:r>
            <a:r>
              <a:rPr lang="en-US" sz="4800" dirty="0"/>
              <a:t>spring 1990</a:t>
            </a:r>
            <a:r>
              <a:rPr lang="sk-SK" sz="4800" dirty="0"/>
              <a:t>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Can you find a hyphen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The definitions of hyphen vary. Typically it is a punctuation mark used to join words. In Central Europe it is also a reason to start a war between Czechs and Slovaks. It looks like this -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5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hyphen war</a:t>
            </a:r>
            <a:r>
              <a:rPr lang="sk-SK" sz="4800" dirty="0"/>
              <a:t> (</a:t>
            </a:r>
            <a:r>
              <a:rPr lang="en-US" sz="4800" dirty="0"/>
              <a:t>spring 1990</a:t>
            </a:r>
            <a:r>
              <a:rPr lang="sk-SK" sz="4800" dirty="0"/>
              <a:t>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Conflict about the name of the federation</a:t>
            </a:r>
          </a:p>
          <a:p>
            <a:endParaRPr lang="en-US" dirty="0"/>
          </a:p>
          <a:p>
            <a:r>
              <a:rPr lang="en-US" dirty="0"/>
              <a:t>Slovaks wanted to add a hyphen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Czecho-Slovak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Republic</a:t>
            </a:r>
          </a:p>
          <a:p>
            <a:endParaRPr lang="sk-SK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Czechs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refused this because of it</a:t>
            </a:r>
            <a:r>
              <a:rPr lang="cs-CZ" dirty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usage </a:t>
            </a:r>
            <a:r>
              <a:rPr lang="sk-SK" dirty="0">
                <a:sym typeface="Wingdings" pitchFamily="2" charset="2"/>
              </a:rPr>
              <a:t>in 1938-1939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Hyphen:</a:t>
            </a:r>
          </a:p>
          <a:p>
            <a:pPr lvl="1"/>
            <a:r>
              <a:rPr lang="en-US" dirty="0"/>
              <a:t>Symbol of equity between nations for Slovaks</a:t>
            </a:r>
          </a:p>
          <a:p>
            <a:pPr lvl="1"/>
            <a:r>
              <a:rPr lang="en-US" dirty="0"/>
              <a:t>Reminiscence of a negative experience for Czechs</a:t>
            </a:r>
          </a:p>
          <a:p>
            <a:endParaRPr lang="en-US" dirty="0"/>
          </a:p>
          <a:p>
            <a:r>
              <a:rPr lang="en-US" dirty="0"/>
              <a:t>Final solution – Czech and Slovak Federal Republic </a:t>
            </a:r>
            <a:r>
              <a:rPr lang="sk-SK" dirty="0"/>
              <a:t>(</a:t>
            </a:r>
            <a:r>
              <a:rPr lang="en-US" dirty="0"/>
              <a:t>C</a:t>
            </a:r>
            <a:r>
              <a:rPr lang="sk-SK" dirty="0"/>
              <a:t>SFR)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6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800" dirty="0"/>
              <a:t>Slovak </a:t>
            </a:r>
            <a:r>
              <a:rPr lang="sk-SK" sz="4800" dirty="0" err="1"/>
              <a:t>parties</a:t>
            </a:r>
            <a:r>
              <a:rPr lang="sk-SK" sz="4800" dirty="0"/>
              <a:t> and </a:t>
            </a:r>
            <a:r>
              <a:rPr lang="sk-SK" sz="4800" dirty="0" err="1"/>
              <a:t>Czechoslovakia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Diverse ideas about the statehood</a:t>
            </a:r>
          </a:p>
          <a:p>
            <a:endParaRPr lang="en-US" dirty="0"/>
          </a:p>
          <a:p>
            <a:r>
              <a:rPr lang="en-US" dirty="0"/>
              <a:t>Independence was not a goal shortly after 1989</a:t>
            </a:r>
          </a:p>
          <a:p>
            <a:endParaRPr lang="en-US" dirty="0"/>
          </a:p>
          <a:p>
            <a:r>
              <a:rPr lang="en-US" dirty="0"/>
              <a:t>After elections 1990:</a:t>
            </a:r>
          </a:p>
          <a:p>
            <a:pPr lvl="1"/>
            <a:r>
              <a:rPr lang="en-US" b="1" dirty="0"/>
              <a:t>Stronger position </a:t>
            </a:r>
            <a:r>
              <a:rPr lang="en-US" dirty="0"/>
              <a:t>of Slovakia within the state (VPN)</a:t>
            </a:r>
          </a:p>
          <a:p>
            <a:pPr lvl="1"/>
            <a:r>
              <a:rPr lang="en-US" b="1" dirty="0"/>
              <a:t>Confederation</a:t>
            </a:r>
            <a:r>
              <a:rPr lang="en-US" dirty="0"/>
              <a:t> – to grant Slovakia a sole chair and a star in the European Union (KDH)</a:t>
            </a:r>
          </a:p>
          <a:p>
            <a:pPr lvl="1"/>
            <a:r>
              <a:rPr lang="en-US" b="1" dirty="0"/>
              <a:t>Independence (</a:t>
            </a:r>
            <a:r>
              <a:rPr lang="en-US" dirty="0"/>
              <a:t>SNS)</a:t>
            </a:r>
            <a:endParaRPr lang="en-US" b="1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3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vc.sk/sk/wp-content/blogs.dir/2/files/eu-flag/eu-fla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77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Discussions about the C</a:t>
            </a:r>
            <a:r>
              <a:rPr lang="sk-SK" sz="4800" dirty="0"/>
              <a:t>SFR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Aims of Slovak governing parties:</a:t>
            </a:r>
          </a:p>
          <a:p>
            <a:pPr lvl="1"/>
            <a:r>
              <a:rPr lang="en-US" dirty="0"/>
              <a:t>Stronger position of Slovak political institutions</a:t>
            </a:r>
          </a:p>
          <a:p>
            <a:pPr lvl="1"/>
            <a:r>
              <a:rPr lang="en-US" dirty="0"/>
              <a:t>Stronger republics within a weaker federation</a:t>
            </a:r>
          </a:p>
          <a:p>
            <a:endParaRPr lang="en-US" dirty="0"/>
          </a:p>
          <a:p>
            <a:r>
              <a:rPr lang="en-US" dirty="0"/>
              <a:t>Beginning of 1992 – </a:t>
            </a:r>
            <a:r>
              <a:rPr lang="en-US" b="1" dirty="0"/>
              <a:t>agreement in </a:t>
            </a:r>
            <a:r>
              <a:rPr lang="en-US" b="1" dirty="0" err="1"/>
              <a:t>Milovy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Compromise between Czechs and Slovaks</a:t>
            </a:r>
          </a:p>
          <a:p>
            <a:pPr lvl="1"/>
            <a:r>
              <a:rPr lang="en-US" dirty="0"/>
              <a:t>A weaker form of federation</a:t>
            </a:r>
          </a:p>
          <a:p>
            <a:pPr lvl="1"/>
            <a:r>
              <a:rPr lang="en-US" dirty="0"/>
              <a:t>Led to split of KDH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cs-CZ" dirty="0">
                <a:sym typeface="Wingdings" pitchFamily="2" charset="2"/>
              </a:rPr>
              <a:t> Slovakia </a:t>
            </a:r>
            <a:r>
              <a:rPr lang="en-US" dirty="0">
                <a:sym typeface="Wingdings" pitchFamily="2" charset="2"/>
              </a:rPr>
              <a:t>refused the agreement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Mečiar and HZDS </a:t>
            </a:r>
            <a:r>
              <a:rPr lang="en-US" dirty="0">
                <a:sym typeface="Wingdings" pitchFamily="2" charset="2"/>
              </a:rPr>
              <a:t>took the lead as protectors of Slovak nation and its interests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77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Last federal election (June 1992)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HZDS offered five scenarios to its voters:</a:t>
            </a:r>
          </a:p>
          <a:p>
            <a:pPr lvl="1"/>
            <a:r>
              <a:rPr lang="en-US" dirty="0"/>
              <a:t>Federation</a:t>
            </a:r>
          </a:p>
          <a:p>
            <a:pPr lvl="1"/>
            <a:r>
              <a:rPr lang="en-US" dirty="0"/>
              <a:t>Confederation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„Benelux“ model</a:t>
            </a:r>
          </a:p>
          <a:p>
            <a:pPr lvl="1"/>
            <a:r>
              <a:rPr lang="en-US" dirty="0"/>
              <a:t>Independence</a:t>
            </a:r>
          </a:p>
          <a:p>
            <a:endParaRPr lang="en-US" dirty="0"/>
          </a:p>
          <a:p>
            <a:r>
              <a:rPr lang="en-US" dirty="0"/>
              <a:t>Election results:</a:t>
            </a:r>
          </a:p>
          <a:p>
            <a:pPr lvl="1"/>
            <a:r>
              <a:rPr lang="en-US" dirty="0"/>
              <a:t>Success of HZDS (and Czech ODS of </a:t>
            </a:r>
            <a:r>
              <a:rPr lang="en-US" dirty="0" err="1"/>
              <a:t>Václav</a:t>
            </a:r>
            <a:r>
              <a:rPr lang="en-US" dirty="0"/>
              <a:t> Klaus)</a:t>
            </a:r>
          </a:p>
          <a:p>
            <a:pPr lvl="1"/>
            <a:r>
              <a:rPr lang="en-US" dirty="0"/>
              <a:t>Failure of pro-federal parties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2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End of the federation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Declaration of Independence of the Slovak Nation:</a:t>
            </a:r>
          </a:p>
          <a:p>
            <a:pPr lvl="1"/>
            <a:r>
              <a:rPr lang="en-US" dirty="0"/>
              <a:t>July 1992 </a:t>
            </a:r>
            <a:r>
              <a:rPr lang="en-US"/>
              <a:t>(shortly after </a:t>
            </a:r>
            <a:r>
              <a:rPr lang="en-US" dirty="0"/>
              <a:t>the elections)</a:t>
            </a:r>
          </a:p>
          <a:p>
            <a:pPr lvl="1"/>
            <a:r>
              <a:rPr lang="en-US" dirty="0"/>
              <a:t>Appointed by the Slovak parliament</a:t>
            </a:r>
          </a:p>
          <a:p>
            <a:pPr lvl="1"/>
            <a:r>
              <a:rPr lang="en-US" dirty="0"/>
              <a:t>Proclamation of sovereignty of Slovakia</a:t>
            </a:r>
          </a:p>
          <a:p>
            <a:endParaRPr lang="en-US" dirty="0"/>
          </a:p>
          <a:p>
            <a:r>
              <a:rPr lang="en-US" dirty="0"/>
              <a:t>Cons</a:t>
            </a:r>
            <a:r>
              <a:rPr lang="cs-CZ" dirty="0"/>
              <a:t>t</a:t>
            </a:r>
            <a:r>
              <a:rPr lang="en-US" dirty="0" err="1"/>
              <a:t>itution</a:t>
            </a:r>
            <a:r>
              <a:rPr lang="en-US" dirty="0"/>
              <a:t> of the Slovak Republic:</a:t>
            </a:r>
          </a:p>
          <a:p>
            <a:pPr lvl="1"/>
            <a:r>
              <a:rPr lang="en-US" dirty="0"/>
              <a:t>September 1992</a:t>
            </a:r>
          </a:p>
          <a:p>
            <a:endParaRPr lang="en-US" dirty="0"/>
          </a:p>
          <a:p>
            <a:r>
              <a:rPr lang="en-US" dirty="0"/>
              <a:t>Both KDH and the Hungarian parties voted against or did not vote at 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1.teraz.sk/usercontent/photos/3/e/a/3-3eaea1bad96908269a2876ab49e9160211007f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3" cy="24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Second half</a:t>
            </a:r>
            <a:r>
              <a:rPr lang="cs-CZ" sz="4400" dirty="0"/>
              <a:t> </a:t>
            </a:r>
            <a:r>
              <a:rPr lang="cs-CZ" sz="4400" dirty="0" err="1"/>
              <a:t>of</a:t>
            </a:r>
            <a:r>
              <a:rPr lang="cs-CZ" sz="4400" dirty="0"/>
              <a:t> </a:t>
            </a:r>
            <a:r>
              <a:rPr lang="cs-CZ" sz="4400" dirty="0" err="1"/>
              <a:t>the</a:t>
            </a:r>
            <a:r>
              <a:rPr lang="cs-CZ" sz="4400" dirty="0"/>
              <a:t> 1980s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219256" cy="5040560"/>
          </a:xfrm>
        </p:spPr>
        <p:txBody>
          <a:bodyPr>
            <a:normAutofit/>
          </a:bodyPr>
          <a:lstStyle/>
          <a:p>
            <a:r>
              <a:rPr lang="en-US" sz="2800" dirty="0"/>
              <a:t>Rising discontent in the society</a:t>
            </a:r>
          </a:p>
          <a:p>
            <a:endParaRPr lang="cs-CZ" sz="2800" dirty="0"/>
          </a:p>
          <a:p>
            <a:r>
              <a:rPr lang="en-US" sz="2800" dirty="0"/>
              <a:t>The regime as a set of compulsory rituals without legitimacy</a:t>
            </a:r>
            <a:endParaRPr lang="cs-CZ" sz="2800" dirty="0"/>
          </a:p>
          <a:p>
            <a:endParaRPr lang="cs-CZ" sz="2800" dirty="0"/>
          </a:p>
          <a:p>
            <a:r>
              <a:rPr lang="en-US" sz="2800" b="1" dirty="0"/>
              <a:t>Candle demonstration</a:t>
            </a:r>
            <a:r>
              <a:rPr lang="en-US" sz="2800" dirty="0"/>
              <a:t> (1988) </a:t>
            </a:r>
            <a:r>
              <a:rPr lang="en-US" sz="2400" dirty="0"/>
              <a:t>in </a:t>
            </a:r>
            <a:r>
              <a:rPr lang="en-GB" dirty="0"/>
              <a:t>Bratislava</a:t>
            </a:r>
          </a:p>
          <a:p>
            <a:pPr lvl="1"/>
            <a:r>
              <a:rPr lang="en-GB" dirty="0"/>
              <a:t>First mass demonstration against the regime</a:t>
            </a:r>
          </a:p>
          <a:p>
            <a:pPr lvl="1"/>
            <a:r>
              <a:rPr lang="en-GB" dirty="0"/>
              <a:t>Organized by catholic dissent</a:t>
            </a:r>
          </a:p>
          <a:p>
            <a:pPr lvl="1"/>
            <a:r>
              <a:rPr lang="en-GB" dirty="0"/>
              <a:t>Request for respecting the citizen freedoms</a:t>
            </a:r>
          </a:p>
          <a:p>
            <a:pPr lvl="1"/>
            <a:r>
              <a:rPr lang="en-GB" dirty="0"/>
              <a:t>Suppressed by police and state forces </a:t>
            </a:r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End of the federation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Debates after elections 1992 between HZDS and ODS</a:t>
            </a:r>
          </a:p>
          <a:p>
            <a:endParaRPr lang="en-US" dirty="0"/>
          </a:p>
          <a:p>
            <a:r>
              <a:rPr lang="en-US" dirty="0"/>
              <a:t>Important feature – political leaders refused to enter federal government</a:t>
            </a:r>
          </a:p>
          <a:p>
            <a:endParaRPr lang="en-US" dirty="0"/>
          </a:p>
          <a:p>
            <a:r>
              <a:rPr lang="en-US" dirty="0"/>
              <a:t>25.11.1992 – Federal Assembly approved the Constitutional law 542/1992</a:t>
            </a:r>
          </a:p>
          <a:p>
            <a:endParaRPr lang="en-US" dirty="0"/>
          </a:p>
          <a:p>
            <a:r>
              <a:rPr lang="en-US" dirty="0"/>
              <a:t>Alternative ideas or the referendum were rejected</a:t>
            </a:r>
          </a:p>
          <a:p>
            <a:endParaRPr lang="en-US" dirty="0"/>
          </a:p>
          <a:p>
            <a:r>
              <a:rPr lang="sk-SK" dirty="0">
                <a:sym typeface="Wingdings" pitchFamily="2" charset="2"/>
              </a:rPr>
              <a:t>1993 –</a:t>
            </a:r>
            <a:r>
              <a:rPr lang="en-US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Czech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Republic</a:t>
            </a:r>
            <a:r>
              <a:rPr lang="sk-SK" dirty="0">
                <a:sym typeface="Wingdings" pitchFamily="2" charset="2"/>
              </a:rPr>
              <a:t> and Slovakia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People’s choice?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Survey in </a:t>
            </a:r>
            <a:r>
              <a:rPr lang="en-US" b="1" dirty="0"/>
              <a:t>1993</a:t>
            </a:r>
            <a:r>
              <a:rPr lang="en-US" dirty="0"/>
              <a:t> - if referendum would be held </a:t>
            </a:r>
            <a:r>
              <a:rPr lang="sk-SK" dirty="0"/>
              <a:t>(ČSFR)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29 % for split</a:t>
            </a:r>
          </a:p>
          <a:p>
            <a:pPr lvl="1"/>
            <a:r>
              <a:rPr lang="en-US" dirty="0"/>
              <a:t>50 % for federation</a:t>
            </a:r>
          </a:p>
          <a:p>
            <a:endParaRPr lang="en-US" dirty="0"/>
          </a:p>
          <a:p>
            <a:r>
              <a:rPr lang="en-US" dirty="0"/>
              <a:t>In later years the split gained a more positive stance</a:t>
            </a:r>
          </a:p>
          <a:p>
            <a:endParaRPr lang="en-US" dirty="0"/>
          </a:p>
          <a:p>
            <a:r>
              <a:rPr lang="en-US" dirty="0"/>
              <a:t>Survey in </a:t>
            </a:r>
            <a:r>
              <a:rPr lang="en-US" b="1" dirty="0"/>
              <a:t>2012</a:t>
            </a:r>
            <a:r>
              <a:rPr lang="en-US" dirty="0"/>
              <a:t> – split of ČSFR (Czech Republic):</a:t>
            </a:r>
          </a:p>
          <a:p>
            <a:pPr lvl="1"/>
            <a:r>
              <a:rPr lang="en-US" dirty="0"/>
              <a:t>37 % for</a:t>
            </a:r>
          </a:p>
          <a:p>
            <a:pPr lvl="1"/>
            <a:r>
              <a:rPr lang="en-US" dirty="0"/>
              <a:t>36 % against</a:t>
            </a:r>
          </a:p>
          <a:p>
            <a:pPr lvl="1"/>
            <a:r>
              <a:rPr lang="en-US" dirty="0"/>
              <a:t>27 % do not know</a:t>
            </a:r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00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sk-SK" dirty="0" err="1"/>
              <a:t>Survey</a:t>
            </a:r>
            <a:r>
              <a:rPr lang="sk-SK" dirty="0"/>
              <a:t> in Slovakia in 2007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restoration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a </a:t>
            </a:r>
            <a:r>
              <a:rPr lang="sk-SK" dirty="0" err="1"/>
              <a:t>common</a:t>
            </a:r>
            <a:r>
              <a:rPr lang="sk-SK" dirty="0"/>
              <a:t> state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Czechs</a:t>
            </a:r>
            <a:r>
              <a:rPr lang="sk-SK" dirty="0"/>
              <a:t>:</a:t>
            </a:r>
          </a:p>
          <a:p>
            <a:endParaRPr lang="sk-S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019480"/>
              </p:ext>
            </p:extLst>
          </p:nvPr>
        </p:nvGraphicFramePr>
        <p:xfrm>
          <a:off x="683568" y="2276872"/>
          <a:ext cx="7632848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639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What has changed?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Typical issues of arguments between Czechs and Slovaks </a:t>
            </a:r>
            <a:r>
              <a:rPr lang="en-US" b="1" dirty="0"/>
              <a:t>before</a:t>
            </a:r>
            <a:r>
              <a:rPr lang="en-US" dirty="0"/>
              <a:t> 1993</a:t>
            </a:r>
          </a:p>
          <a:p>
            <a:endParaRPr lang="en-US" dirty="0"/>
          </a:p>
          <a:p>
            <a:pPr lvl="1"/>
            <a:r>
              <a:rPr lang="en-US" dirty="0"/>
              <a:t>The flow of public money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allowed communists to rule since 1948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is the strongest nationalist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30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And now…</a:t>
            </a:r>
            <a:endParaRPr lang="cs-CZ" sz="4800" dirty="0"/>
          </a:p>
        </p:txBody>
      </p:sp>
      <p:pic>
        <p:nvPicPr>
          <p:cNvPr id="10242" name="Picture 2" descr="http://peterhudec.com/wp-content/uploads/2011/12/iihf-championship-czech-republic-vs-slovaki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3675"/>
            <a:ext cx="3233961" cy="34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.aktuality.sk/stories/2005/Ludia/Sportovci/sestak_cesko_slovensko_go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5" y="316732"/>
            <a:ext cx="4290731" cy="28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.cz.prg.cmestatic.com/media/images/600x338/Apr2011/746494.jpg?d4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76291"/>
            <a:ext cx="4922912" cy="27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dirty="0" err="1"/>
              <a:t>Legacy</a:t>
            </a:r>
            <a:r>
              <a:rPr lang="sk-SK" sz="4800" dirty="0"/>
              <a:t> </a:t>
            </a:r>
            <a:r>
              <a:rPr lang="sk-SK" sz="4800" dirty="0" err="1"/>
              <a:t>of</a:t>
            </a:r>
            <a:r>
              <a:rPr lang="sk-SK" sz="4800" dirty="0"/>
              <a:t> 1989 - 1992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Vladimír</a:t>
            </a:r>
            <a:r>
              <a:rPr lang="en-US" dirty="0"/>
              <a:t> </a:t>
            </a:r>
            <a:r>
              <a:rPr lang="en-US" dirty="0" err="1"/>
              <a:t>Mečiar</a:t>
            </a:r>
            <a:r>
              <a:rPr lang="en-US" dirty="0"/>
              <a:t> labeled himself as the founder of Slovakia</a:t>
            </a:r>
          </a:p>
          <a:p>
            <a:endParaRPr lang="en-US" dirty="0"/>
          </a:p>
          <a:p>
            <a:r>
              <a:rPr lang="en-US" dirty="0"/>
              <a:t>Parties that voted against the split of federation got an image of those who </a:t>
            </a:r>
            <a:r>
              <a:rPr lang="en-US" i="1" dirty="0"/>
              <a:t>„did not want this state“</a:t>
            </a:r>
          </a:p>
          <a:p>
            <a:endParaRPr lang="en-US" dirty="0"/>
          </a:p>
          <a:p>
            <a:r>
              <a:rPr lang="en-US" dirty="0"/>
              <a:t>Need to find a new target for Slovak nationalists</a:t>
            </a:r>
          </a:p>
        </p:txBody>
      </p:sp>
    </p:spTree>
    <p:extLst>
      <p:ext uri="{BB962C8B-B14F-4D97-AF65-F5344CB8AC3E}">
        <p14:creationId xmlns:p14="http://schemas.microsoft.com/office/powerpoint/2010/main" val="6029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db.rferl.org/D03F4384-52EA-4AA7-B960-DB374044C323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0988"/>
            <a:ext cx="4716017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iolum.com/wang/prague/velvet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6" y="0"/>
            <a:ext cx="5090884" cy="3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snbcmedia.msn.com/i/MSNBC/Components/Photo/_new/pb-111218-havel-cann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6062" cy="3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aktuality.sk/stories/NAJNOVSIE_FOTKY/UDALOSTI/milan_knazko_nezna_revolucia_17_november_2013_tas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21" y="3320989"/>
            <a:ext cx="5203879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4617B"/>
                </a:solidFill>
              </a:rPr>
              <a:t>November 1989</a:t>
            </a:r>
            <a:endParaRPr lang="en-GB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Mass demonstrations against the ruling regime</a:t>
            </a:r>
          </a:p>
          <a:p>
            <a:endParaRPr lang="en-GB" dirty="0"/>
          </a:p>
          <a:p>
            <a:r>
              <a:rPr lang="en-GB" dirty="0"/>
              <a:t>Creation of main dissent movements:</a:t>
            </a:r>
          </a:p>
          <a:p>
            <a:pPr lvl="1"/>
            <a:r>
              <a:rPr lang="en-GB" dirty="0"/>
              <a:t>Civic Forum </a:t>
            </a:r>
            <a:r>
              <a:rPr lang="sk-SK" dirty="0"/>
              <a:t>(OF) – </a:t>
            </a: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Republic</a:t>
            </a:r>
            <a:endParaRPr lang="sk-SK" dirty="0"/>
          </a:p>
          <a:p>
            <a:pPr lvl="1"/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Against</a:t>
            </a:r>
            <a:r>
              <a:rPr lang="sk-SK" dirty="0"/>
              <a:t> </a:t>
            </a:r>
            <a:r>
              <a:rPr lang="sk-SK" dirty="0" err="1"/>
              <a:t>Violence</a:t>
            </a:r>
            <a:r>
              <a:rPr lang="sk-SK" dirty="0"/>
              <a:t> (VPN)</a:t>
            </a:r>
            <a:r>
              <a:rPr lang="en-US" dirty="0"/>
              <a:t> – Slovakia</a:t>
            </a:r>
          </a:p>
          <a:p>
            <a:endParaRPr lang="en-US" dirty="0"/>
          </a:p>
          <a:p>
            <a:r>
              <a:rPr lang="en-US" dirty="0"/>
              <a:t>Regime forced to enter discussions with the opposition</a:t>
            </a:r>
          </a:p>
          <a:p>
            <a:endParaRPr lang="en-US" dirty="0"/>
          </a:p>
          <a:p>
            <a:r>
              <a:rPr lang="en-US" dirty="0"/>
              <a:t>Evident inability of KS</a:t>
            </a:r>
            <a:r>
              <a:rPr lang="sk-SK" dirty="0"/>
              <a:t>C</a:t>
            </a:r>
            <a:r>
              <a:rPr lang="en-US" dirty="0"/>
              <a:t> to react to the new situation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3076" name="Picture 4" descr="https://ejbron.files.wordpress.com/2011/12/scan-110922-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967798" cy="19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Public Against Violence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/>
              <a:t>Slovak dissent movement</a:t>
            </a:r>
          </a:p>
          <a:p>
            <a:endParaRPr lang="en-US" dirty="0"/>
          </a:p>
          <a:p>
            <a:r>
              <a:rPr lang="en-US" dirty="0"/>
              <a:t>Leaders – </a:t>
            </a:r>
            <a:r>
              <a:rPr lang="en-US" dirty="0" err="1"/>
              <a:t>Fedor</a:t>
            </a:r>
            <a:r>
              <a:rPr lang="en-US" dirty="0"/>
              <a:t> G</a:t>
            </a:r>
            <a:r>
              <a:rPr lang="sk-SK" dirty="0" err="1"/>
              <a:t>ál</a:t>
            </a:r>
            <a:r>
              <a:rPr lang="sk-SK" dirty="0"/>
              <a:t>, Ján </a:t>
            </a:r>
            <a:r>
              <a:rPr lang="sk-SK" dirty="0" err="1"/>
              <a:t>Budaj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 with Czech OF:</a:t>
            </a:r>
          </a:p>
          <a:p>
            <a:pPr lvl="1"/>
            <a:r>
              <a:rPr lang="en-US" dirty="0"/>
              <a:t>Higher support towards non-political politics</a:t>
            </a:r>
          </a:p>
          <a:p>
            <a:pPr lvl="1"/>
            <a:r>
              <a:rPr lang="en-US" dirty="0"/>
              <a:t>Less pragmatic than OF</a:t>
            </a:r>
          </a:p>
          <a:p>
            <a:pPr lvl="1"/>
            <a:r>
              <a:rPr lang="en-US" dirty="0"/>
              <a:t>Lesser interest in gaining political positions</a:t>
            </a:r>
          </a:p>
          <a:p>
            <a:pPr lvl="1"/>
            <a:r>
              <a:rPr lang="en-US" dirty="0"/>
              <a:t>Primary aim to </a:t>
            </a:r>
            <a:r>
              <a:rPr lang="en-US" b="1" dirty="0"/>
              <a:t>control</a:t>
            </a:r>
            <a:r>
              <a:rPr lang="en-US" dirty="0"/>
              <a:t> and not to directly </a:t>
            </a:r>
            <a:r>
              <a:rPr lang="en-US" b="1" dirty="0"/>
              <a:t>rule</a:t>
            </a:r>
          </a:p>
          <a:p>
            <a:endParaRPr lang="en-US" dirty="0"/>
          </a:p>
        </p:txBody>
      </p:sp>
      <p:pic>
        <p:nvPicPr>
          <p:cNvPr id="22530" name="Picture 2" descr="http://media.vam.ac.uk/media/thira/collection_images/2009CA/2009CA2240_jpg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"/>
            <a:ext cx="2420888" cy="2420888"/>
          </a:xfrm>
          <a:prstGeom prst="rect">
            <a:avLst/>
          </a:prstGeom>
          <a:noFill/>
        </p:spPr>
      </p:pic>
      <p:pic>
        <p:nvPicPr>
          <p:cNvPr id="22534" name="Picture 6" descr="http://www.autogramy.unas.cz/images/politika/fedor_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452" y="4293097"/>
            <a:ext cx="1520044" cy="2016223"/>
          </a:xfrm>
          <a:prstGeom prst="rect">
            <a:avLst/>
          </a:prstGeom>
          <a:noFill/>
        </p:spPr>
      </p:pic>
      <p:pic>
        <p:nvPicPr>
          <p:cNvPr id="9218" name="Picture 2" descr="http://upload.wikimedia.org/wikipedia/commons/7/74/Budaj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521588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Public Against Violence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/>
              <a:t>Slovak dissent movement</a:t>
            </a:r>
          </a:p>
          <a:p>
            <a:endParaRPr lang="en-US" dirty="0"/>
          </a:p>
          <a:p>
            <a:r>
              <a:rPr lang="en-US" dirty="0"/>
              <a:t>Leaders – </a:t>
            </a:r>
            <a:r>
              <a:rPr lang="en-US" dirty="0" err="1"/>
              <a:t>Fedor</a:t>
            </a:r>
            <a:r>
              <a:rPr lang="en-US" dirty="0"/>
              <a:t> G</a:t>
            </a:r>
            <a:r>
              <a:rPr lang="sk-SK" dirty="0" err="1"/>
              <a:t>ál</a:t>
            </a:r>
            <a:r>
              <a:rPr lang="sk-SK" dirty="0"/>
              <a:t>, Ján </a:t>
            </a:r>
            <a:r>
              <a:rPr lang="sk-SK" dirty="0" err="1"/>
              <a:t>Budaj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 with Czech OF:</a:t>
            </a:r>
          </a:p>
          <a:p>
            <a:pPr lvl="1"/>
            <a:r>
              <a:rPr lang="en-US" dirty="0"/>
              <a:t>Higher support towards non-political politics</a:t>
            </a:r>
          </a:p>
          <a:p>
            <a:pPr lvl="1"/>
            <a:r>
              <a:rPr lang="en-US" dirty="0"/>
              <a:t>Less pragmatic than OF</a:t>
            </a:r>
          </a:p>
          <a:p>
            <a:pPr lvl="1"/>
            <a:r>
              <a:rPr lang="en-US" dirty="0"/>
              <a:t>Lesser interest in gaining political positions</a:t>
            </a:r>
          </a:p>
          <a:p>
            <a:pPr lvl="1"/>
            <a:r>
              <a:rPr lang="en-US" dirty="0"/>
              <a:t>Primary aim to </a:t>
            </a:r>
            <a:r>
              <a:rPr lang="en-US" b="1" dirty="0"/>
              <a:t>control</a:t>
            </a:r>
            <a:r>
              <a:rPr lang="en-US" dirty="0"/>
              <a:t> and not to directly </a:t>
            </a:r>
            <a:r>
              <a:rPr lang="en-US" b="1" dirty="0"/>
              <a:t>rule</a:t>
            </a:r>
          </a:p>
          <a:p>
            <a:endParaRPr lang="en-US" dirty="0"/>
          </a:p>
        </p:txBody>
      </p:sp>
      <p:pic>
        <p:nvPicPr>
          <p:cNvPr id="22530" name="Picture 2" descr="http://media.vam.ac.uk/media/thira/collection_images/2009CA/2009CA2240_jpg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"/>
            <a:ext cx="2420888" cy="2420888"/>
          </a:xfrm>
          <a:prstGeom prst="rect">
            <a:avLst/>
          </a:prstGeom>
          <a:noFill/>
        </p:spPr>
      </p:pic>
      <p:pic>
        <p:nvPicPr>
          <p:cNvPr id="22534" name="Picture 6" descr="http://www.autogramy.unas.cz/images/politika/fedor_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452" y="4293097"/>
            <a:ext cx="1520044" cy="2016223"/>
          </a:xfrm>
          <a:prstGeom prst="rect">
            <a:avLst/>
          </a:prstGeom>
          <a:noFill/>
        </p:spPr>
      </p:pic>
      <p:pic>
        <p:nvPicPr>
          <p:cNvPr id="1026" name="Picture 2" descr="http://t3.aimg.sk/magaziny/mwFH8moMQPGh6_FaUDERcw~J-n-Budaj-sa-prihov-ra-k-astn-kom-manifest-cie-na-N-mest-SNP-v-Bratislave.jpg?t=LzB4ODE6NzY3eDUxMy84MDB4NDUwL3NtYXJ0&amp;h=qWZwBbhN4QasEW4mMHyNLQ&amp;e=2145916800&amp;v=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83" y="2548003"/>
            <a:ext cx="2816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 </a:t>
            </a:r>
            <a:r>
              <a:rPr lang="sk-SK" dirty="0" err="1"/>
              <a:t>Reconstruction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sk-SK" dirty="0"/>
              <a:t>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i="1" dirty="0"/>
              <a:t>A Game of Thrones</a:t>
            </a:r>
            <a:r>
              <a:rPr lang="en-US" dirty="0"/>
              <a:t> in Czechoslovakia</a:t>
            </a:r>
          </a:p>
          <a:p>
            <a:endParaRPr lang="sk-SK" dirty="0"/>
          </a:p>
          <a:p>
            <a:r>
              <a:rPr lang="en-US" dirty="0"/>
              <a:t>Proof of differences between OF and VPN</a:t>
            </a:r>
          </a:p>
          <a:p>
            <a:endParaRPr lang="sk-SK" dirty="0"/>
          </a:p>
          <a:p>
            <a:r>
              <a:rPr lang="en-US" dirty="0"/>
              <a:t>Petr </a:t>
            </a:r>
            <a:r>
              <a:rPr lang="en-US" dirty="0" err="1"/>
              <a:t>Pithart</a:t>
            </a:r>
            <a:r>
              <a:rPr lang="en-US" dirty="0"/>
              <a:t> as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of Czech government</a:t>
            </a:r>
          </a:p>
          <a:p>
            <a:endParaRPr lang="en-US" dirty="0"/>
          </a:p>
          <a:p>
            <a:r>
              <a:rPr lang="en-US" dirty="0"/>
              <a:t>Slovak government:</a:t>
            </a:r>
          </a:p>
          <a:p>
            <a:pPr lvl="1"/>
            <a:r>
              <a:rPr lang="en-US" dirty="0"/>
              <a:t>9 non-partisans, 6 communists, </a:t>
            </a:r>
            <a:r>
              <a:rPr lang="en-US" b="1" dirty="0"/>
              <a:t>only 1</a:t>
            </a:r>
            <a:r>
              <a:rPr lang="en-US" dirty="0"/>
              <a:t> person from VPN</a:t>
            </a:r>
          </a:p>
          <a:p>
            <a:pPr lvl="1"/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Milan </a:t>
            </a:r>
            <a:r>
              <a:rPr lang="sk-SK" dirty="0" err="1"/>
              <a:t>Čič</a:t>
            </a:r>
            <a:r>
              <a:rPr lang="sk-SK" dirty="0"/>
              <a:t> – Minister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Justice</a:t>
            </a:r>
            <a:r>
              <a:rPr lang="sk-SK" dirty="0"/>
              <a:t> in 1988-89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Change</a:t>
            </a:r>
            <a:r>
              <a:rPr lang="sk-SK" sz="4400" dirty="0"/>
              <a:t> </a:t>
            </a:r>
            <a:r>
              <a:rPr lang="sk-SK" sz="4400" dirty="0" err="1"/>
              <a:t>of</a:t>
            </a:r>
            <a:r>
              <a:rPr lang="sk-SK" sz="4400" dirty="0"/>
              <a:t> </a:t>
            </a:r>
            <a:r>
              <a:rPr lang="en-US" sz="4400" dirty="0"/>
              <a:t>tactics</a:t>
            </a:r>
            <a:r>
              <a:rPr lang="sk-SK" sz="4400" dirty="0"/>
              <a:t> in 1990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445848"/>
          </a:xfrm>
        </p:spPr>
        <p:txBody>
          <a:bodyPr>
            <a:normAutofit/>
          </a:bodyPr>
          <a:lstStyle/>
          <a:p>
            <a:r>
              <a:rPr lang="en-US" dirty="0"/>
              <a:t>VPN understood its mistake when it was </a:t>
            </a:r>
            <a:r>
              <a:rPr lang="en-US" b="1" dirty="0"/>
              <a:t>too late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End of euphoria from November 1989</a:t>
            </a:r>
          </a:p>
          <a:p>
            <a:pPr lvl="1"/>
            <a:r>
              <a:rPr lang="en-US" dirty="0" err="1"/>
              <a:t>Dubček</a:t>
            </a:r>
            <a:r>
              <a:rPr lang="en-US" dirty="0"/>
              <a:t> not elected as president</a:t>
            </a:r>
          </a:p>
          <a:p>
            <a:endParaRPr lang="sk-SK" dirty="0"/>
          </a:p>
          <a:p>
            <a:r>
              <a:rPr lang="en-US" dirty="0"/>
              <a:t>Unsuccessful efforts of VPN to gain positions:</a:t>
            </a:r>
          </a:p>
          <a:p>
            <a:pPr lvl="1"/>
            <a:r>
              <a:rPr lang="en-US" dirty="0"/>
              <a:t>Slovak parliament refused to elect </a:t>
            </a:r>
            <a:r>
              <a:rPr lang="en-US" dirty="0" err="1"/>
              <a:t>Budaj</a:t>
            </a:r>
            <a:r>
              <a:rPr lang="en-US" dirty="0"/>
              <a:t> as its chairman and kept this post for communist official Rudolf Schuster</a:t>
            </a:r>
          </a:p>
          <a:p>
            <a:pPr lvl="1"/>
            <a:r>
              <a:rPr lang="en-US" dirty="0"/>
              <a:t>After that VPN did not even try to get the </a:t>
            </a:r>
            <a:r>
              <a:rPr lang="cs-CZ" dirty="0" err="1"/>
              <a:t>office</a:t>
            </a:r>
            <a:r>
              <a:rPr lang="en-US" dirty="0"/>
              <a:t> of Slovak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1340</TotalTime>
  <Words>1388</Words>
  <Application>Microsoft Office PowerPoint</Application>
  <PresentationFormat>Prezentácia na obrazovke (4:3)</PresentationFormat>
  <Paragraphs>383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18</vt:i4>
      </vt:variant>
      <vt:variant>
        <vt:lpstr>Nadpisy snímok</vt:lpstr>
      </vt:variant>
      <vt:variant>
        <vt:i4>35</vt:i4>
      </vt:variant>
    </vt:vector>
  </HeadingPairs>
  <TitlesOfParts>
    <vt:vector size="56" baseType="lpstr">
      <vt:lpstr>Calibri</vt:lpstr>
      <vt:lpstr>Constantia</vt:lpstr>
      <vt:lpstr>Wingdings 2</vt:lpstr>
      <vt:lpstr>Tok</vt:lpstr>
      <vt:lpstr>1_Tok</vt:lpstr>
      <vt:lpstr>3_Tok</vt:lpstr>
      <vt:lpstr>5_Tok</vt:lpstr>
      <vt:lpstr>7_Tok</vt:lpstr>
      <vt:lpstr>8_Tok</vt:lpstr>
      <vt:lpstr>4_Tok</vt:lpstr>
      <vt:lpstr>14_Tok</vt:lpstr>
      <vt:lpstr>19_Tok</vt:lpstr>
      <vt:lpstr>9_Tok</vt:lpstr>
      <vt:lpstr>18_Tok</vt:lpstr>
      <vt:lpstr>28_Tok</vt:lpstr>
      <vt:lpstr>2_Tok</vt:lpstr>
      <vt:lpstr>29_Tok</vt:lpstr>
      <vt:lpstr>30_Tok</vt:lpstr>
      <vt:lpstr>6_Tok</vt:lpstr>
      <vt:lpstr>15_Tok</vt:lpstr>
      <vt:lpstr>32_Tok</vt:lpstr>
      <vt:lpstr>From Velvet Revolution to Velvet Divorce</vt:lpstr>
      <vt:lpstr>Communist regime in Czechoslovakia</vt:lpstr>
      <vt:lpstr>Second half of the 1980s</vt:lpstr>
      <vt:lpstr>Prezentácia programu PowerPoint</vt:lpstr>
      <vt:lpstr>November 1989</vt:lpstr>
      <vt:lpstr>Public Against Violence </vt:lpstr>
      <vt:lpstr>Public Against Violence </vt:lpstr>
      <vt:lpstr> Reconstruction of government(s)</vt:lpstr>
      <vt:lpstr>Change of tactics in 1990</vt:lpstr>
      <vt:lpstr>Crisis of VPN in 1990</vt:lpstr>
      <vt:lpstr>Prezentácia programu PowerPoint</vt:lpstr>
      <vt:lpstr>Slovak party system after 1989</vt:lpstr>
      <vt:lpstr>Fate of KSC and KSS</vt:lpstr>
      <vt:lpstr>Rivals of 1989</vt:lpstr>
      <vt:lpstr>Historical parties</vt:lpstr>
      <vt:lpstr>New parties</vt:lpstr>
      <vt:lpstr>Elections 1990</vt:lpstr>
      <vt:lpstr>Government after elections</vt:lpstr>
      <vt:lpstr>Party system in 1990 - 1992</vt:lpstr>
      <vt:lpstr>Birth of a new star</vt:lpstr>
      <vt:lpstr>Czechoslovakia after 1989</vt:lpstr>
      <vt:lpstr>Two isolated party systems</vt:lpstr>
      <vt:lpstr>The hyphen war (spring 1990)</vt:lpstr>
      <vt:lpstr>The hyphen war (spring 1990)</vt:lpstr>
      <vt:lpstr>Slovak parties and Czechoslovakia</vt:lpstr>
      <vt:lpstr>Prezentácia programu PowerPoint</vt:lpstr>
      <vt:lpstr>Discussions about the CSFR</vt:lpstr>
      <vt:lpstr>Last federal election (June 1992)</vt:lpstr>
      <vt:lpstr>End of the federation</vt:lpstr>
      <vt:lpstr>End of the federation</vt:lpstr>
      <vt:lpstr>The People’s choice?</vt:lpstr>
      <vt:lpstr>Prezentácia programu PowerPoint</vt:lpstr>
      <vt:lpstr>What has changed?</vt:lpstr>
      <vt:lpstr>And now…</vt:lpstr>
      <vt:lpstr>Legacy of 1989 - 1992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 Spáč</cp:lastModifiedBy>
  <cp:revision>181</cp:revision>
  <dcterms:created xsi:type="dcterms:W3CDTF">2013-02-08T14:01:45Z</dcterms:created>
  <dcterms:modified xsi:type="dcterms:W3CDTF">2021-03-19T20:09:08Z</dcterms:modified>
</cp:coreProperties>
</file>