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69" r:id="rId4"/>
    <p:sldId id="265" r:id="rId5"/>
    <p:sldId id="271" r:id="rId6"/>
    <p:sldId id="270" r:id="rId7"/>
    <p:sldId id="268" r:id="rId8"/>
    <p:sldId id="272" r:id="rId9"/>
    <p:sldId id="266" r:id="rId10"/>
    <p:sldId id="267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 Voda" initials="PV" lastIdx="1" clrIdx="0">
    <p:extLst>
      <p:ext uri="{19B8F6BF-5375-455C-9EA6-DF929625EA0E}">
        <p15:presenceInfo xmlns:p15="http://schemas.microsoft.com/office/powerpoint/2012/main" userId="Petr Vo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D00FD-5820-4A29-A3E9-3D4A027BF7C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CC038-EC52-4E32-9F39-62760DF9EA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633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Když něco nenajdeme prostým vyhledáváním, pak je vhodné změnit přístup a nehledat přímo danou informaci ale nějakou věc, která daný odkaz bude obsahovat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CF83A-C1EF-44C8-8EB2-6B82C550224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439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785EA-3214-41A5-8888-FEF8AFFDA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58C16F0-998D-47F1-9C55-5D5302C3E9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685FD5-7FE7-4DB7-9649-371038E1D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A6F1EB-2DF9-436F-B43E-57858C808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4A4C14-EBD3-4B18-AF87-4798064B1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30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760BC-BC0D-469E-9C4B-D3B1EE84B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2888DA-7805-496D-9CB4-7671B0C92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40CB7D-0D80-4174-9BB4-99F803AC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27155C-11CA-4211-9C26-FCB0BEEFE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4C240B-3532-4341-B7A2-DE1C89DAC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34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4E0B1E3-8F5A-4720-94DE-7C4EDA864E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C1E5AD-88D3-4814-83AA-E3EB15A6C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D10021-78F2-4969-BB7D-01E35CAC4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8C738A-E1BB-40B1-9010-40A15395C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6AEED6-6C64-4B91-A2FE-1E8A24317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1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0524C-D390-48E3-A0B8-3B8874D8E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70658F-A85D-48A0-98C5-09494F264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2ED4BF-EE21-4934-923F-D54E022A2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AC5134-7BA9-4EA0-8285-D6863D24E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166BB6-0775-4371-A877-D2B13AC30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46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0CA5C-774F-4697-82F0-477CE043F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385832-E658-4F3C-B577-16F209265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5BEBA1-DF90-43F1-B119-907045D52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24CC51-A165-4A0B-BD2F-B7860578E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734BC2-F81C-406D-A3B0-01FB34F8F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14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5CB1FA-4AFB-488B-8291-0A2C66139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3D4F9F-C42E-4B1D-98F2-EC87217700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B665F6-F5DE-4D3A-BB7C-9B0ABA009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CD0D3D-D852-486F-A9AE-6848975A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64EDF7-6018-4F67-9007-3A000E62E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8A9EC2-79AD-46F2-88FA-BCA680C32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33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8A0C5C-E376-4861-88B1-C86F0B633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48C250-F595-45F2-B03B-BB07BAD46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A47666E-5AC1-40F2-87F2-E20F01A4E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5545930-B64B-4606-952F-A929D806E5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547241F-7683-4859-BA23-C5C04CBAF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468E4F0-C2EB-4F2C-9EF2-55AEF83A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0146827-793E-4C74-8306-C419C930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8D14E5D-EB10-4511-ABAD-D56BD5956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99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201AA-7B4E-44E3-943C-0960560DF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DD37ABC-10B0-44EA-8B61-42F73DEB6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65D05B5-35BC-4AAD-AC1E-DCA159929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AB004A-5848-47C0-9820-952824606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87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516BFB5-59FB-43A7-AE3B-291696C53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16AC2A3-FC00-46F0-BBB5-BE407C825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4ECD22-BEFE-44B3-82D3-F350E6F9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70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DA0580-9DE2-4E84-A1A7-14885FF44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305F63-55A6-4D22-A4A4-6F4ADF5A1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F652307-6650-4C69-A1C8-91931B3A2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4F1505-CD20-41C7-A2AE-CC49D9502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5EB8E2-CE7F-49DF-BEA5-84CD5F072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B5D042-5137-4064-96D6-F14343D4A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158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80B17-6AB4-4F8A-A4BE-985FEB067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21CBA70-D5AB-42B3-A7D9-12C92B0DB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FDA186-5EE3-4776-A4C1-FE48B970F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7267B0-ABDE-4A5A-BAE9-520DBAC8B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5E89A7-853A-46BC-982B-BAE724A44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C7B26C-ECF9-4962-895E-1FBD42668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03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E3C732-678E-4C2D-BB86-239CE2EB3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8609FD-BC2A-4EC8-ADA9-E9B191A20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AA9309-B401-43A4-B2A3-2789C36A2E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65F6-45C5-4CA3-A27E-320A47844C7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0C5B70-9ACA-4571-B93B-8D41906D4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44B175-C948-492D-83FB-15897DF40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89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setsearch.research.googl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b.archive.org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mendeley.com/" TargetMode="External"/><Relationship Id="rId2" Type="http://schemas.openxmlformats.org/officeDocument/2006/relationships/hyperlink" Target="https://dataverse.harvard.ed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FBB2FE-0464-4B9F-B177-17C1A37BDB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Vyhledávání dat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E77ED1-2A7F-472A-8E1C-4F77C35A25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33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34A4A-B2D8-4370-BDFC-4767B028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7FA1BE-48B5-41DF-9D42-B542711C2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SVĚT EXISTUJE I MIMO INTERNET a někdy i mimo počítače (archivy, knihy, místa, lidé,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0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hledáme?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„hotová“ data</a:t>
            </a:r>
          </a:p>
          <a:p>
            <a:r>
              <a:rPr lang="cs-CZ" dirty="0"/>
              <a:t>Informaci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029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B85CAB-B8A6-4A87-8886-2DC6F3F7C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hledám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E9F4FE-8A23-4BD0-A74E-FCA78DEBA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  <a:p>
            <a:r>
              <a:rPr lang="cs-CZ" dirty="0"/>
              <a:t>Geografická lokace</a:t>
            </a:r>
          </a:p>
          <a:p>
            <a:r>
              <a:rPr lang="cs-CZ" dirty="0"/>
              <a:t>Časová lokace</a:t>
            </a:r>
          </a:p>
          <a:p>
            <a:r>
              <a:rPr lang="cs-CZ" dirty="0"/>
              <a:t>Úroveň – volič, obec, stát</a:t>
            </a:r>
          </a:p>
          <a:p>
            <a:r>
              <a:rPr lang="cs-CZ" dirty="0" err="1"/>
              <a:t>Dataset</a:t>
            </a:r>
            <a:r>
              <a:rPr lang="cs-CZ" dirty="0"/>
              <a:t> x výsledky</a:t>
            </a:r>
          </a:p>
          <a:p>
            <a:r>
              <a:rPr lang="cs-CZ" dirty="0"/>
              <a:t>Frekvence dat</a:t>
            </a:r>
          </a:p>
        </p:txBody>
      </p:sp>
    </p:spTree>
    <p:extLst>
      <p:ext uri="{BB962C8B-B14F-4D97-AF65-F5344CB8AC3E}">
        <p14:creationId xmlns:p14="http://schemas.microsoft.com/office/powerpoint/2010/main" val="3746479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Google</a:t>
            </a:r>
          </a:p>
          <a:p>
            <a:pPr lvl="1"/>
            <a:r>
              <a:rPr lang="cs-CZ" dirty="0"/>
              <a:t>Strategie záleží na tom co hledáme</a:t>
            </a:r>
          </a:p>
          <a:p>
            <a:pPr lvl="2"/>
            <a:r>
              <a:rPr lang="cs-CZ" dirty="0"/>
              <a:t>Co nejpřesnější specifikace</a:t>
            </a:r>
          </a:p>
          <a:p>
            <a:pPr lvl="2"/>
            <a:r>
              <a:rPr lang="cs-CZ" dirty="0"/>
              <a:t>správná klíčová slova  </a:t>
            </a:r>
          </a:p>
          <a:p>
            <a:pPr lvl="2"/>
            <a:r>
              <a:rPr lang="cs-CZ" dirty="0"/>
              <a:t>ne obecná slova a termíny  bez jednoznačného významu</a:t>
            </a:r>
          </a:p>
          <a:p>
            <a:pPr lvl="2"/>
            <a:r>
              <a:rPr lang="cs-CZ" dirty="0"/>
              <a:t>konkrétní popisná slova.</a:t>
            </a:r>
          </a:p>
          <a:p>
            <a:pPr lvl="2"/>
            <a:r>
              <a:rPr lang="cs-CZ" dirty="0"/>
              <a:t>Různý dotaz v různých zdrojích  </a:t>
            </a:r>
          </a:p>
          <a:p>
            <a:pPr lvl="2"/>
            <a:r>
              <a:rPr lang="cs-CZ" dirty="0"/>
              <a:t>Jazyk</a:t>
            </a:r>
          </a:p>
          <a:p>
            <a:pPr lvl="1"/>
            <a:r>
              <a:rPr lang="cs-CZ" dirty="0">
                <a:hlinkClick r:id="rId3"/>
              </a:rPr>
              <a:t>https://datasetsearch.research.google.com/</a:t>
            </a:r>
            <a:endParaRPr lang="cs-CZ" dirty="0"/>
          </a:p>
          <a:p>
            <a:pPr lvl="1"/>
            <a:r>
              <a:rPr lang="cs-CZ" dirty="0"/>
              <a:t>https://www.zive.cz/clanky/tipy-pro-google-umi-mnohem-vic-nez-jen-vyhledavat-zkuste-nektere-figle/sc-3-a-196992/default.aspx#part=1</a:t>
            </a:r>
          </a:p>
          <a:p>
            <a:pPr lvl="1"/>
            <a:r>
              <a:rPr lang="cs-CZ" dirty="0">
                <a:hlinkClick r:id="rId4"/>
              </a:rPr>
              <a:t>https://web.archive.org/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77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690AD2-4F94-4FA5-9C21-238961D91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 - vyhledání seznamu starostů obcí </a:t>
            </a:r>
            <a:r>
              <a:rPr lang="cs-CZ" dirty="0" err="1"/>
              <a:t>čr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1EC2A-B44A-4880-938F-66E5404AB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Seznam starostů v </a:t>
            </a:r>
            <a:r>
              <a:rPr lang="cs-CZ" dirty="0" err="1"/>
              <a:t>čr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Seznam starostů v </a:t>
            </a:r>
            <a:r>
              <a:rPr lang="cs-CZ" dirty="0" err="1"/>
              <a:t>čr</a:t>
            </a:r>
            <a:r>
              <a:rPr lang="cs-CZ" dirty="0"/>
              <a:t> </a:t>
            </a:r>
            <a:r>
              <a:rPr lang="cs-CZ" dirty="0" err="1"/>
              <a:t>filetype:xls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Seznam starostů v </a:t>
            </a:r>
            <a:r>
              <a:rPr lang="cs-CZ" dirty="0" err="1"/>
              <a:t>čr</a:t>
            </a:r>
            <a:r>
              <a:rPr lang="cs-CZ" dirty="0"/>
              <a:t> </a:t>
            </a:r>
            <a:r>
              <a:rPr lang="cs-CZ" dirty="0" err="1"/>
              <a:t>filtype:xlsx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Starosta obec </a:t>
            </a:r>
            <a:r>
              <a:rPr lang="cs-CZ" dirty="0" err="1"/>
              <a:t>filetype:xlsx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starosta obec </a:t>
            </a:r>
            <a:r>
              <a:rPr lang="cs-CZ" dirty="0" err="1"/>
              <a:t>filetype:xlsx</a:t>
            </a:r>
            <a:r>
              <a:rPr lang="cs-CZ" dirty="0"/>
              <a:t> </a:t>
            </a:r>
            <a:r>
              <a:rPr lang="cs-CZ" dirty="0" err="1"/>
              <a:t>site:mvcr.cz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210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2651F-8813-4BFE-B124-1E5303461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vztažená k publikovaným textům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DC1784-9125-4771-8677-C48354FA1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Sekundární odkazy</a:t>
            </a:r>
          </a:p>
          <a:p>
            <a:pPr lvl="1"/>
            <a:r>
              <a:rPr lang="cs-CZ" dirty="0"/>
              <a:t>Články v databázích</a:t>
            </a:r>
          </a:p>
          <a:p>
            <a:pPr lvl="1"/>
            <a:r>
              <a:rPr lang="cs-CZ" dirty="0"/>
              <a:t>wiki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329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AF966-2CAD-450F-BFC9-9C16A52D2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Datové archivy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90BA03-AD11-4E64-A4B4-1E963169F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Inter-University Consortium for Political and Social Research</a:t>
            </a:r>
          </a:p>
          <a:p>
            <a:pPr lvl="1"/>
            <a:r>
              <a:rPr lang="en-US" dirty="0"/>
              <a:t>https://www.icpsr.umich.edu/web/pages/</a:t>
            </a:r>
          </a:p>
          <a:p>
            <a:r>
              <a:rPr lang="en-US" dirty="0"/>
              <a:t>re3data.org: Registry of Research Data Repositories</a:t>
            </a:r>
          </a:p>
          <a:p>
            <a:pPr lvl="1"/>
            <a:r>
              <a:rPr lang="en-US" dirty="0"/>
              <a:t>https://www.re3data.org/</a:t>
            </a:r>
          </a:p>
          <a:p>
            <a:r>
              <a:rPr lang="en-US" dirty="0">
                <a:hlinkClick r:id="rId2"/>
              </a:rPr>
              <a:t>https://dataverse.harvard.edu/</a:t>
            </a:r>
            <a:endParaRPr lang="cs-CZ" dirty="0"/>
          </a:p>
          <a:p>
            <a:r>
              <a:rPr lang="cs-CZ" dirty="0">
                <a:hlinkClick r:id="rId3"/>
              </a:rPr>
              <a:t>https://data.mendeley.com/</a:t>
            </a:r>
            <a:endParaRPr lang="cs-CZ" dirty="0"/>
          </a:p>
          <a:p>
            <a:r>
              <a:rPr lang="cs-CZ" dirty="0"/>
              <a:t>https://data.europa.eu/</a:t>
            </a:r>
          </a:p>
          <a:p>
            <a:r>
              <a:rPr lang="en-US" dirty="0" err="1"/>
              <a:t>github</a:t>
            </a:r>
            <a:r>
              <a:rPr lang="cs-CZ" dirty="0"/>
              <a:t>: </a:t>
            </a:r>
            <a:r>
              <a:rPr lang="en-US" dirty="0"/>
              <a:t>https://github.com/search?q=datasets</a:t>
            </a:r>
          </a:p>
          <a:p>
            <a:r>
              <a:rPr lang="cs-CZ" dirty="0" err="1"/>
              <a:t>Kaggle</a:t>
            </a:r>
            <a:r>
              <a:rPr lang="cs-CZ" dirty="0"/>
              <a:t>: https://www.kaggle.com/datasets?search=elections</a:t>
            </a:r>
          </a:p>
        </p:txBody>
      </p:sp>
    </p:spTree>
    <p:extLst>
      <p:ext uri="{BB962C8B-B14F-4D97-AF65-F5344CB8AC3E}">
        <p14:creationId xmlns:p14="http://schemas.microsoft.com/office/powerpoint/2010/main" val="134677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1C9E4B-ED5E-40F8-9E3B-8B5DD18FB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exit </a:t>
            </a:r>
            <a:r>
              <a:rPr lang="cs-CZ" dirty="0" err="1"/>
              <a:t>poll</a:t>
            </a:r>
            <a:r>
              <a:rPr lang="cs-CZ" dirty="0"/>
              <a:t> belgických lokálních voleb 2012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F118A7-9019-442C-BEB5-DA165987D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066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Záludnosti nalezených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Věrohodnost </a:t>
            </a:r>
          </a:p>
          <a:p>
            <a:r>
              <a:rPr lang="cs-CZ" dirty="0"/>
              <a:t>Pravdivost</a:t>
            </a:r>
          </a:p>
          <a:p>
            <a:r>
              <a:rPr lang="cs-CZ" dirty="0"/>
              <a:t>Srovnatelnost</a:t>
            </a:r>
          </a:p>
          <a:p>
            <a:r>
              <a:rPr lang="cs-CZ" dirty="0"/>
              <a:t>Úplnost</a:t>
            </a:r>
          </a:p>
          <a:p>
            <a:endParaRPr lang="cs-CZ" dirty="0"/>
          </a:p>
          <a:p>
            <a:r>
              <a:rPr lang="cs-CZ" dirty="0"/>
              <a:t>Kontrola </a:t>
            </a:r>
            <a:r>
              <a:rPr lang="cs-CZ" dirty="0" err="1"/>
              <a:t>metadat</a:t>
            </a:r>
            <a:r>
              <a:rPr lang="cs-CZ" dirty="0"/>
              <a:t>: čas a </a:t>
            </a:r>
            <a:r>
              <a:rPr lang="cs-CZ" dirty="0" err="1"/>
              <a:t>zbůsob</a:t>
            </a:r>
            <a:r>
              <a:rPr lang="cs-CZ" dirty="0"/>
              <a:t> sběru, instituce provádějící sběr, někdy i zdroj financování</a:t>
            </a:r>
          </a:p>
          <a:p>
            <a:r>
              <a:rPr lang="cs-CZ" dirty="0"/>
              <a:t>Srovnání s jinými daty na dané téma (v jiném čase nebo zemi)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0611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333</Words>
  <Application>Microsoft Office PowerPoint</Application>
  <PresentationFormat>Širokoúhlá obrazovka</PresentationFormat>
  <Paragraphs>55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Vyhledávání dat</vt:lpstr>
      <vt:lpstr>Co hledáme?</vt:lpstr>
      <vt:lpstr>Co hledám</vt:lpstr>
      <vt:lpstr>Vyhledávání</vt:lpstr>
      <vt:lpstr>Příklad  - vyhledání seznamu starostů obcí čr</vt:lpstr>
      <vt:lpstr>Data vztažená k publikovaným textům</vt:lpstr>
      <vt:lpstr>Datové archivy</vt:lpstr>
      <vt:lpstr>Příklad exit poll belgických lokálních voleb 2012</vt:lpstr>
      <vt:lpstr>Záludnosti nalezených dat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Vyhledávání dat</dc:title>
  <dc:creator>Petr Voda</dc:creator>
  <cp:lastModifiedBy>Petr Voda</cp:lastModifiedBy>
  <cp:revision>7</cp:revision>
  <dcterms:created xsi:type="dcterms:W3CDTF">2021-04-15T07:52:52Z</dcterms:created>
  <dcterms:modified xsi:type="dcterms:W3CDTF">2021-04-15T09:34:41Z</dcterms:modified>
</cp:coreProperties>
</file>