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08BCA04-B971-4B80-A2EB-C1D0F7768D1F}" type="datetimeFigureOut">
              <a:rPr lang="cs-CZ" smtClean="0"/>
              <a:t>06.05.2020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3800822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08BCA04-B971-4B80-A2EB-C1D0F7768D1F}" type="datetimeFigureOut">
              <a:rPr lang="cs-CZ" smtClean="0"/>
              <a:t>06.05.2020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34375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08BCA04-B971-4B80-A2EB-C1D0F7768D1F}" type="datetimeFigureOut">
              <a:rPr lang="cs-CZ" smtClean="0"/>
              <a:t>06.05.2020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356426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08BCA04-B971-4B80-A2EB-C1D0F7768D1F}" type="datetimeFigureOut">
              <a:rPr lang="cs-CZ" smtClean="0"/>
              <a:t>06.05.2020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423399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08BCA04-B971-4B80-A2EB-C1D0F7768D1F}" type="datetimeFigureOut">
              <a:rPr lang="cs-CZ" smtClean="0"/>
              <a:t>06.05.2020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82500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08BCA04-B971-4B80-A2EB-C1D0F7768D1F}" type="datetimeFigureOut">
              <a:rPr lang="cs-CZ" smtClean="0"/>
              <a:t>06.05.2020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256759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08BCA04-B971-4B80-A2EB-C1D0F7768D1F}" type="datetimeFigureOut">
              <a:rPr lang="cs-CZ" smtClean="0"/>
              <a:t>06.05.2020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373803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08BCA04-B971-4B80-A2EB-C1D0F7768D1F}" type="datetimeFigureOut">
              <a:rPr lang="cs-CZ" smtClean="0"/>
              <a:t>06.05.2020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198783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08BCA04-B971-4B80-A2EB-C1D0F7768D1F}" type="datetimeFigureOut">
              <a:rPr lang="cs-CZ" smtClean="0"/>
              <a:t>06.05.2020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249721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08BCA04-B971-4B80-A2EB-C1D0F7768D1F}" type="datetimeFigureOut">
              <a:rPr lang="cs-CZ" smtClean="0"/>
              <a:t>06.05.2020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228019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08BCA04-B971-4B80-A2EB-C1D0F7768D1F}" type="datetimeFigureOut">
              <a:rPr lang="cs-CZ" smtClean="0"/>
              <a:t>06.05.2020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AC44A87-20E1-4CD9-AD00-A9E0482A0377}" type="slidenum">
              <a:rPr lang="cs-CZ" smtClean="0"/>
              <a:t>‹#›</a:t>
            </a:fld>
            <a:endParaRPr lang="cs-CZ"/>
          </a:p>
        </p:txBody>
      </p:sp>
    </p:spTree>
    <p:extLst>
      <p:ext uri="{BB962C8B-B14F-4D97-AF65-F5344CB8AC3E}">
        <p14:creationId xmlns:p14="http://schemas.microsoft.com/office/powerpoint/2010/main" val="230902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BCA04-B971-4B80-A2EB-C1D0F7768D1F}" type="datetimeFigureOut">
              <a:rPr lang="cs-CZ" smtClean="0"/>
              <a:t>06.05.2020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44A87-20E1-4CD9-AD00-A9E0482A0377}" type="slidenum">
              <a:rPr lang="cs-CZ" smtClean="0"/>
              <a:t>‹#›</a:t>
            </a:fld>
            <a:endParaRPr lang="cs-CZ"/>
          </a:p>
        </p:txBody>
      </p:sp>
    </p:spTree>
    <p:extLst>
      <p:ext uri="{BB962C8B-B14F-4D97-AF65-F5344CB8AC3E}">
        <p14:creationId xmlns:p14="http://schemas.microsoft.com/office/powerpoint/2010/main" val="2290399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Ještě jednou k výběru zvuku</a:t>
            </a:r>
            <a:endParaRPr lang="cs-CZ" dirty="0"/>
          </a:p>
        </p:txBody>
      </p:sp>
      <p:sp>
        <p:nvSpPr>
          <p:cNvPr id="5" name="Zástupný symbol pro obsah 4"/>
          <p:cNvSpPr>
            <a:spLocks noGrp="1"/>
          </p:cNvSpPr>
          <p:nvPr>
            <p:ph idx="1"/>
          </p:nvPr>
        </p:nvSpPr>
        <p:spPr/>
        <p:txBody>
          <a:bodyPr>
            <a:normAutofit fontScale="92500" lnSpcReduction="10000"/>
          </a:bodyPr>
          <a:lstStyle/>
          <a:p>
            <a:pPr marL="0" indent="0">
              <a:buNone/>
            </a:pPr>
            <a:r>
              <a:rPr lang="cs-CZ" dirty="0" smtClean="0"/>
              <a:t>Studie kolektivní imunity odhalila podle ministra zdravotnictví Adama Vojtěcha v české populaci velmi nízký počet nakažených nemocí covid-19. Pohybuje se kolem jednotek promile, řekl dnes na tiskové konferenci k předběžným výsledkům studie: ODHLÁŠKA: Mezi 26.549 testovanými v Praze, Brně, Litoměřicích a na Olomoucku bylo 107 dosud neodhalených pozitivních testů. Podle ministra </a:t>
            </a:r>
            <a:r>
              <a:rPr lang="cs-CZ" i="1" dirty="0" smtClean="0"/>
              <a:t>Vojtěcha</a:t>
            </a:r>
            <a:r>
              <a:rPr lang="cs-CZ" dirty="0" smtClean="0"/>
              <a:t> je výsledek očekávaný a je možné, že lokální ohniska budou v ČR ještě několik let. </a:t>
            </a:r>
            <a:endParaRPr lang="cs-CZ" dirty="0"/>
          </a:p>
        </p:txBody>
      </p:sp>
      <p:pic>
        <p:nvPicPr>
          <p:cNvPr id="6" name="1_05_05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69392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2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teď k úkolům</a:t>
            </a:r>
            <a:endParaRPr lang="cs-CZ" dirty="0"/>
          </a:p>
        </p:txBody>
      </p:sp>
      <p:sp>
        <p:nvSpPr>
          <p:cNvPr id="3" name="Zástupný symbol pro obsah 2"/>
          <p:cNvSpPr>
            <a:spLocks noGrp="1"/>
          </p:cNvSpPr>
          <p:nvPr>
            <p:ph idx="1"/>
          </p:nvPr>
        </p:nvSpPr>
        <p:spPr/>
        <p:txBody>
          <a:bodyPr/>
          <a:lstStyle/>
          <a:p>
            <a:pPr marL="0" indent="0">
              <a:buNone/>
            </a:pPr>
            <a:r>
              <a:rPr lang="cs-CZ" dirty="0" err="1"/>
              <a:t>Koronavirová</a:t>
            </a:r>
            <a:r>
              <a:rPr lang="cs-CZ" dirty="0"/>
              <a:t> pandemie zasáhla chod mnoha různých institucí. Ani lékárny nejsou výjimkou. To, jakým způsobem se změnil režim v nemocniční lékárně v Hradci Králové, komentuje farmaceutka Jana Horáková.</a:t>
            </a:r>
          </a:p>
          <a:p>
            <a:pPr marL="0" indent="0">
              <a:buNone/>
            </a:pPr>
            <a:endParaRPr lang="cs-CZ" dirty="0"/>
          </a:p>
        </p:txBody>
      </p:sp>
      <p:pic>
        <p:nvPicPr>
          <p:cNvPr id="4" name="2_05_05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45926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Úkoly</a:t>
            </a:r>
            <a:br>
              <a:rPr lang="cs-CZ" dirty="0" smtClean="0"/>
            </a:br>
            <a:endParaRPr lang="cs-CZ" dirty="0"/>
          </a:p>
        </p:txBody>
      </p:sp>
      <p:sp>
        <p:nvSpPr>
          <p:cNvPr id="3" name="Zástupný symbol pro obsah 2"/>
          <p:cNvSpPr>
            <a:spLocks noGrp="1"/>
          </p:cNvSpPr>
          <p:nvPr>
            <p:ph idx="1"/>
          </p:nvPr>
        </p:nvSpPr>
        <p:spPr/>
        <p:txBody>
          <a:bodyPr>
            <a:normAutofit fontScale="62500" lnSpcReduction="20000"/>
          </a:bodyPr>
          <a:lstStyle/>
          <a:p>
            <a:pPr marL="0" indent="0">
              <a:buNone/>
            </a:pPr>
            <a:r>
              <a:rPr lang="sk-SK" dirty="0"/>
              <a:t>Zdravotníci riskujú svoje zdravie a zdravie svojich blízkych každý deň. V nemocnici svätého Michala v Bratislave počas pandémie evidovali dvoch nakazených -  jedného lekára a jednu zdravotníčku. Personál trpí nedostatkom ochranných prostriedkov a nemocnica </a:t>
            </a:r>
            <a:r>
              <a:rPr lang="sk-SK" dirty="0" err="1"/>
              <a:t>postráda</a:t>
            </a:r>
            <a:r>
              <a:rPr lang="sk-SK" dirty="0"/>
              <a:t> nevyhnutné bezpečnostné opatrenia. O praktikách zamestnávateľa a o ťažkej práci zdravotníkov nám viac povie zdravotná sestra Kristína Lišková.  </a:t>
            </a:r>
            <a:endParaRPr lang="cs-CZ" dirty="0"/>
          </a:p>
          <a:p>
            <a:pPr marL="0" indent="0">
              <a:buNone/>
            </a:pPr>
            <a:r>
              <a:rPr lang="sk-SK" i="1" dirty="0"/>
              <a:t>Zvuk: Bola som ja aj kolegyne a kolegovia s nakazeným. Ďalej sme museli chodiť do práce, jedenkrát nás testovali a ďalej povedali, že už nás testovať nebudú, len pokiaľ budeme mať príznaky. Bolo nám povedané, že aj keď budeme pozitívni, ale budeme bez týchto príznakov, tak budeme chodiť naďalej do práce. Nemôžeme nijako protestovať, nemôžeme dať výpoveď, nemôžeme čerpať dovolenky, nemôžeme sa proti tomuto ani postaviť. Takže nemôžeme nič, len poslúchať. Ďalšia vec, dajú nám len jednu jednorazovú rúšku a hovoria, že to nám má stačiť, plus rukavice jednorazové. Myslím si, že toto nie je adekvátne správanie a týmto nás ani nevážia. </a:t>
            </a:r>
            <a:endParaRPr lang="cs-CZ" dirty="0"/>
          </a:p>
          <a:p>
            <a:endParaRPr lang="cs-CZ" dirty="0"/>
          </a:p>
        </p:txBody>
      </p:sp>
      <p:pic>
        <p:nvPicPr>
          <p:cNvPr id="4" name="3_05_05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74254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Úkoly</a:t>
            </a:r>
            <a:br>
              <a:rPr lang="cs-CZ" dirty="0" smtClean="0"/>
            </a:b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dirty="0"/>
              <a:t>OHLÁŠKA: Školy se stále ještě musejí učit, jak zacházet s nejrůznějšími programy umožňujícími online výuku, říká žákyně prvního ročníku na Gymnáziu Kroměříž Barbora Veselá. Za poslední týdny tam vystřídali systémy Bakaláři, Zoom, Microsoft </a:t>
            </a:r>
            <a:r>
              <a:rPr lang="cs-CZ" dirty="0" err="1"/>
              <a:t>Teams</a:t>
            </a:r>
            <a:r>
              <a:rPr lang="cs-CZ" dirty="0"/>
              <a:t>, Google </a:t>
            </a:r>
            <a:r>
              <a:rPr lang="cs-CZ" dirty="0" err="1"/>
              <a:t>Meet</a:t>
            </a:r>
            <a:r>
              <a:rPr lang="cs-CZ" dirty="0"/>
              <a:t> i zadávání úkolů přes školní webové stránky.</a:t>
            </a:r>
          </a:p>
          <a:p>
            <a:pPr marL="0" indent="0">
              <a:buNone/>
            </a:pPr>
            <a:r>
              <a:rPr lang="cs-CZ" dirty="0"/>
              <a:t>ZVUK: Objevilo se docela dost problémů, protože se zjistilo, že přes Bakaláře nemůžeme my jako studenti odesílat zprávy, i když to od nás učitelé očekávali. Potom se našel problém se Zoomem ohledně bezpečnosti. Studenti poukázali na to, že to může být nebezpečné používat, protože to vlastní někdo z Číny a neví se přesně, co se s těmi údaji stane.</a:t>
            </a:r>
          </a:p>
          <a:p>
            <a:pPr marL="0" indent="0">
              <a:buNone/>
            </a:pPr>
            <a:r>
              <a:rPr lang="cs-CZ" dirty="0"/>
              <a:t>ODHLÁŠKA: Před počítačovou verzí platformy Zoom varoval i Národní úřad pro kybernetickou a informační bezpečnost.</a:t>
            </a:r>
          </a:p>
          <a:p>
            <a:endParaRPr lang="cs-CZ" dirty="0"/>
          </a:p>
        </p:txBody>
      </p:sp>
      <p:pic>
        <p:nvPicPr>
          <p:cNvPr id="4" name="4_05_05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92206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Úkoly</a:t>
            </a:r>
            <a:br>
              <a:rPr lang="cs-CZ" dirty="0" smtClean="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a:t>Vládní omezení zavedené kvůli </a:t>
            </a:r>
            <a:r>
              <a:rPr lang="cs-CZ" dirty="0" err="1"/>
              <a:t>koronavirové</a:t>
            </a:r>
            <a:r>
              <a:rPr lang="cs-CZ" dirty="0"/>
              <a:t> epidemii zahrnuje také kostely. Bohoslužby se nesmí za přítomnosti lidí konat, a kostely nemohou věřícím otevřít své dveře. Zákaz se týká rovněž  kostela svatého Jakuba, jednoho z největších a nejznámějších kostelů v Brně. </a:t>
            </a:r>
            <a:r>
              <a:rPr lang="cs-CZ" u="sng" dirty="0"/>
              <a:t>Jejím </a:t>
            </a:r>
            <a:r>
              <a:rPr lang="cs-CZ" dirty="0"/>
              <a:t>farářem je Jan </a:t>
            </a:r>
            <a:r>
              <a:rPr lang="cs-CZ" dirty="0" err="1"/>
              <a:t>Pacner</a:t>
            </a:r>
            <a:r>
              <a:rPr lang="cs-CZ" dirty="0"/>
              <a:t>, </a:t>
            </a:r>
            <a:r>
              <a:rPr lang="cs-CZ" u="sng" dirty="0"/>
              <a:t>který se v rozhovoru vyjadřuje nejenom k současné situaci, ale také například k živým přenosů mší a k pomoci, kterou věřícím nabízí.</a:t>
            </a:r>
          </a:p>
          <a:p>
            <a:pPr marL="0" indent="0">
              <a:buNone/>
            </a:pPr>
            <a:endParaRPr lang="cs-CZ" dirty="0"/>
          </a:p>
        </p:txBody>
      </p:sp>
      <p:pic>
        <p:nvPicPr>
          <p:cNvPr id="4" name="5_05_05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92679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Úkoly</a:t>
            </a:r>
            <a:endParaRPr lang="cs-CZ" dirty="0"/>
          </a:p>
        </p:txBody>
      </p:sp>
      <p:sp>
        <p:nvSpPr>
          <p:cNvPr id="3" name="Zástupný symbol pro obsah 2"/>
          <p:cNvSpPr>
            <a:spLocks noGrp="1"/>
          </p:cNvSpPr>
          <p:nvPr>
            <p:ph idx="1"/>
          </p:nvPr>
        </p:nvSpPr>
        <p:spPr/>
        <p:txBody>
          <a:bodyPr>
            <a:normAutofit fontScale="85000" lnSpcReduction="20000"/>
          </a:bodyPr>
          <a:lstStyle/>
          <a:p>
            <a:pPr marL="0" indent="0">
              <a:buNone/>
            </a:pPr>
            <a:r>
              <a:rPr lang="cs-CZ" dirty="0"/>
              <a:t>Lidé si čas doma krátí pozorováním ptactva. Jejich data pomáhají ornitologům s výzkumem</a:t>
            </a:r>
          </a:p>
          <a:p>
            <a:pPr marL="0" indent="0">
              <a:buNone/>
            </a:pPr>
            <a:r>
              <a:rPr lang="cs-CZ" dirty="0"/>
              <a:t> </a:t>
            </a:r>
          </a:p>
          <a:p>
            <a:pPr marL="0" indent="0">
              <a:buNone/>
            </a:pPr>
            <a:r>
              <a:rPr lang="cs-CZ" b="1" dirty="0"/>
              <a:t>S karanténními opatřeními přibylo také lidí, kteří chodí pozorovat ptáky do přírody nebo je sledují doma z okna. Vyplývá to z dat ornitologů. Počty ptáků a jejich druhy si lidé zapisují a více než kdy jindy také posílají výsledky svých pozorování odborníkům. Aktuálně se kdokoli může zapojit na stránkách České společnosti ornitologické do pozorování čápů bílých při hnízdění. Více informací o tom, jak se zúčastnit, přináší ornitoložka Gabriela Dobruská.</a:t>
            </a:r>
            <a:endParaRPr lang="cs-CZ" dirty="0"/>
          </a:p>
          <a:p>
            <a:pPr marL="0" indent="0">
              <a:buNone/>
            </a:pPr>
            <a:endParaRPr lang="cs-CZ" dirty="0"/>
          </a:p>
        </p:txBody>
      </p:sp>
      <p:pic>
        <p:nvPicPr>
          <p:cNvPr id="4" name="6_05_05_FSS_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23493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Na území České republiky hygienici evidují téměř čtyři tisíce vyléčených osob z nákazy </a:t>
            </a:r>
            <a:r>
              <a:rPr lang="cs-CZ" dirty="0" err="1"/>
              <a:t>koronavirem</a:t>
            </a:r>
            <a:r>
              <a:rPr lang="cs-CZ" dirty="0"/>
              <a:t>. Jedním z uzdravených lidí je také jedenadvacetiletý Petr z Opavy, který spolu se svými rodiči patřil mezi první nakažené obyvatele slezského města. O průběhu nemoci, reakci okolí </a:t>
            </a:r>
            <a:r>
              <a:rPr lang="cs-CZ" u="sng" dirty="0"/>
              <a:t>a jeho názoru</a:t>
            </a:r>
            <a:r>
              <a:rPr lang="cs-CZ" dirty="0"/>
              <a:t> na covid-19 řekl: </a:t>
            </a:r>
            <a:r>
              <a:rPr lang="cs-CZ" b="1" dirty="0"/>
              <a:t>ZVUK</a:t>
            </a:r>
            <a:endParaRPr lang="cs-CZ" dirty="0"/>
          </a:p>
          <a:p>
            <a:r>
              <a:rPr lang="cs-CZ" b="1" dirty="0"/>
              <a:t>Odhláška: </a:t>
            </a:r>
            <a:r>
              <a:rPr lang="cs-CZ" dirty="0"/>
              <a:t>V České republice se daří zpomalovat nárůst počtu nakažených a vláda postupně uvolňuje svá předešlá omezení. </a:t>
            </a:r>
          </a:p>
          <a:p>
            <a:endParaRPr lang="cs-CZ" dirty="0"/>
          </a:p>
        </p:txBody>
      </p:sp>
      <p:pic>
        <p:nvPicPr>
          <p:cNvPr id="4" name="7_05_05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57324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5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227</Words>
  <Application>Microsoft Office PowerPoint</Application>
  <PresentationFormat>Předvádění na obrazovce (4:3)</PresentationFormat>
  <Paragraphs>20</Paragraphs>
  <Slides>7</Slides>
  <Notes>0</Notes>
  <HiddenSlides>0</HiddenSlides>
  <MMClips>7</MMClips>
  <ScaleCrop>false</ScaleCrop>
  <HeadingPairs>
    <vt:vector size="4" baseType="variant">
      <vt:variant>
        <vt:lpstr>Motiv</vt:lpstr>
      </vt:variant>
      <vt:variant>
        <vt:i4>1</vt:i4>
      </vt:variant>
      <vt:variant>
        <vt:lpstr>Nadpisy snímků</vt:lpstr>
      </vt:variant>
      <vt:variant>
        <vt:i4>7</vt:i4>
      </vt:variant>
    </vt:vector>
  </HeadingPairs>
  <TitlesOfParts>
    <vt:vector size="8" baseType="lpstr">
      <vt:lpstr>Motiv systému Office</vt:lpstr>
      <vt:lpstr>Ještě jednou k výběru zvuku</vt:lpstr>
      <vt:lpstr>A teď k úkolům</vt:lpstr>
      <vt:lpstr>Úkoly </vt:lpstr>
      <vt:lpstr>Úkoly </vt:lpstr>
      <vt:lpstr>Úkoly </vt:lpstr>
      <vt:lpstr>Úkoly</vt:lpstr>
      <vt:lpstr>Úkoly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Ještě jednou k výběru zvuku</dc:title>
  <dc:creator>Terezka</dc:creator>
  <cp:lastModifiedBy>Terezka</cp:lastModifiedBy>
  <cp:revision>3</cp:revision>
  <dcterms:created xsi:type="dcterms:W3CDTF">2020-05-06T19:31:30Z</dcterms:created>
  <dcterms:modified xsi:type="dcterms:W3CDTF">2020-05-06T20:52:30Z</dcterms:modified>
</cp:coreProperties>
</file>