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68" r:id="rId7"/>
    <p:sldId id="260" r:id="rId8"/>
    <p:sldId id="269" r:id="rId9"/>
    <p:sldId id="262" r:id="rId10"/>
    <p:sldId id="270" r:id="rId11"/>
    <p:sldId id="272" r:id="rId12"/>
    <p:sldId id="263" r:id="rId13"/>
    <p:sldId id="264" r:id="rId14"/>
    <p:sldId id="273" r:id="rId15"/>
    <p:sldId id="271" r:id="rId16"/>
    <p:sldId id="265" r:id="rId17"/>
    <p:sldId id="274" r:id="rId18"/>
    <p:sldId id="276" r:id="rId19"/>
    <p:sldId id="277" r:id="rId20"/>
    <p:sldId id="275" r:id="rId21"/>
    <p:sldId id="278" r:id="rId22"/>
    <p:sldId id="279" r:id="rId23"/>
    <p:sldId id="281" r:id="rId24"/>
    <p:sldId id="280" r:id="rId25"/>
    <p:sldId id="282" r:id="rId26"/>
    <p:sldId id="266" r:id="rId27"/>
    <p:sldId id="267" r:id="rId28"/>
    <p:sldId id="283" r:id="rId29"/>
    <p:sldId id="284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CAE5625-2446-4E8E-8F41-08F5F07B36D4}">
          <p14:sldIdLst>
            <p14:sldId id="256"/>
            <p14:sldId id="257"/>
            <p14:sldId id="258"/>
            <p14:sldId id="259"/>
            <p14:sldId id="261"/>
            <p14:sldId id="268"/>
            <p14:sldId id="260"/>
            <p14:sldId id="269"/>
            <p14:sldId id="262"/>
            <p14:sldId id="270"/>
            <p14:sldId id="272"/>
            <p14:sldId id="263"/>
            <p14:sldId id="264"/>
            <p14:sldId id="273"/>
            <p14:sldId id="271"/>
            <p14:sldId id="265"/>
            <p14:sldId id="274"/>
            <p14:sldId id="276"/>
            <p14:sldId id="277"/>
            <p14:sldId id="275"/>
            <p14:sldId id="278"/>
            <p14:sldId id="279"/>
            <p14:sldId id="281"/>
            <p14:sldId id="280"/>
            <p14:sldId id="282"/>
            <p14:sldId id="266"/>
            <p14:sldId id="267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23e6f8cc9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23e6f8cc9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23e6f8cc9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23e6f8cc9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3e6f8cc9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23e6f8cc9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3e6f8cc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3e6f8cc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416cf99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416cf99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2416cf999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2416cf999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416cf999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416cf999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416cf999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2416cf999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416cf999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416cf999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416cf999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416cf999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416cf999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416cf999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 of the End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28200" y="42369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Jakub Drmola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BSSb1194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A9073-6B82-4B87-BFD2-30043EA6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2A6EE-CA19-435D-AB52-A79649A06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ecember 30, 1999 - Looking For A Terrorist, Looking For A ...">
            <a:extLst>
              <a:ext uri="{FF2B5EF4-FFF2-40B4-BE49-F238E27FC236}">
                <a16:creationId xmlns:a16="http://schemas.microsoft.com/office/drawing/2014/main" id="{1F253056-7A12-479A-B25D-2BCCD934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55" y="-1"/>
            <a:ext cx="45799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iro.medium.com/max/832/1*9EgJIwvQe2MuxnSKSioytg.png">
            <a:extLst>
              <a:ext uri="{FF2B5EF4-FFF2-40B4-BE49-F238E27FC236}">
                <a16:creationId xmlns:a16="http://schemas.microsoft.com/office/drawing/2014/main" id="{4BF78441-AF74-4D7E-A581-25C5A83A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41" y="-72527"/>
            <a:ext cx="4675457" cy="52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59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F110-34BE-403A-8A29-2A1664F6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78993-78FD-4855-823D-F302398BB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4616A-7858-42A1-8332-EA41B5E12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276" y="0"/>
            <a:ext cx="45854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35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395" y="0"/>
            <a:ext cx="724521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985" y="0"/>
            <a:ext cx="751802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B6F2-3500-4844-9320-D49F53687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72FE0-C79B-4973-9F20-328CE3D3E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Apocalypse Soon: Christian Movement Says 5/21/11 - CBS News">
            <a:extLst>
              <a:ext uri="{FF2B5EF4-FFF2-40B4-BE49-F238E27FC236}">
                <a16:creationId xmlns:a16="http://schemas.microsoft.com/office/drawing/2014/main" id="{2143EE9A-EF7A-42AC-A3DF-136395B0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93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11EA0-B758-4DA3-8522-FB8C4ADB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1F3D2-D4D6-4D17-A22D-CF990A825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9C712-D590-459B-A28E-7437FEDF9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1455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174CA-A6E8-4EF4-A66F-C0F56B9B5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84" y="0"/>
            <a:ext cx="2584710" cy="4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2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E</a:t>
            </a:r>
            <a:r>
              <a:rPr lang="en-US" dirty="0" err="1"/>
              <a:t>schatology</a:t>
            </a:r>
            <a:endParaRPr dirty="0"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" dirty="0"/>
              <a:t>disasters as a sign of “End Times”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cs-CZ" dirty="0" err="1"/>
              <a:t>climax</a:t>
            </a:r>
            <a:r>
              <a:rPr lang="en" dirty="0"/>
              <a:t> of </a:t>
            </a:r>
            <a:r>
              <a:rPr lang="cs-CZ" dirty="0"/>
              <a:t>h</a:t>
            </a:r>
            <a:r>
              <a:rPr lang="en-US" dirty="0" err="1"/>
              <a:t>istory</a:t>
            </a:r>
            <a:r>
              <a:rPr lang="en-US" dirty="0"/>
              <a:t>, battle of good vs. evil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will be replace by something better 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nearly universally present in all religions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il painting The Last Judgment, 1506-1508, by Hieronymus Bosch, showing angelic and devilish landscapes.">
            <a:extLst>
              <a:ext uri="{FF2B5EF4-FFF2-40B4-BE49-F238E27FC236}">
                <a16:creationId xmlns:a16="http://schemas.microsoft.com/office/drawing/2014/main" id="{9D9E9C13-A06B-40EE-92A4-941816F7B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" y="0"/>
            <a:ext cx="77104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1CDE38E-EF04-41F8-9C18-41D8B6D5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262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DFC2C-E7F3-4B39-A018-12E81CE3F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6D6A5-A959-4646-AA35-1B2F95ED1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://www.lorigrimmett.com/wp-content/uploads/2017/09/End-Times-Gods-Prophetic-Timeline-02-WEB-2.jpg">
            <a:extLst>
              <a:ext uri="{FF2B5EF4-FFF2-40B4-BE49-F238E27FC236}">
                <a16:creationId xmlns:a16="http://schemas.microsoft.com/office/drawing/2014/main" id="{1E9B8C1D-0BD8-467F-9711-BE3AB133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bible.ca/rapture-second-coming-end-of-world-end-times-last-days-tribulation-bible-chronology-chart.jpg">
            <a:extLst>
              <a:ext uri="{FF2B5EF4-FFF2-40B4-BE49-F238E27FC236}">
                <a16:creationId xmlns:a16="http://schemas.microsoft.com/office/drawing/2014/main" id="{2C5B462C-6931-42BD-923F-911EAF3F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5240"/>
            <a:ext cx="3421249" cy="23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8EC0D-9828-45F5-A43A-D34017A83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774" y="2815240"/>
            <a:ext cx="4071376" cy="23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52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18D0-61EC-49F3-8C86-54FEC972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CCC8D-4529-4BB3-BA1B-01EE1CD21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File:Johannes gehrts ragnarok mindre.JPG">
            <a:extLst>
              <a:ext uri="{FF2B5EF4-FFF2-40B4-BE49-F238E27FC236}">
                <a16:creationId xmlns:a16="http://schemas.microsoft.com/office/drawing/2014/main" id="{C9E470D3-BD4B-47A7-846B-1C41AA1E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0"/>
            <a:ext cx="71310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039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Causation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who’s fault is it?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humans have hard time dealing with chaos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great disasters must have great causes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c</a:t>
            </a:r>
            <a:r>
              <a:rPr lang="en" dirty="0"/>
              <a:t>o</a:t>
            </a:r>
            <a:r>
              <a:rPr lang="cs-CZ" dirty="0"/>
              <a:t>n</a:t>
            </a:r>
            <a:r>
              <a:rPr lang="en-US" dirty="0" err="1"/>
              <a:t>spiracies</a:t>
            </a:r>
            <a:r>
              <a:rPr lang="en-US" dirty="0"/>
              <a:t> abound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FE19-97BD-42F6-96B0-FDB620BD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297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Technomilenialism</a:t>
            </a:r>
            <a:endParaRPr lang="cs-CZ" dirty="0"/>
          </a:p>
        </p:txBody>
      </p:sp>
      <p:pic>
        <p:nvPicPr>
          <p:cNvPr id="9218" name="Picture 2" descr="5 terrifying stories that warn of an AI apocalypse">
            <a:extLst>
              <a:ext uri="{FF2B5EF4-FFF2-40B4-BE49-F238E27FC236}">
                <a16:creationId xmlns:a16="http://schemas.microsoft.com/office/drawing/2014/main" id="{4BA87FA4-60EF-4F41-B241-5DED42B78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83" y="896471"/>
            <a:ext cx="6377097" cy="42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48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1B902-D3B9-495B-AB71-4EB64B57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643C-817B-4BBA-BB64-67E083D6D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8917F-92F4-4949-8256-DB105292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7"/>
            <a:ext cx="9144000" cy="513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7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CCE1-44D6-416B-89B2-9B8F6AB64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6BAF1-A941-4160-A01B-C969AD669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The 10 Best Zombie Films of All Time">
            <a:extLst>
              <a:ext uri="{FF2B5EF4-FFF2-40B4-BE49-F238E27FC236}">
                <a16:creationId xmlns:a16="http://schemas.microsoft.com/office/drawing/2014/main" id="{A51EBAB1-1BE9-4AFD-B079-CFF93293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5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58AB-D698-4CB5-9674-527611D7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E6F8D-2CA6-4E81-82EC-5C15590A8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Armageddon - Tržby a návštěvnost | KINOMANIAK">
            <a:extLst>
              <a:ext uri="{FF2B5EF4-FFF2-40B4-BE49-F238E27FC236}">
                <a16:creationId xmlns:a16="http://schemas.microsoft.com/office/drawing/2014/main" id="{E582AA4B-8BE1-4FFB-8D82-D58BF4BA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3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DF3E-53C5-4744-A5AC-6E0D47AA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EB7F9-6AA9-4483-AFF5-73D5F0149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Watch The Day After Tomorrow | Full Movie | Disney+">
            <a:extLst>
              <a:ext uri="{FF2B5EF4-FFF2-40B4-BE49-F238E27FC236}">
                <a16:creationId xmlns:a16="http://schemas.microsoft.com/office/drawing/2014/main" id="{8EEB478F-213A-4FDD-9BB8-462F1D1D8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87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4A44-6137-4B0A-A5A5-5F6FCBE6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E951E-716D-4C7F-B938-94B6A61FD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Threads: The Closest You'll Ever Want to Come to Nuclear War | Review">
            <a:extLst>
              <a:ext uri="{FF2B5EF4-FFF2-40B4-BE49-F238E27FC236}">
                <a16:creationId xmlns:a16="http://schemas.microsoft.com/office/drawing/2014/main" id="{AF441587-91D1-4968-97C5-66E1D1C7E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52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Popular Culture</a:t>
            </a:r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entire genres of apocalyptic and post-apocalyptic media</a:t>
            </a: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very popular, reacting to current trends, fears and discoveries</a:t>
            </a: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frequent fantasies and escapism</a:t>
            </a: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Survivalism </a:t>
            </a:r>
            <a:r>
              <a:rPr lang="cs-CZ" dirty="0"/>
              <a:t>a</a:t>
            </a:r>
            <a:r>
              <a:rPr lang="en-US" dirty="0" err="1"/>
              <a:t>nd</a:t>
            </a:r>
            <a:r>
              <a:rPr lang="en-US" dirty="0"/>
              <a:t> preppers</a:t>
            </a:r>
            <a:endParaRPr dirty="0"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roots in Cold War civil defense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wide spectrum of motivations and expected scenarios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many people actually looking forward to a global </a:t>
            </a:r>
            <a:r>
              <a:rPr lang="en-US" dirty="0" err="1"/>
              <a:t>catastrophy</a:t>
            </a: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often infused with conspiracy theories or cults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can be practically useful during actual disasters and emergencies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63D3-FFD2-4678-A4F5-A06B3DA4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C72CC-A7C8-4BB5-9748-35CD3E811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How the U.S. government planned to feed nuclear war survivors - Eater">
            <a:extLst>
              <a:ext uri="{FF2B5EF4-FFF2-40B4-BE49-F238E27FC236}">
                <a16:creationId xmlns:a16="http://schemas.microsoft.com/office/drawing/2014/main" id="{A1EB685B-53A8-424D-A789-9B7E55C2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249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Bug Out Bag : r/bugout">
            <a:extLst>
              <a:ext uri="{FF2B5EF4-FFF2-40B4-BE49-F238E27FC236}">
                <a16:creationId xmlns:a16="http://schemas.microsoft.com/office/drawing/2014/main" id="{6826FFF3-46BB-4FEC-9E41-42723525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96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730" y="0"/>
            <a:ext cx="69065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611" y="0"/>
            <a:ext cx="464437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EEA1-A096-47A5-B713-9F363A3B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1026" name="Picture 2" descr="https://static.timesofisrael.com/www/uploads/2020/04/3_Brunnenvergiftung_Histoires_prodigieuses_les_plus_m%C3%A9morables_..._bpt6k105062c_81-300x480.jpg">
            <a:extLst>
              <a:ext uri="{FF2B5EF4-FFF2-40B4-BE49-F238E27FC236}">
                <a16:creationId xmlns:a16="http://schemas.microsoft.com/office/drawing/2014/main" id="{F039AAE0-4190-45FE-93CE-7C732185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71" y="0"/>
            <a:ext cx="3218329" cy="51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VID-19 Pandemic Unmasks American Antisemitism - The Media Line">
            <a:extLst>
              <a:ext uri="{FF2B5EF4-FFF2-40B4-BE49-F238E27FC236}">
                <a16:creationId xmlns:a16="http://schemas.microsoft.com/office/drawing/2014/main" id="{B874AE53-BC4D-40DE-B649-4ADCDC553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020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326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670" y="0"/>
            <a:ext cx="407865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B4EA-EB0C-4E47-B62C-B52DA9AFF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04040-CD99-4900-8300-E223C5FC6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B0283-CF57-400E-B674-FDD2F2395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6188" cy="3390551"/>
          </a:xfrm>
          <a:prstGeom prst="rect">
            <a:avLst/>
          </a:prstGeom>
        </p:spPr>
      </p:pic>
      <p:pic>
        <p:nvPicPr>
          <p:cNvPr id="2052" name="Picture 4" descr="https://images.prismic.io/wellcomecollection/a93e2a6a28682c3c6c46ba6f1654956c73955ac9_fake-news-and-spanish-flu-image-2.png?auto=compress%2Cformat&amp;rect=&amp;w=618&amp;h=">
            <a:extLst>
              <a:ext uri="{FF2B5EF4-FFF2-40B4-BE49-F238E27FC236}">
                <a16:creationId xmlns:a16="http://schemas.microsoft.com/office/drawing/2014/main" id="{B7584080-3BF3-466F-8263-FB96FDC24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2" t="6554" r="12793"/>
          <a:stretch/>
        </p:blipFill>
        <p:spPr bwMode="auto">
          <a:xfrm>
            <a:off x="5020235" y="2339788"/>
            <a:ext cx="4123765" cy="28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11723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Predictions of the end of the world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5122" name="Picture 2" descr="End Of The World&quot; Inspired Artworks, Vol. 1 - Hongkiat">
            <a:extLst>
              <a:ext uri="{FF2B5EF4-FFF2-40B4-BE49-F238E27FC236}">
                <a16:creationId xmlns:a16="http://schemas.microsoft.com/office/drawing/2014/main" id="{2585496F-B178-417B-9B40-1A1EFF54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00100"/>
            <a:ext cx="5715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139</Words>
  <Application>Microsoft Office PowerPoint</Application>
  <PresentationFormat>On-screen Show (16:9)</PresentationFormat>
  <Paragraphs>26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Arial</vt:lpstr>
      <vt:lpstr>Simple Light</vt:lpstr>
      <vt:lpstr>Culture of the End</vt:lpstr>
      <vt:lpstr>Causation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Predictions of the end of the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Eschatology</vt:lpstr>
      <vt:lpstr>PowerPoint Presentation</vt:lpstr>
      <vt:lpstr>PowerPoint Presentation</vt:lpstr>
      <vt:lpstr>PowerPoint Presentation</vt:lpstr>
      <vt:lpstr>Technomilenialism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Popular Culture</vt:lpstr>
      <vt:lpstr>Survivalism and preppers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Culture of the End</dc:title>
  <cp:lastModifiedBy>Jakub Drmola</cp:lastModifiedBy>
  <cp:revision>14</cp:revision>
  <dcterms:modified xsi:type="dcterms:W3CDTF">2022-04-12T13:51:35Z</dcterms:modified>
</cp:coreProperties>
</file>