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2" r:id="rId3"/>
    <p:sldId id="285" r:id="rId4"/>
    <p:sldId id="288" r:id="rId5"/>
    <p:sldId id="273" r:id="rId6"/>
    <p:sldId id="274" r:id="rId7"/>
    <p:sldId id="286" r:id="rId8"/>
    <p:sldId id="276" r:id="rId9"/>
    <p:sldId id="291" r:id="rId10"/>
    <p:sldId id="290" r:id="rId11"/>
    <p:sldId id="278" r:id="rId12"/>
    <p:sldId id="289" r:id="rId13"/>
    <p:sldId id="287" r:id="rId14"/>
    <p:sldId id="271"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A97CA2-484C-4E23-BA32-FC8C214A2AA9}" v="9" dt="2021-03-18T09:17:34.56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2" d="100"/>
          <a:sy n="72"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Taterova" userId="85e501e719213830" providerId="LiveId" clId="{A0A97CA2-484C-4E23-BA32-FC8C214A2AA9}"/>
    <pc:docChg chg="undo custSel addSld delSld modSld sldOrd">
      <pc:chgData name="Eva Taterova" userId="85e501e719213830" providerId="LiveId" clId="{A0A97CA2-484C-4E23-BA32-FC8C214A2AA9}" dt="2021-03-18T10:59:34.399" v="307"/>
      <pc:docMkLst>
        <pc:docMk/>
      </pc:docMkLst>
      <pc:sldChg chg="addSp delSp modSp mod">
        <pc:chgData name="Eva Taterova" userId="85e501e719213830" providerId="LiveId" clId="{A0A97CA2-484C-4E23-BA32-FC8C214A2AA9}" dt="2021-03-18T09:18:00.563" v="304" actId="166"/>
        <pc:sldMkLst>
          <pc:docMk/>
          <pc:sldMk cId="2258453491" sldId="257"/>
        </pc:sldMkLst>
        <pc:spChg chg="mod">
          <ac:chgData name="Eva Taterova" userId="85e501e719213830" providerId="LiveId" clId="{A0A97CA2-484C-4E23-BA32-FC8C214A2AA9}" dt="2021-03-18T08:34:37.606" v="16" actId="14100"/>
          <ac:spMkLst>
            <pc:docMk/>
            <pc:sldMk cId="2258453491" sldId="257"/>
            <ac:spMk id="2" creationId="{00000000-0000-0000-0000-000000000000}"/>
          </ac:spMkLst>
        </pc:spChg>
        <pc:spChg chg="mod">
          <ac:chgData name="Eva Taterova" userId="85e501e719213830" providerId="LiveId" clId="{A0A97CA2-484C-4E23-BA32-FC8C214A2AA9}" dt="2021-03-18T09:16:38.854" v="294" actId="1076"/>
          <ac:spMkLst>
            <pc:docMk/>
            <pc:sldMk cId="2258453491" sldId="257"/>
            <ac:spMk id="3" creationId="{00000000-0000-0000-0000-000000000000}"/>
          </ac:spMkLst>
        </pc:spChg>
        <pc:picChg chg="del">
          <ac:chgData name="Eva Taterova" userId="85e501e719213830" providerId="LiveId" clId="{A0A97CA2-484C-4E23-BA32-FC8C214A2AA9}" dt="2021-03-18T08:34:12.663" v="7" actId="478"/>
          <ac:picMkLst>
            <pc:docMk/>
            <pc:sldMk cId="2258453491" sldId="257"/>
            <ac:picMk id="4" creationId="{00000000-0000-0000-0000-000000000000}"/>
          </ac:picMkLst>
        </pc:picChg>
        <pc:picChg chg="del mod">
          <ac:chgData name="Eva Taterova" userId="85e501e719213830" providerId="LiveId" clId="{A0A97CA2-484C-4E23-BA32-FC8C214A2AA9}" dt="2021-03-18T08:34:18.578" v="13" actId="478"/>
          <ac:picMkLst>
            <pc:docMk/>
            <pc:sldMk cId="2258453491" sldId="257"/>
            <ac:picMk id="5" creationId="{00000000-0000-0000-0000-000000000000}"/>
          </ac:picMkLst>
        </pc:picChg>
        <pc:picChg chg="add mod ord">
          <ac:chgData name="Eva Taterova" userId="85e501e719213830" providerId="LiveId" clId="{A0A97CA2-484C-4E23-BA32-FC8C214A2AA9}" dt="2021-03-18T09:17:52.729" v="303" actId="166"/>
          <ac:picMkLst>
            <pc:docMk/>
            <pc:sldMk cId="2258453491" sldId="257"/>
            <ac:picMk id="6" creationId="{A6BA7984-B72C-4F68-B0AD-ED075AD14C85}"/>
          </ac:picMkLst>
        </pc:picChg>
        <pc:picChg chg="add mod ord">
          <ac:chgData name="Eva Taterova" userId="85e501e719213830" providerId="LiveId" clId="{A0A97CA2-484C-4E23-BA32-FC8C214A2AA9}" dt="2021-03-18T09:18:00.563" v="304" actId="166"/>
          <ac:picMkLst>
            <pc:docMk/>
            <pc:sldMk cId="2258453491" sldId="257"/>
            <ac:picMk id="7" creationId="{3DD6E395-3094-4F76-B9D3-63F2DDC0A705}"/>
          </ac:picMkLst>
        </pc:picChg>
        <pc:picChg chg="del mod">
          <ac:chgData name="Eva Taterova" userId="85e501e719213830" providerId="LiveId" clId="{A0A97CA2-484C-4E23-BA32-FC8C214A2AA9}" dt="2021-03-18T08:34:14.691" v="9" actId="478"/>
          <ac:picMkLst>
            <pc:docMk/>
            <pc:sldMk cId="2258453491" sldId="257"/>
            <ac:picMk id="8" creationId="{00000000-0000-0000-0000-000000000000}"/>
          </ac:picMkLst>
        </pc:picChg>
        <pc:picChg chg="add mod">
          <ac:chgData name="Eva Taterova" userId="85e501e719213830" providerId="LiveId" clId="{A0A97CA2-484C-4E23-BA32-FC8C214A2AA9}" dt="2021-03-18T09:17:44.875" v="302" actId="14100"/>
          <ac:picMkLst>
            <pc:docMk/>
            <pc:sldMk cId="2258453491" sldId="257"/>
            <ac:picMk id="9" creationId="{8034480B-C10B-4805-AC53-6752D0C56A32}"/>
          </ac:picMkLst>
        </pc:picChg>
        <pc:picChg chg="del mod">
          <ac:chgData name="Eva Taterova" userId="85e501e719213830" providerId="LiveId" clId="{A0A97CA2-484C-4E23-BA32-FC8C214A2AA9}" dt="2021-03-18T08:34:16.574" v="11" actId="478"/>
          <ac:picMkLst>
            <pc:docMk/>
            <pc:sldMk cId="2258453491" sldId="257"/>
            <ac:picMk id="11" creationId="{00000000-0000-0000-0000-000000000000}"/>
          </ac:picMkLst>
        </pc:picChg>
      </pc:sldChg>
      <pc:sldChg chg="del">
        <pc:chgData name="Eva Taterova" userId="85e501e719213830" providerId="LiveId" clId="{A0A97CA2-484C-4E23-BA32-FC8C214A2AA9}" dt="2021-03-18T08:37:02.159" v="20" actId="47"/>
        <pc:sldMkLst>
          <pc:docMk/>
          <pc:sldMk cId="1525112720" sldId="263"/>
        </pc:sldMkLst>
      </pc:sldChg>
      <pc:sldChg chg="del">
        <pc:chgData name="Eva Taterova" userId="85e501e719213830" providerId="LiveId" clId="{A0A97CA2-484C-4E23-BA32-FC8C214A2AA9}" dt="2021-03-18T08:37:02.159" v="20" actId="47"/>
        <pc:sldMkLst>
          <pc:docMk/>
          <pc:sldMk cId="599285507" sldId="264"/>
        </pc:sldMkLst>
      </pc:sldChg>
      <pc:sldChg chg="del">
        <pc:chgData name="Eva Taterova" userId="85e501e719213830" providerId="LiveId" clId="{A0A97CA2-484C-4E23-BA32-FC8C214A2AA9}" dt="2021-03-18T08:37:02.159" v="20" actId="47"/>
        <pc:sldMkLst>
          <pc:docMk/>
          <pc:sldMk cId="245230135" sldId="265"/>
        </pc:sldMkLst>
      </pc:sldChg>
      <pc:sldChg chg="del">
        <pc:chgData name="Eva Taterova" userId="85e501e719213830" providerId="LiveId" clId="{A0A97CA2-484C-4E23-BA32-FC8C214A2AA9}" dt="2021-03-18T08:37:02.159" v="20" actId="47"/>
        <pc:sldMkLst>
          <pc:docMk/>
          <pc:sldMk cId="3547701896" sldId="266"/>
        </pc:sldMkLst>
      </pc:sldChg>
      <pc:sldChg chg="del">
        <pc:chgData name="Eva Taterova" userId="85e501e719213830" providerId="LiveId" clId="{A0A97CA2-484C-4E23-BA32-FC8C214A2AA9}" dt="2021-03-18T08:37:02.159" v="20" actId="47"/>
        <pc:sldMkLst>
          <pc:docMk/>
          <pc:sldMk cId="61085874" sldId="267"/>
        </pc:sldMkLst>
      </pc:sldChg>
      <pc:sldChg chg="modSp del mod">
        <pc:chgData name="Eva Taterova" userId="85e501e719213830" providerId="LiveId" clId="{A0A97CA2-484C-4E23-BA32-FC8C214A2AA9}" dt="2021-03-18T08:39:36.304" v="24" actId="47"/>
        <pc:sldMkLst>
          <pc:docMk/>
          <pc:sldMk cId="3657056594" sldId="268"/>
        </pc:sldMkLst>
        <pc:spChg chg="mod">
          <ac:chgData name="Eva Taterova" userId="85e501e719213830" providerId="LiveId" clId="{A0A97CA2-484C-4E23-BA32-FC8C214A2AA9}" dt="2021-03-18T08:38:45.187" v="23" actId="20577"/>
          <ac:spMkLst>
            <pc:docMk/>
            <pc:sldMk cId="3657056594" sldId="268"/>
            <ac:spMk id="3" creationId="{00000000-0000-0000-0000-000000000000}"/>
          </ac:spMkLst>
        </pc:spChg>
      </pc:sldChg>
      <pc:sldChg chg="del">
        <pc:chgData name="Eva Taterova" userId="85e501e719213830" providerId="LiveId" clId="{A0A97CA2-484C-4E23-BA32-FC8C214A2AA9}" dt="2021-03-18T08:39:43.814" v="25" actId="2696"/>
        <pc:sldMkLst>
          <pc:docMk/>
          <pc:sldMk cId="2863700658" sldId="269"/>
        </pc:sldMkLst>
      </pc:sldChg>
      <pc:sldChg chg="modSp add del mod">
        <pc:chgData name="Eva Taterova" userId="85e501e719213830" providerId="LiveId" clId="{A0A97CA2-484C-4E23-BA32-FC8C214A2AA9}" dt="2021-03-18T10:59:32.187" v="305" actId="47"/>
        <pc:sldMkLst>
          <pc:docMk/>
          <pc:sldMk cId="4141333315" sldId="269"/>
        </pc:sldMkLst>
        <pc:spChg chg="mod">
          <ac:chgData name="Eva Taterova" userId="85e501e719213830" providerId="LiveId" clId="{A0A97CA2-484C-4E23-BA32-FC8C214A2AA9}" dt="2021-03-18T09:16:01.307" v="288" actId="14100"/>
          <ac:spMkLst>
            <pc:docMk/>
            <pc:sldMk cId="4141333315" sldId="269"/>
            <ac:spMk id="14338" creationId="{00000000-0000-0000-0000-000000000000}"/>
          </ac:spMkLst>
        </pc:spChg>
        <pc:picChg chg="mod">
          <ac:chgData name="Eva Taterova" userId="85e501e719213830" providerId="LiveId" clId="{A0A97CA2-484C-4E23-BA32-FC8C214A2AA9}" dt="2021-03-18T09:16:02.570" v="289" actId="1076"/>
          <ac:picMkLst>
            <pc:docMk/>
            <pc:sldMk cId="4141333315" sldId="269"/>
            <ac:picMk id="14339" creationId="{00000000-0000-0000-0000-000000000000}"/>
          </ac:picMkLst>
        </pc:picChg>
      </pc:sldChg>
      <pc:sldChg chg="modSp mod">
        <pc:chgData name="Eva Taterova" userId="85e501e719213830" providerId="LiveId" clId="{A0A97CA2-484C-4E23-BA32-FC8C214A2AA9}" dt="2021-03-18T09:16:13.171" v="290" actId="113"/>
        <pc:sldMkLst>
          <pc:docMk/>
          <pc:sldMk cId="486834923" sldId="272"/>
        </pc:sldMkLst>
        <pc:spChg chg="mod">
          <ac:chgData name="Eva Taterova" userId="85e501e719213830" providerId="LiveId" clId="{A0A97CA2-484C-4E23-BA32-FC8C214A2AA9}" dt="2021-03-18T09:16:13.171" v="290" actId="113"/>
          <ac:spMkLst>
            <pc:docMk/>
            <pc:sldMk cId="486834923" sldId="272"/>
            <ac:spMk id="15362" creationId="{00000000-0000-0000-0000-000000000000}"/>
          </ac:spMkLst>
        </pc:spChg>
      </pc:sldChg>
      <pc:sldChg chg="modSp mod">
        <pc:chgData name="Eva Taterova" userId="85e501e719213830" providerId="LiveId" clId="{A0A97CA2-484C-4E23-BA32-FC8C214A2AA9}" dt="2021-03-18T09:15:02.902" v="265" actId="14100"/>
        <pc:sldMkLst>
          <pc:docMk/>
          <pc:sldMk cId="2233918600" sldId="273"/>
        </pc:sldMkLst>
        <pc:spChg chg="mod">
          <ac:chgData name="Eva Taterova" userId="85e501e719213830" providerId="LiveId" clId="{A0A97CA2-484C-4E23-BA32-FC8C214A2AA9}" dt="2021-03-18T09:15:02.902" v="265" actId="14100"/>
          <ac:spMkLst>
            <pc:docMk/>
            <pc:sldMk cId="2233918600" sldId="273"/>
            <ac:spMk id="16386" creationId="{00000000-0000-0000-0000-000000000000}"/>
          </ac:spMkLst>
        </pc:spChg>
      </pc:sldChg>
      <pc:sldChg chg="modSp mod">
        <pc:chgData name="Eva Taterova" userId="85e501e719213830" providerId="LiveId" clId="{A0A97CA2-484C-4E23-BA32-FC8C214A2AA9}" dt="2021-03-18T09:14:35.256" v="261" actId="20577"/>
        <pc:sldMkLst>
          <pc:docMk/>
          <pc:sldMk cId="2153604736" sldId="274"/>
        </pc:sldMkLst>
        <pc:spChg chg="mod">
          <ac:chgData name="Eva Taterova" userId="85e501e719213830" providerId="LiveId" clId="{A0A97CA2-484C-4E23-BA32-FC8C214A2AA9}" dt="2021-03-18T09:14:21.085" v="258" actId="113"/>
          <ac:spMkLst>
            <pc:docMk/>
            <pc:sldMk cId="2153604736" sldId="274"/>
            <ac:spMk id="27650" creationId="{00000000-0000-0000-0000-000000000000}"/>
          </ac:spMkLst>
        </pc:spChg>
        <pc:spChg chg="mod">
          <ac:chgData name="Eva Taterova" userId="85e501e719213830" providerId="LiveId" clId="{A0A97CA2-484C-4E23-BA32-FC8C214A2AA9}" dt="2021-03-18T09:14:35.256" v="261" actId="20577"/>
          <ac:spMkLst>
            <pc:docMk/>
            <pc:sldMk cId="2153604736" sldId="274"/>
            <ac:spMk id="27651" creationId="{00000000-0000-0000-0000-000000000000}"/>
          </ac:spMkLst>
        </pc:spChg>
      </pc:sldChg>
      <pc:sldChg chg="addSp delSp modSp mod">
        <pc:chgData name="Eva Taterova" userId="85e501e719213830" providerId="LiveId" clId="{A0A97CA2-484C-4E23-BA32-FC8C214A2AA9}" dt="2021-03-18T09:14:08.174" v="256" actId="113"/>
        <pc:sldMkLst>
          <pc:docMk/>
          <pc:sldMk cId="3721280240" sldId="276"/>
        </pc:sldMkLst>
        <pc:spChg chg="add del mod">
          <ac:chgData name="Eva Taterova" userId="85e501e719213830" providerId="LiveId" clId="{A0A97CA2-484C-4E23-BA32-FC8C214A2AA9}" dt="2021-03-18T09:12:20.087" v="254"/>
          <ac:spMkLst>
            <pc:docMk/>
            <pc:sldMk cId="3721280240" sldId="276"/>
            <ac:spMk id="4" creationId="{985AA998-56D8-45D6-BE7F-AC322C66C4F4}"/>
          </ac:spMkLst>
        </pc:spChg>
        <pc:spChg chg="mod">
          <ac:chgData name="Eva Taterova" userId="85e501e719213830" providerId="LiveId" clId="{A0A97CA2-484C-4E23-BA32-FC8C214A2AA9}" dt="2021-03-18T09:14:08.174" v="256" actId="113"/>
          <ac:spMkLst>
            <pc:docMk/>
            <pc:sldMk cId="3721280240" sldId="276"/>
            <ac:spMk id="19458" creationId="{00000000-0000-0000-0000-000000000000}"/>
          </ac:spMkLst>
        </pc:spChg>
        <pc:picChg chg="del">
          <ac:chgData name="Eva Taterova" userId="85e501e719213830" providerId="LiveId" clId="{A0A97CA2-484C-4E23-BA32-FC8C214A2AA9}" dt="2021-03-18T09:11:15.102" v="248" actId="21"/>
          <ac:picMkLst>
            <pc:docMk/>
            <pc:sldMk cId="3721280240" sldId="276"/>
            <ac:picMk id="3" creationId="{00000000-0000-0000-0000-000000000000}"/>
          </ac:picMkLst>
        </pc:picChg>
        <pc:picChg chg="add mod">
          <ac:chgData name="Eva Taterova" userId="85e501e719213830" providerId="LiveId" clId="{A0A97CA2-484C-4E23-BA32-FC8C214A2AA9}" dt="2021-03-18T09:12:20.087" v="254"/>
          <ac:picMkLst>
            <pc:docMk/>
            <pc:sldMk cId="3721280240" sldId="276"/>
            <ac:picMk id="5" creationId="{31412971-E240-4258-91DA-F0844D4B11C5}"/>
          </ac:picMkLst>
        </pc:picChg>
      </pc:sldChg>
      <pc:sldChg chg="modSp mod">
        <pc:chgData name="Eva Taterova" userId="85e501e719213830" providerId="LiveId" clId="{A0A97CA2-484C-4E23-BA32-FC8C214A2AA9}" dt="2021-03-18T09:13:58.997" v="255" actId="113"/>
        <pc:sldMkLst>
          <pc:docMk/>
          <pc:sldMk cId="2468462492" sldId="278"/>
        </pc:sldMkLst>
        <pc:spChg chg="mod">
          <ac:chgData name="Eva Taterova" userId="85e501e719213830" providerId="LiveId" clId="{A0A97CA2-484C-4E23-BA32-FC8C214A2AA9}" dt="2021-03-18T09:13:58.997" v="255" actId="113"/>
          <ac:spMkLst>
            <pc:docMk/>
            <pc:sldMk cId="2468462492" sldId="278"/>
            <ac:spMk id="21506" creationId="{00000000-0000-0000-0000-000000000000}"/>
          </ac:spMkLst>
        </pc:spChg>
        <pc:spChg chg="mod">
          <ac:chgData name="Eva Taterova" userId="85e501e719213830" providerId="LiveId" clId="{A0A97CA2-484C-4E23-BA32-FC8C214A2AA9}" dt="2021-03-18T09:10:50.840" v="244" actId="1076"/>
          <ac:spMkLst>
            <pc:docMk/>
            <pc:sldMk cId="2468462492" sldId="278"/>
            <ac:spMk id="21507" creationId="{00000000-0000-0000-0000-000000000000}"/>
          </ac:spMkLst>
        </pc:spChg>
      </pc:sldChg>
      <pc:sldChg chg="modSp mod ord">
        <pc:chgData name="Eva Taterova" userId="85e501e719213830" providerId="LiveId" clId="{A0A97CA2-484C-4E23-BA32-FC8C214A2AA9}" dt="2021-03-18T10:59:34.399" v="307"/>
        <pc:sldMkLst>
          <pc:docMk/>
          <pc:sldMk cId="2124290984" sldId="285"/>
        </pc:sldMkLst>
        <pc:picChg chg="mod">
          <ac:chgData name="Eva Taterova" userId="85e501e719213830" providerId="LiveId" clId="{A0A97CA2-484C-4E23-BA32-FC8C214A2AA9}" dt="2021-03-18T08:40:21.772" v="29" actId="1076"/>
          <ac:picMkLst>
            <pc:docMk/>
            <pc:sldMk cId="2124290984" sldId="285"/>
            <ac:picMk id="4" creationId="{00000000-0000-0000-0000-000000000000}"/>
          </ac:picMkLst>
        </pc:picChg>
      </pc:sldChg>
      <pc:sldChg chg="modSp mod">
        <pc:chgData name="Eva Taterova" userId="85e501e719213830" providerId="LiveId" clId="{A0A97CA2-484C-4E23-BA32-FC8C214A2AA9}" dt="2021-03-18T09:14:12.779" v="257" actId="113"/>
        <pc:sldMkLst>
          <pc:docMk/>
          <pc:sldMk cId="2996170972" sldId="286"/>
        </pc:sldMkLst>
        <pc:spChg chg="mod">
          <ac:chgData name="Eva Taterova" userId="85e501e719213830" providerId="LiveId" clId="{A0A97CA2-484C-4E23-BA32-FC8C214A2AA9}" dt="2021-03-18T09:14:12.779" v="257" actId="113"/>
          <ac:spMkLst>
            <pc:docMk/>
            <pc:sldMk cId="2996170972" sldId="286"/>
            <ac:spMk id="2" creationId="{16DCC6D1-0C27-4B58-86BD-2A096DE8D2CA}"/>
          </ac:spMkLst>
        </pc:spChg>
      </pc:sldChg>
      <pc:sldChg chg="delSp modSp new mod">
        <pc:chgData name="Eva Taterova" userId="85e501e719213830" providerId="LiveId" clId="{A0A97CA2-484C-4E23-BA32-FC8C214A2AA9}" dt="2021-03-18T08:41:38.032" v="39" actId="478"/>
        <pc:sldMkLst>
          <pc:docMk/>
          <pc:sldMk cId="1245944048" sldId="287"/>
        </pc:sldMkLst>
        <pc:spChg chg="del">
          <ac:chgData name="Eva Taterova" userId="85e501e719213830" providerId="LiveId" clId="{A0A97CA2-484C-4E23-BA32-FC8C214A2AA9}" dt="2021-03-18T08:41:38.032" v="39" actId="478"/>
          <ac:spMkLst>
            <pc:docMk/>
            <pc:sldMk cId="1245944048" sldId="287"/>
            <ac:spMk id="2" creationId="{065DF850-C69A-4D71-9FB2-809816391C23}"/>
          </ac:spMkLst>
        </pc:spChg>
        <pc:spChg chg="mod">
          <ac:chgData name="Eva Taterova" userId="85e501e719213830" providerId="LiveId" clId="{A0A97CA2-484C-4E23-BA32-FC8C214A2AA9}" dt="2021-03-18T08:41:13.987" v="38" actId="122"/>
          <ac:spMkLst>
            <pc:docMk/>
            <pc:sldMk cId="1245944048" sldId="287"/>
            <ac:spMk id="3" creationId="{837455CE-107A-4071-AE8B-1D2CA8EA4BD5}"/>
          </ac:spMkLst>
        </pc:spChg>
      </pc:sldChg>
      <pc:sldChg chg="modSp new mod">
        <pc:chgData name="Eva Taterova" userId="85e501e719213830" providerId="LiveId" clId="{A0A97CA2-484C-4E23-BA32-FC8C214A2AA9}" dt="2021-03-18T09:15:46.805" v="285" actId="20577"/>
        <pc:sldMkLst>
          <pc:docMk/>
          <pc:sldMk cId="1355421313" sldId="288"/>
        </pc:sldMkLst>
        <pc:spChg chg="mod">
          <ac:chgData name="Eva Taterova" userId="85e501e719213830" providerId="LiveId" clId="{A0A97CA2-484C-4E23-BA32-FC8C214A2AA9}" dt="2021-03-18T09:15:30.992" v="267" actId="113"/>
          <ac:spMkLst>
            <pc:docMk/>
            <pc:sldMk cId="1355421313" sldId="288"/>
            <ac:spMk id="2" creationId="{2E6DA0DA-0A32-4391-B9AC-2C95470BD725}"/>
          </ac:spMkLst>
        </pc:spChg>
        <pc:spChg chg="mod">
          <ac:chgData name="Eva Taterova" userId="85e501e719213830" providerId="LiveId" clId="{A0A97CA2-484C-4E23-BA32-FC8C214A2AA9}" dt="2021-03-18T09:15:46.805" v="285" actId="20577"/>
          <ac:spMkLst>
            <pc:docMk/>
            <pc:sldMk cId="1355421313" sldId="288"/>
            <ac:spMk id="3" creationId="{BBF8269E-654F-4710-9203-5C5856E7C51F}"/>
          </ac:spMkLst>
        </pc:spChg>
      </pc:sldChg>
      <pc:sldChg chg="addSp delSp modSp new mod setBg">
        <pc:chgData name="Eva Taterova" userId="85e501e719213830" providerId="LiveId" clId="{A0A97CA2-484C-4E23-BA32-FC8C214A2AA9}" dt="2021-03-18T09:03:09.961" v="162" actId="26606"/>
        <pc:sldMkLst>
          <pc:docMk/>
          <pc:sldMk cId="1969154867" sldId="289"/>
        </pc:sldMkLst>
        <pc:spChg chg="del">
          <ac:chgData name="Eva Taterova" userId="85e501e719213830" providerId="LiveId" clId="{A0A97CA2-484C-4E23-BA32-FC8C214A2AA9}" dt="2021-03-18T09:02:55.294" v="156" actId="478"/>
          <ac:spMkLst>
            <pc:docMk/>
            <pc:sldMk cId="1969154867" sldId="289"/>
            <ac:spMk id="2" creationId="{E6AE35C4-D9C8-4315-8A39-99DD118737C9}"/>
          </ac:spMkLst>
        </pc:spChg>
        <pc:spChg chg="del">
          <ac:chgData name="Eva Taterova" userId="85e501e719213830" providerId="LiveId" clId="{A0A97CA2-484C-4E23-BA32-FC8C214A2AA9}" dt="2021-03-18T09:02:49.071" v="154"/>
          <ac:spMkLst>
            <pc:docMk/>
            <pc:sldMk cId="1969154867" sldId="289"/>
            <ac:spMk id="3" creationId="{FECC0BE9-3621-411A-9731-9EB0C0168457}"/>
          </ac:spMkLst>
        </pc:spChg>
        <pc:spChg chg="add del">
          <ac:chgData name="Eva Taterova" userId="85e501e719213830" providerId="LiveId" clId="{A0A97CA2-484C-4E23-BA32-FC8C214A2AA9}" dt="2021-03-18T09:03:09.961" v="161" actId="26606"/>
          <ac:spMkLst>
            <pc:docMk/>
            <pc:sldMk cId="1969154867" sldId="289"/>
            <ac:spMk id="9" creationId="{AB8C311F-7253-4AED-9701-7FC0708C41C7}"/>
          </ac:spMkLst>
        </pc:spChg>
        <pc:spChg chg="add del">
          <ac:chgData name="Eva Taterova" userId="85e501e719213830" providerId="LiveId" clId="{A0A97CA2-484C-4E23-BA32-FC8C214A2AA9}" dt="2021-03-18T09:03:09.961" v="161" actId="26606"/>
          <ac:spMkLst>
            <pc:docMk/>
            <pc:sldMk cId="1969154867" sldId="289"/>
            <ac:spMk id="11" creationId="{E2384209-CB15-4CDF-9D31-C44FD9A3F20D}"/>
          </ac:spMkLst>
        </pc:spChg>
        <pc:spChg chg="add del">
          <ac:chgData name="Eva Taterova" userId="85e501e719213830" providerId="LiveId" clId="{A0A97CA2-484C-4E23-BA32-FC8C214A2AA9}" dt="2021-03-18T09:03:09.961" v="161" actId="26606"/>
          <ac:spMkLst>
            <pc:docMk/>
            <pc:sldMk cId="1969154867" sldId="289"/>
            <ac:spMk id="13" creationId="{2633B3B5-CC90-43F0-8714-D31D1F3F0209}"/>
          </ac:spMkLst>
        </pc:spChg>
        <pc:spChg chg="add del">
          <ac:chgData name="Eva Taterova" userId="85e501e719213830" providerId="LiveId" clId="{A0A97CA2-484C-4E23-BA32-FC8C214A2AA9}" dt="2021-03-18T09:03:09.961" v="161" actId="26606"/>
          <ac:spMkLst>
            <pc:docMk/>
            <pc:sldMk cId="1969154867" sldId="289"/>
            <ac:spMk id="15" creationId="{A8D57A06-A426-446D-B02C-A2DC6B62E45E}"/>
          </ac:spMkLst>
        </pc:spChg>
        <pc:picChg chg="add mod">
          <ac:chgData name="Eva Taterova" userId="85e501e719213830" providerId="LiveId" clId="{A0A97CA2-484C-4E23-BA32-FC8C214A2AA9}" dt="2021-03-18T09:03:09.961" v="162" actId="26606"/>
          <ac:picMkLst>
            <pc:docMk/>
            <pc:sldMk cId="1969154867" sldId="289"/>
            <ac:picMk id="4" creationId="{80B3E7ED-4353-4274-B152-971638DF7066}"/>
          </ac:picMkLst>
        </pc:picChg>
      </pc:sldChg>
      <pc:sldChg chg="delSp modSp new mod modClrScheme chgLayout">
        <pc:chgData name="Eva Taterova" userId="85e501e719213830" providerId="LiveId" clId="{A0A97CA2-484C-4E23-BA32-FC8C214A2AA9}" dt="2021-03-18T09:11:05.454" v="247" actId="113"/>
        <pc:sldMkLst>
          <pc:docMk/>
          <pc:sldMk cId="2726377172" sldId="290"/>
        </pc:sldMkLst>
        <pc:spChg chg="mod ord">
          <ac:chgData name="Eva Taterova" userId="85e501e719213830" providerId="LiveId" clId="{A0A97CA2-484C-4E23-BA32-FC8C214A2AA9}" dt="2021-03-18T09:11:05.454" v="247" actId="113"/>
          <ac:spMkLst>
            <pc:docMk/>
            <pc:sldMk cId="2726377172" sldId="290"/>
            <ac:spMk id="2" creationId="{C95DB58E-848D-445A-807A-D7684687658C}"/>
          </ac:spMkLst>
        </pc:spChg>
        <pc:spChg chg="mod ord">
          <ac:chgData name="Eva Taterova" userId="85e501e719213830" providerId="LiveId" clId="{A0A97CA2-484C-4E23-BA32-FC8C214A2AA9}" dt="2021-03-18T09:10:31.906" v="242" actId="20577"/>
          <ac:spMkLst>
            <pc:docMk/>
            <pc:sldMk cId="2726377172" sldId="290"/>
            <ac:spMk id="3" creationId="{9352C970-F19B-4801-A378-532606FCCFD5}"/>
          </ac:spMkLst>
        </pc:spChg>
        <pc:spChg chg="del mod">
          <ac:chgData name="Eva Taterova" userId="85e501e719213830" providerId="LiveId" clId="{A0A97CA2-484C-4E23-BA32-FC8C214A2AA9}" dt="2021-03-18T09:10:17.730" v="238" actId="700"/>
          <ac:spMkLst>
            <pc:docMk/>
            <pc:sldMk cId="2726377172" sldId="290"/>
            <ac:spMk id="4" creationId="{0A51F791-6E46-43F8-A78E-3F2FCE3FA746}"/>
          </ac:spMkLst>
        </pc:spChg>
      </pc:sldChg>
      <pc:sldChg chg="addSp delSp modSp new mod setBg modClrScheme chgLayout">
        <pc:chgData name="Eva Taterova" userId="85e501e719213830" providerId="LiveId" clId="{A0A97CA2-484C-4E23-BA32-FC8C214A2AA9}" dt="2021-03-18T09:11:39.672" v="253" actId="26606"/>
        <pc:sldMkLst>
          <pc:docMk/>
          <pc:sldMk cId="1757681648" sldId="291"/>
        </pc:sldMkLst>
        <pc:spChg chg="del mod ord">
          <ac:chgData name="Eva Taterova" userId="85e501e719213830" providerId="LiveId" clId="{A0A97CA2-484C-4E23-BA32-FC8C214A2AA9}" dt="2021-03-18T09:11:24.670" v="250" actId="700"/>
          <ac:spMkLst>
            <pc:docMk/>
            <pc:sldMk cId="1757681648" sldId="291"/>
            <ac:spMk id="2" creationId="{3CD2810C-1B21-4AE2-9736-4C7FB96EE497}"/>
          </ac:spMkLst>
        </pc:spChg>
        <pc:spChg chg="del">
          <ac:chgData name="Eva Taterova" userId="85e501e719213830" providerId="LiveId" clId="{A0A97CA2-484C-4E23-BA32-FC8C214A2AA9}" dt="2021-03-18T09:11:24.670" v="250" actId="700"/>
          <ac:spMkLst>
            <pc:docMk/>
            <pc:sldMk cId="1757681648" sldId="291"/>
            <ac:spMk id="3" creationId="{644C43B9-6897-479F-AD28-48D1F8615549}"/>
          </ac:spMkLst>
        </pc:spChg>
        <pc:spChg chg="del">
          <ac:chgData name="Eva Taterova" userId="85e501e719213830" providerId="LiveId" clId="{A0A97CA2-484C-4E23-BA32-FC8C214A2AA9}" dt="2021-03-18T09:11:24.670" v="250" actId="700"/>
          <ac:spMkLst>
            <pc:docMk/>
            <pc:sldMk cId="1757681648" sldId="291"/>
            <ac:spMk id="4" creationId="{10DF9A95-93F8-49DF-BECA-1204B35D83EF}"/>
          </ac:spMkLst>
        </pc:spChg>
        <pc:spChg chg="add del mod ord">
          <ac:chgData name="Eva Taterova" userId="85e501e719213830" providerId="LiveId" clId="{A0A97CA2-484C-4E23-BA32-FC8C214A2AA9}" dt="2021-03-18T09:11:35.993" v="252" actId="478"/>
          <ac:spMkLst>
            <pc:docMk/>
            <pc:sldMk cId="1757681648" sldId="291"/>
            <ac:spMk id="5" creationId="{D81E0740-713B-4CB5-B057-5351066CEABA}"/>
          </ac:spMkLst>
        </pc:spChg>
        <pc:picChg chg="add mod">
          <ac:chgData name="Eva Taterova" userId="85e501e719213830" providerId="LiveId" clId="{A0A97CA2-484C-4E23-BA32-FC8C214A2AA9}" dt="2021-03-18T09:11:39.672" v="253" actId="26606"/>
          <ac:picMkLst>
            <pc:docMk/>
            <pc:sldMk cId="1757681648" sldId="291"/>
            <ac:picMk id="6" creationId="{7CF00A43-0A07-4EEF-9998-791AF23DB09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10DE7D51-82B4-4466-975E-84F2A78B8701}" type="datetimeFigureOut">
              <a:rPr lang="cs-CZ" smtClean="0"/>
              <a:t>18.03.2021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63728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0DE7D51-82B4-4466-975E-84F2A78B8701}" type="datetimeFigureOut">
              <a:rPr lang="cs-CZ" smtClean="0"/>
              <a:t>18.03.2021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231686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0DE7D51-82B4-4466-975E-84F2A78B8701}" type="datetimeFigureOut">
              <a:rPr lang="cs-CZ" smtClean="0"/>
              <a:t>18.03.2021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325878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0DE7D51-82B4-4466-975E-84F2A78B8701}" type="datetimeFigureOut">
              <a:rPr lang="cs-CZ" smtClean="0"/>
              <a:t>18.03.2021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2835248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10DE7D51-82B4-4466-975E-84F2A78B8701}" type="datetimeFigureOut">
              <a:rPr lang="cs-CZ" smtClean="0"/>
              <a:t>18.03.2021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234028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0DE7D51-82B4-4466-975E-84F2A78B8701}" type="datetimeFigureOut">
              <a:rPr lang="cs-CZ" smtClean="0"/>
              <a:t>18.03.2021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335580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0DE7D51-82B4-4466-975E-84F2A78B8701}" type="datetimeFigureOut">
              <a:rPr lang="cs-CZ" smtClean="0"/>
              <a:t>18.03.2021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78539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10DE7D51-82B4-4466-975E-84F2A78B8701}" type="datetimeFigureOut">
              <a:rPr lang="cs-CZ" smtClean="0"/>
              <a:t>18.03.2021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419148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0DE7D51-82B4-4466-975E-84F2A78B8701}" type="datetimeFigureOut">
              <a:rPr lang="cs-CZ" smtClean="0"/>
              <a:t>18.03.2021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22984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0DE7D51-82B4-4466-975E-84F2A78B8701}" type="datetimeFigureOut">
              <a:rPr lang="cs-CZ" smtClean="0"/>
              <a:t>18.03.2021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345524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0DE7D51-82B4-4466-975E-84F2A78B8701}" type="datetimeFigureOut">
              <a:rPr lang="cs-CZ" smtClean="0"/>
              <a:t>18.03.2021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22892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E7D51-82B4-4466-975E-84F2A78B8701}" type="datetimeFigureOut">
              <a:rPr lang="cs-CZ" smtClean="0"/>
              <a:t>18.03.2021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9159B-0CD2-4BEE-965F-393D9E1A4A90}" type="slidenum">
              <a:rPr lang="cs-CZ" smtClean="0"/>
              <a:t>‹#›</a:t>
            </a:fld>
            <a:endParaRPr lang="cs-CZ"/>
          </a:p>
        </p:txBody>
      </p:sp>
    </p:spTree>
    <p:extLst>
      <p:ext uri="{BB962C8B-B14F-4D97-AF65-F5344CB8AC3E}">
        <p14:creationId xmlns:p14="http://schemas.microsoft.com/office/powerpoint/2010/main" val="19641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77078" y="3459746"/>
            <a:ext cx="10747513" cy="1246817"/>
          </a:xfrm>
        </p:spPr>
        <p:txBody>
          <a:bodyPr>
            <a:normAutofit fontScale="90000"/>
          </a:bodyPr>
          <a:lstStyle/>
          <a:p>
            <a:br>
              <a:rPr lang="cs-CZ" sz="4400" b="1" cap="all" dirty="0"/>
            </a:br>
            <a:r>
              <a:rPr lang="en-US" sz="4400" b="1" cap="all" dirty="0"/>
              <a:t>Carving up the Middle East in and after WWI: Was Europe lucky, evil, or smart?</a:t>
            </a:r>
            <a:endParaRPr lang="cs-CZ" sz="4400" b="1" cap="all" dirty="0"/>
          </a:p>
        </p:txBody>
      </p:sp>
      <p:sp>
        <p:nvSpPr>
          <p:cNvPr id="3" name="Podnadpis 2"/>
          <p:cNvSpPr>
            <a:spLocks noGrp="1"/>
          </p:cNvSpPr>
          <p:nvPr>
            <p:ph type="subTitle" idx="1"/>
          </p:nvPr>
        </p:nvSpPr>
        <p:spPr>
          <a:xfrm>
            <a:off x="1567543" y="5404468"/>
            <a:ext cx="9144000" cy="1655762"/>
          </a:xfrm>
        </p:spPr>
        <p:txBody>
          <a:bodyPr/>
          <a:lstStyle/>
          <a:p>
            <a:r>
              <a:rPr lang="cs-CZ" dirty="0"/>
              <a:t>Mgr. Eva Taterova, M.A., Ph.D.</a:t>
            </a:r>
          </a:p>
          <a:p>
            <a:r>
              <a:rPr lang="cs-CZ" i="1" dirty="0" err="1"/>
              <a:t>Middle</a:t>
            </a:r>
            <a:r>
              <a:rPr lang="cs-CZ" i="1" dirty="0"/>
              <a:t> East </a:t>
            </a:r>
            <a:r>
              <a:rPr lang="cs-CZ" i="1" dirty="0" err="1"/>
              <a:t>Crossroads</a:t>
            </a:r>
            <a:endParaRPr lang="cs-CZ" i="1" dirty="0"/>
          </a:p>
        </p:txBody>
      </p:sp>
      <p:pic>
        <p:nvPicPr>
          <p:cNvPr id="9" name="Obrázek 8">
            <a:extLst>
              <a:ext uri="{FF2B5EF4-FFF2-40B4-BE49-F238E27FC236}">
                <a16:creationId xmlns:a16="http://schemas.microsoft.com/office/drawing/2014/main" id="{8034480B-C10B-4805-AC53-6752D0C56A32}"/>
              </a:ext>
            </a:extLst>
          </p:cNvPr>
          <p:cNvPicPr>
            <a:picLocks noChangeAspect="1"/>
          </p:cNvPicPr>
          <p:nvPr/>
        </p:nvPicPr>
        <p:blipFill>
          <a:blip r:embed="rId2"/>
          <a:stretch>
            <a:fillRect/>
          </a:stretch>
        </p:blipFill>
        <p:spPr>
          <a:xfrm>
            <a:off x="3035241" y="-1"/>
            <a:ext cx="5265937" cy="3381013"/>
          </a:xfrm>
          <a:prstGeom prst="rect">
            <a:avLst/>
          </a:prstGeom>
        </p:spPr>
      </p:pic>
      <p:pic>
        <p:nvPicPr>
          <p:cNvPr id="6" name="Obrázek 5">
            <a:extLst>
              <a:ext uri="{FF2B5EF4-FFF2-40B4-BE49-F238E27FC236}">
                <a16:creationId xmlns:a16="http://schemas.microsoft.com/office/drawing/2014/main" id="{A6BA7984-B72C-4F68-B0AD-ED075AD14C85}"/>
              </a:ext>
            </a:extLst>
          </p:cNvPr>
          <p:cNvPicPr>
            <a:picLocks noChangeAspect="1"/>
          </p:cNvPicPr>
          <p:nvPr/>
        </p:nvPicPr>
        <p:blipFill>
          <a:blip r:embed="rId3"/>
          <a:stretch>
            <a:fillRect/>
          </a:stretch>
        </p:blipFill>
        <p:spPr>
          <a:xfrm>
            <a:off x="0" y="0"/>
            <a:ext cx="3120571" cy="3381013"/>
          </a:xfrm>
          <a:prstGeom prst="rect">
            <a:avLst/>
          </a:prstGeom>
        </p:spPr>
      </p:pic>
      <p:pic>
        <p:nvPicPr>
          <p:cNvPr id="7" name="Obrázek 6">
            <a:extLst>
              <a:ext uri="{FF2B5EF4-FFF2-40B4-BE49-F238E27FC236}">
                <a16:creationId xmlns:a16="http://schemas.microsoft.com/office/drawing/2014/main" id="{3DD6E395-3094-4F76-B9D3-63F2DDC0A705}"/>
              </a:ext>
            </a:extLst>
          </p:cNvPr>
          <p:cNvPicPr>
            <a:picLocks noChangeAspect="1"/>
          </p:cNvPicPr>
          <p:nvPr/>
        </p:nvPicPr>
        <p:blipFill>
          <a:blip r:embed="rId4"/>
          <a:stretch>
            <a:fillRect/>
          </a:stretch>
        </p:blipFill>
        <p:spPr>
          <a:xfrm>
            <a:off x="8302171" y="0"/>
            <a:ext cx="3889829" cy="3382872"/>
          </a:xfrm>
          <a:prstGeom prst="rect">
            <a:avLst/>
          </a:prstGeom>
        </p:spPr>
      </p:pic>
    </p:spTree>
    <p:extLst>
      <p:ext uri="{BB962C8B-B14F-4D97-AF65-F5344CB8AC3E}">
        <p14:creationId xmlns:p14="http://schemas.microsoft.com/office/powerpoint/2010/main" val="2258453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5DB58E-848D-445A-807A-D7684687658C}"/>
              </a:ext>
            </a:extLst>
          </p:cNvPr>
          <p:cNvSpPr>
            <a:spLocks noGrp="1"/>
          </p:cNvSpPr>
          <p:nvPr>
            <p:ph type="title"/>
          </p:nvPr>
        </p:nvSpPr>
        <p:spPr/>
        <p:txBody>
          <a:bodyPr/>
          <a:lstStyle/>
          <a:p>
            <a:r>
              <a:rPr lang="cs-CZ" b="1" dirty="0"/>
              <a:t>CORRESPONDENCE</a:t>
            </a:r>
            <a:r>
              <a:rPr lang="en-US" b="1" dirty="0"/>
              <a:t> BETWEEN EMIR F</a:t>
            </a:r>
            <a:r>
              <a:rPr lang="cs-CZ" b="1" dirty="0"/>
              <a:t>A</a:t>
            </a:r>
            <a:r>
              <a:rPr lang="en-US" b="1" dirty="0"/>
              <a:t>ISAL AND</a:t>
            </a:r>
            <a:r>
              <a:rPr lang="cs-CZ" b="1" dirty="0"/>
              <a:t> FELIX FRANKFURTER (1919)</a:t>
            </a:r>
          </a:p>
        </p:txBody>
      </p:sp>
      <p:sp>
        <p:nvSpPr>
          <p:cNvPr id="3" name="Zástupný obsah 2">
            <a:extLst>
              <a:ext uri="{FF2B5EF4-FFF2-40B4-BE49-F238E27FC236}">
                <a16:creationId xmlns:a16="http://schemas.microsoft.com/office/drawing/2014/main" id="{9352C970-F19B-4801-A378-532606FCCFD5}"/>
              </a:ext>
            </a:extLst>
          </p:cNvPr>
          <p:cNvSpPr>
            <a:spLocks noGrp="1"/>
          </p:cNvSpPr>
          <p:nvPr>
            <p:ph idx="1"/>
          </p:nvPr>
        </p:nvSpPr>
        <p:spPr/>
        <p:txBody>
          <a:bodyPr>
            <a:normAutofit/>
          </a:bodyPr>
          <a:lstStyle/>
          <a:p>
            <a:pPr marL="0" indent="0" algn="ctr">
              <a:buNone/>
            </a:pPr>
            <a:endParaRPr lang="cs-CZ" b="0" i="1" dirty="0">
              <a:solidFill>
                <a:srgbClr val="202122"/>
              </a:solidFill>
              <a:effectLst/>
              <a:latin typeface="Arial" panose="020B0604020202020204" pitchFamily="34" charset="0"/>
            </a:endParaRPr>
          </a:p>
          <a:p>
            <a:pPr marL="0" indent="0" algn="ctr">
              <a:buNone/>
            </a:pPr>
            <a:endParaRPr lang="cs-CZ" i="1" dirty="0">
              <a:solidFill>
                <a:srgbClr val="202122"/>
              </a:solidFill>
              <a:latin typeface="Arial" panose="020B0604020202020204" pitchFamily="34" charset="0"/>
            </a:endParaRPr>
          </a:p>
          <a:p>
            <a:pPr marL="0" indent="0" algn="ctr">
              <a:buNone/>
            </a:pPr>
            <a:r>
              <a:rPr lang="en-US" b="0" i="1" dirty="0">
                <a:solidFill>
                  <a:srgbClr val="202122"/>
                </a:solidFill>
                <a:effectLst/>
                <a:latin typeface="Arial" panose="020B0604020202020204" pitchFamily="34" charset="0"/>
              </a:rPr>
              <a:t>"The Arabs, especially the educated among us, look with the deepest sympathy on the Zionist movement. Our deputation here in Paris is fully acquainted with the proposals submitted yesterday by the Zionist Organization to the Peace Conference, and we regard them as moderate and proper."</a:t>
            </a:r>
            <a:endParaRPr lang="cs-CZ" i="1" dirty="0"/>
          </a:p>
        </p:txBody>
      </p:sp>
    </p:spTree>
    <p:extLst>
      <p:ext uri="{BB962C8B-B14F-4D97-AF65-F5344CB8AC3E}">
        <p14:creationId xmlns:p14="http://schemas.microsoft.com/office/powerpoint/2010/main" val="272637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normAutofit/>
          </a:bodyPr>
          <a:lstStyle/>
          <a:p>
            <a:pPr eaLnBrk="1" hangingPunct="1"/>
            <a:r>
              <a:rPr lang="cs-CZ" altLang="cs-CZ" b="1" dirty="0"/>
              <a:t>POSTWAR MIDDLE EAST</a:t>
            </a:r>
          </a:p>
        </p:txBody>
      </p:sp>
      <p:sp>
        <p:nvSpPr>
          <p:cNvPr id="21507" name="Zástupný symbol pro obsah 2"/>
          <p:cNvSpPr>
            <a:spLocks noGrp="1"/>
          </p:cNvSpPr>
          <p:nvPr>
            <p:ph sz="quarter" idx="1"/>
          </p:nvPr>
        </p:nvSpPr>
        <p:spPr>
          <a:xfrm>
            <a:off x="838200" y="1690688"/>
            <a:ext cx="10515600" cy="4351338"/>
          </a:xfrm>
        </p:spPr>
        <p:txBody>
          <a:bodyPr>
            <a:noAutofit/>
          </a:bodyPr>
          <a:lstStyle/>
          <a:p>
            <a:pPr eaLnBrk="1" hangingPunct="1"/>
            <a:r>
              <a:rPr lang="en-US" altLang="cs-CZ" sz="2000" dirty="0"/>
              <a:t>In fact, the distribution of power and territories in accordance with Sykes-Picot Agreement.</a:t>
            </a:r>
          </a:p>
          <a:p>
            <a:pPr eaLnBrk="1" hangingPunct="1"/>
            <a:endParaRPr lang="en-US" altLang="cs-CZ" sz="2000" dirty="0"/>
          </a:p>
          <a:p>
            <a:r>
              <a:rPr lang="en-US" altLang="cs-CZ" sz="2000" dirty="0"/>
              <a:t>Official</a:t>
            </a:r>
            <a:r>
              <a:rPr lang="cs-CZ" altLang="cs-CZ" sz="2000" dirty="0"/>
              <a:t>l</a:t>
            </a:r>
            <a:r>
              <a:rPr lang="en-US" altLang="cs-CZ" sz="2000" dirty="0"/>
              <a:t>y, the leading role had newly established League of Nations </a:t>
            </a:r>
            <a:r>
              <a:rPr lang="en-US" altLang="cs-CZ" sz="2000" dirty="0">
                <a:sym typeface="Wingdings" panose="05000000000000000000" pitchFamily="2" charset="2"/>
              </a:rPr>
              <a:t>A League of Nations mandate: Palestine (Israel/Palestine + Jordan), Mesopotamia (Iraq), Syria (later Lebanon was excluded as separate territory).</a:t>
            </a:r>
          </a:p>
          <a:p>
            <a:endParaRPr lang="en-US" altLang="cs-CZ" sz="2000" dirty="0"/>
          </a:p>
          <a:p>
            <a:pPr eaLnBrk="1" hangingPunct="1"/>
            <a:r>
              <a:rPr lang="en-US" altLang="cs-CZ" sz="2000" dirty="0">
                <a:sym typeface="Wingdings" panose="05000000000000000000" pitchFamily="2" charset="2"/>
              </a:rPr>
              <a:t>Egypt and Persia became </a:t>
            </a:r>
            <a:r>
              <a:rPr lang="en-US" altLang="cs-CZ" sz="2000" dirty="0" err="1">
                <a:sym typeface="Wingdings" panose="05000000000000000000" pitchFamily="2" charset="2"/>
              </a:rPr>
              <a:t>officia</a:t>
            </a:r>
            <a:r>
              <a:rPr lang="cs-CZ" altLang="cs-CZ" sz="2000" dirty="0" err="1">
                <a:sym typeface="Wingdings" panose="05000000000000000000" pitchFamily="2" charset="2"/>
              </a:rPr>
              <a:t>lly</a:t>
            </a:r>
            <a:r>
              <a:rPr lang="en-US" altLang="cs-CZ" sz="2000" dirty="0">
                <a:sym typeface="Wingdings" panose="05000000000000000000" pitchFamily="2" charset="2"/>
              </a:rPr>
              <a:t> independent but under heavy British influence + British political and economic interest in Arabic peninsula (city of Aden; Oman, Qatar and Bahrain were British protectorates).</a:t>
            </a:r>
          </a:p>
          <a:p>
            <a:pPr eaLnBrk="1" hangingPunct="1"/>
            <a:endParaRPr lang="en-US" altLang="cs-CZ" sz="2000" dirty="0">
              <a:sym typeface="Wingdings" panose="05000000000000000000" pitchFamily="2" charset="2"/>
            </a:endParaRPr>
          </a:p>
          <a:p>
            <a:pPr eaLnBrk="1" hangingPunct="1"/>
            <a:r>
              <a:rPr lang="en-US" altLang="cs-CZ" sz="2000" dirty="0">
                <a:sym typeface="Wingdings" panose="05000000000000000000" pitchFamily="2" charset="2"/>
              </a:rPr>
              <a:t>Turkey since 1923 a republic, significant territorial losses.</a:t>
            </a:r>
          </a:p>
          <a:p>
            <a:pPr eaLnBrk="1" hangingPunct="1"/>
            <a:endParaRPr lang="en-US" altLang="cs-CZ" sz="2000" dirty="0">
              <a:sym typeface="Wingdings" panose="05000000000000000000" pitchFamily="2" charset="2"/>
            </a:endParaRPr>
          </a:p>
          <a:p>
            <a:pPr eaLnBrk="1" hangingPunct="1"/>
            <a:r>
              <a:rPr lang="en-US" altLang="cs-CZ" sz="2000" dirty="0">
                <a:sym typeface="Wingdings" panose="05000000000000000000" pitchFamily="2" charset="2"/>
              </a:rPr>
              <a:t>European great powers were not that much interested in most of Arabic peninsula – leading figure king Ibn Saud.</a:t>
            </a:r>
            <a:endParaRPr lang="en-US" altLang="cs-CZ" sz="2000" dirty="0"/>
          </a:p>
        </p:txBody>
      </p:sp>
    </p:spTree>
    <p:extLst>
      <p:ext uri="{BB962C8B-B14F-4D97-AF65-F5344CB8AC3E}">
        <p14:creationId xmlns:p14="http://schemas.microsoft.com/office/powerpoint/2010/main" val="246846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80B3E7ED-4353-4274-B152-971638DF7066}"/>
              </a:ext>
            </a:extLst>
          </p:cNvPr>
          <p:cNvPicPr>
            <a:picLocks noGrp="1" noChangeAspect="1"/>
          </p:cNvPicPr>
          <p:nvPr>
            <p:ph idx="1"/>
          </p:nvPr>
        </p:nvPicPr>
        <p:blipFill>
          <a:blip r:embed="rId2"/>
          <a:stretch>
            <a:fillRect/>
          </a:stretch>
        </p:blipFill>
        <p:spPr>
          <a:xfrm>
            <a:off x="2381955" y="643466"/>
            <a:ext cx="7428089" cy="5571067"/>
          </a:xfrm>
          <a:prstGeom prst="rect">
            <a:avLst/>
          </a:prstGeom>
        </p:spPr>
      </p:pic>
    </p:spTree>
    <p:extLst>
      <p:ext uri="{BB962C8B-B14F-4D97-AF65-F5344CB8AC3E}">
        <p14:creationId xmlns:p14="http://schemas.microsoft.com/office/powerpoint/2010/main" val="196915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37455CE-107A-4071-AE8B-1D2CA8EA4BD5}"/>
              </a:ext>
            </a:extLst>
          </p:cNvPr>
          <p:cNvSpPr>
            <a:spLocks noGrp="1"/>
          </p:cNvSpPr>
          <p:nvPr>
            <p:ph idx="1"/>
          </p:nvPr>
        </p:nvSpPr>
        <p:spPr/>
        <p:txBody>
          <a:bodyPr/>
          <a:lstStyle/>
          <a:p>
            <a:pPr marL="0" indent="0">
              <a:buNone/>
            </a:pPr>
            <a:endParaRPr lang="cs-CZ" dirty="0"/>
          </a:p>
          <a:p>
            <a:pPr marL="0" indent="0">
              <a:buNone/>
            </a:pPr>
            <a:endParaRPr lang="cs-CZ" dirty="0"/>
          </a:p>
          <a:p>
            <a:pPr marL="0" indent="0" algn="ctr">
              <a:buNone/>
            </a:pPr>
            <a:r>
              <a:rPr lang="en-US" sz="4400" i="1" cap="all" dirty="0"/>
              <a:t>Was Europe lucky, evil, or smart?</a:t>
            </a:r>
            <a:endParaRPr lang="cs-CZ" sz="4400" i="1" dirty="0"/>
          </a:p>
        </p:txBody>
      </p:sp>
    </p:spTree>
    <p:extLst>
      <p:ext uri="{BB962C8B-B14F-4D97-AF65-F5344CB8AC3E}">
        <p14:creationId xmlns:p14="http://schemas.microsoft.com/office/powerpoint/2010/main" val="1245944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lgn="ctr"/>
            <a:endParaRPr lang="cs-CZ" sz="3000" dirty="0"/>
          </a:p>
          <a:p>
            <a:pPr marL="0" indent="0" algn="ctr">
              <a:buNone/>
            </a:pPr>
            <a:endParaRPr lang="cs-CZ" sz="3000" dirty="0"/>
          </a:p>
          <a:p>
            <a:pPr marL="0" indent="0" algn="ctr">
              <a:buNone/>
            </a:pPr>
            <a:r>
              <a:rPr lang="cs-CZ" sz="3400" dirty="0"/>
              <a:t>THANK YOU FOR YOUR ATTENTION</a:t>
            </a:r>
          </a:p>
        </p:txBody>
      </p:sp>
    </p:spTree>
    <p:extLst>
      <p:ext uri="{BB962C8B-B14F-4D97-AF65-F5344CB8AC3E}">
        <p14:creationId xmlns:p14="http://schemas.microsoft.com/office/powerpoint/2010/main" val="183550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normAutofit/>
          </a:bodyPr>
          <a:lstStyle/>
          <a:p>
            <a:pPr eaLnBrk="1" hangingPunct="1"/>
            <a:r>
              <a:rPr lang="cs-CZ" altLang="cs-CZ" b="1" dirty="0"/>
              <a:t>DECLINE OF THE OTTOMAN EMPIRE</a:t>
            </a:r>
          </a:p>
        </p:txBody>
      </p:sp>
      <p:sp>
        <p:nvSpPr>
          <p:cNvPr id="15363" name="Zástupný symbol pro obsah 2"/>
          <p:cNvSpPr>
            <a:spLocks noGrp="1"/>
          </p:cNvSpPr>
          <p:nvPr>
            <p:ph sz="quarter" idx="1"/>
          </p:nvPr>
        </p:nvSpPr>
        <p:spPr/>
        <p:txBody>
          <a:bodyPr>
            <a:normAutofit/>
          </a:bodyPr>
          <a:lstStyle/>
          <a:p>
            <a:r>
              <a:rPr lang="en-US" altLang="cs-CZ" sz="2200" dirty="0"/>
              <a:t>During the time the power status of Ottoman Empire had been weakening (economically: inability to follow the trends of industrial revolution; corruption; political instability: frequent palace coups; lack of military reforms) </a:t>
            </a:r>
            <a:r>
              <a:rPr lang="en-US" altLang="cs-CZ" sz="2200" dirty="0">
                <a:sym typeface="Wingdings" panose="05000000000000000000" pitchFamily="2" charset="2"/>
              </a:rPr>
              <a:t> </a:t>
            </a:r>
            <a:r>
              <a:rPr lang="en-US" altLang="cs-CZ" sz="2200" i="1" dirty="0">
                <a:sym typeface="Wingdings" panose="05000000000000000000" pitchFamily="2" charset="2"/>
              </a:rPr>
              <a:t>"sick man of the Bosporus"</a:t>
            </a:r>
            <a:r>
              <a:rPr lang="en-US" altLang="cs-CZ" sz="2200" dirty="0">
                <a:sym typeface="Wingdings" panose="05000000000000000000" pitchFamily="2" charset="2"/>
              </a:rPr>
              <a:t> (1853-56 Crimean War: confirmation of growing weakness of the Ottoman Empire).</a:t>
            </a:r>
            <a:endParaRPr lang="en-US" altLang="cs-CZ" sz="2200" dirty="0"/>
          </a:p>
          <a:p>
            <a:pPr eaLnBrk="1" hangingPunct="1"/>
            <a:endParaRPr lang="en-US" altLang="cs-CZ" sz="2200" dirty="0"/>
          </a:p>
          <a:p>
            <a:pPr eaLnBrk="1" hangingPunct="1"/>
            <a:r>
              <a:rPr lang="en-US" altLang="cs-CZ" sz="2200" dirty="0"/>
              <a:t>1798: Napoleon's invasion to Egypt – sometimes interpreted as a milestone regarding the growth of Arab nationalism (Egypt: pasha Muhamad Ali; turmoil</a:t>
            </a:r>
            <a:r>
              <a:rPr lang="cs-CZ" altLang="cs-CZ" sz="2200" dirty="0"/>
              <a:t>s</a:t>
            </a:r>
            <a:r>
              <a:rPr lang="en-US" altLang="cs-CZ" sz="2200" dirty="0"/>
              <a:t> in Syria and Palestine in 19th century).</a:t>
            </a:r>
          </a:p>
          <a:p>
            <a:pPr eaLnBrk="1" hangingPunct="1"/>
            <a:endParaRPr lang="en-US" altLang="cs-CZ" sz="2200" dirty="0"/>
          </a:p>
          <a:p>
            <a:pPr eaLnBrk="1" hangingPunct="1"/>
            <a:r>
              <a:rPr lang="en-US" altLang="cs-CZ" sz="2200" dirty="0"/>
              <a:t>19th century: „Race for Africa“ – European powers attempted to get control over territories in Africa, since 1830s growing influence of France in northern Africa (Algeria, Tunisia, Morocco), since 1870s consolidation of British power in Egypt.</a:t>
            </a:r>
          </a:p>
          <a:p>
            <a:pPr eaLnBrk="1" hangingPunct="1"/>
            <a:endParaRPr lang="en-US" altLang="cs-CZ" sz="2200" dirty="0"/>
          </a:p>
        </p:txBody>
      </p:sp>
    </p:spTree>
    <p:extLst>
      <p:ext uri="{BB962C8B-B14F-4D97-AF65-F5344CB8AC3E}">
        <p14:creationId xmlns:p14="http://schemas.microsoft.com/office/powerpoint/2010/main" val="48683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idx="1"/>
          </p:nvPr>
        </p:nvPicPr>
        <p:blipFill>
          <a:blip r:embed="rId2"/>
          <a:stretch>
            <a:fillRect/>
          </a:stretch>
        </p:blipFill>
        <p:spPr>
          <a:xfrm>
            <a:off x="1542024" y="121059"/>
            <a:ext cx="8821176" cy="6615882"/>
          </a:xfrm>
          <a:prstGeom prst="rect">
            <a:avLst/>
          </a:prstGeom>
        </p:spPr>
      </p:pic>
    </p:spTree>
    <p:extLst>
      <p:ext uri="{BB962C8B-B14F-4D97-AF65-F5344CB8AC3E}">
        <p14:creationId xmlns:p14="http://schemas.microsoft.com/office/powerpoint/2010/main" val="212429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6DA0DA-0A32-4391-B9AC-2C95470BD725}"/>
              </a:ext>
            </a:extLst>
          </p:cNvPr>
          <p:cNvSpPr>
            <a:spLocks noGrp="1"/>
          </p:cNvSpPr>
          <p:nvPr>
            <p:ph type="title"/>
          </p:nvPr>
        </p:nvSpPr>
        <p:spPr/>
        <p:txBody>
          <a:bodyPr/>
          <a:lstStyle/>
          <a:p>
            <a:r>
              <a:rPr lang="cs-CZ" b="1" dirty="0"/>
              <a:t>KIPLING: </a:t>
            </a:r>
            <a:r>
              <a:rPr lang="cs-CZ" b="1" i="1" dirty="0"/>
              <a:t>THE WHITE MAN'S BURDEN</a:t>
            </a:r>
          </a:p>
        </p:txBody>
      </p:sp>
      <p:sp>
        <p:nvSpPr>
          <p:cNvPr id="3" name="Zástupný obsah 2">
            <a:extLst>
              <a:ext uri="{FF2B5EF4-FFF2-40B4-BE49-F238E27FC236}">
                <a16:creationId xmlns:a16="http://schemas.microsoft.com/office/drawing/2014/main" id="{BBF8269E-654F-4710-9203-5C5856E7C51F}"/>
              </a:ext>
            </a:extLst>
          </p:cNvPr>
          <p:cNvSpPr>
            <a:spLocks noGrp="1"/>
          </p:cNvSpPr>
          <p:nvPr>
            <p:ph idx="1"/>
          </p:nvPr>
        </p:nvSpPr>
        <p:spPr/>
        <p:txBody>
          <a:bodyPr>
            <a:normAutofit fontScale="92500" lnSpcReduction="20000"/>
          </a:bodyPr>
          <a:lstStyle/>
          <a:p>
            <a:pPr marL="0" indent="0" algn="ctr">
              <a:buNone/>
            </a:pPr>
            <a:r>
              <a:rPr lang="cs-CZ" i="1" dirty="0"/>
              <a:t>T</a:t>
            </a:r>
            <a:r>
              <a:rPr lang="en-US" i="1" dirty="0" err="1"/>
              <a:t>ake</a:t>
            </a:r>
            <a:r>
              <a:rPr lang="en-US" i="1" dirty="0"/>
              <a:t> up the White Man's burden—</a:t>
            </a:r>
          </a:p>
          <a:p>
            <a:pPr marL="0" indent="0" algn="ctr">
              <a:buNone/>
            </a:pPr>
            <a:r>
              <a:rPr lang="en-US" i="1" dirty="0"/>
              <a:t>Send forth the best ye breed—</a:t>
            </a:r>
          </a:p>
          <a:p>
            <a:pPr marL="0" indent="0" algn="ctr">
              <a:buNone/>
            </a:pPr>
            <a:r>
              <a:rPr lang="en-US" i="1" dirty="0"/>
              <a:t>Go bind your sons to exile</a:t>
            </a:r>
          </a:p>
          <a:p>
            <a:pPr marL="0" indent="0" algn="ctr">
              <a:buNone/>
            </a:pPr>
            <a:r>
              <a:rPr lang="en-US" i="1" dirty="0"/>
              <a:t>To serve your captives' need;</a:t>
            </a:r>
          </a:p>
          <a:p>
            <a:pPr marL="0" indent="0" algn="ctr">
              <a:buNone/>
            </a:pPr>
            <a:r>
              <a:rPr lang="en-US" i="1" dirty="0"/>
              <a:t>To wait in heavy harness</a:t>
            </a:r>
          </a:p>
          <a:p>
            <a:pPr marL="0" indent="0" algn="ctr">
              <a:buNone/>
            </a:pPr>
            <a:r>
              <a:rPr lang="en-US" i="1" dirty="0"/>
              <a:t>On fluttered folk and wild—</a:t>
            </a:r>
          </a:p>
          <a:p>
            <a:pPr marL="0" indent="0" algn="ctr">
              <a:buNone/>
            </a:pPr>
            <a:r>
              <a:rPr lang="en-US" i="1" dirty="0"/>
              <a:t>Your new-caught, sullen peoples,</a:t>
            </a:r>
          </a:p>
          <a:p>
            <a:pPr marL="0" indent="0" algn="ctr">
              <a:buNone/>
            </a:pPr>
            <a:r>
              <a:rPr lang="en-US" i="1" dirty="0"/>
              <a:t>Half devil and half child.</a:t>
            </a:r>
            <a:endParaRPr lang="cs-CZ" i="1" dirty="0"/>
          </a:p>
          <a:p>
            <a:pPr marL="0" indent="0" algn="ctr">
              <a:buNone/>
            </a:pPr>
            <a:endParaRPr lang="cs-CZ" i="1" dirty="0"/>
          </a:p>
          <a:p>
            <a:pPr marL="0" indent="0" algn="ctr">
              <a:buNone/>
            </a:pPr>
            <a:r>
              <a:rPr lang="cs-CZ" b="1" i="1" dirty="0"/>
              <a:t>WHAT WERE THE CONSEQUENCES OF EUROPEAN COLONIALISM FOR MIDDLE EAST?</a:t>
            </a:r>
          </a:p>
        </p:txBody>
      </p:sp>
    </p:spTree>
    <p:extLst>
      <p:ext uri="{BB962C8B-B14F-4D97-AF65-F5344CB8AC3E}">
        <p14:creationId xmlns:p14="http://schemas.microsoft.com/office/powerpoint/2010/main" val="135542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a:xfrm>
            <a:off x="145143" y="365125"/>
            <a:ext cx="11683999" cy="1325563"/>
          </a:xfrm>
        </p:spPr>
        <p:txBody>
          <a:bodyPr>
            <a:normAutofit/>
          </a:bodyPr>
          <a:lstStyle/>
          <a:p>
            <a:pPr eaLnBrk="1" hangingPunct="1"/>
            <a:r>
              <a:rPr lang="cs-CZ" altLang="cs-CZ" b="1" dirty="0">
                <a:solidFill>
                  <a:schemeClr val="tx1"/>
                </a:solidFill>
              </a:rPr>
              <a:t>POLITICAL DEVELOPMENT OF THE REGION TO WW1</a:t>
            </a:r>
          </a:p>
        </p:txBody>
      </p:sp>
      <p:sp>
        <p:nvSpPr>
          <p:cNvPr id="25603" name="Zástupný symbol pro obsah 2"/>
          <p:cNvSpPr>
            <a:spLocks noGrp="1"/>
          </p:cNvSpPr>
          <p:nvPr>
            <p:ph sz="half" idx="1"/>
          </p:nvPr>
        </p:nvSpPr>
        <p:spPr>
          <a:xfrm>
            <a:off x="838199" y="1825625"/>
            <a:ext cx="6523653" cy="4351338"/>
          </a:xfrm>
        </p:spPr>
        <p:txBody>
          <a:bodyPr>
            <a:normAutofit fontScale="92500" lnSpcReduction="10000"/>
          </a:bodyPr>
          <a:lstStyle/>
          <a:p>
            <a:pPr marL="274320" indent="-274320">
              <a:spcBef>
                <a:spcPts val="580"/>
              </a:spcBef>
              <a:buFont typeface="Wingdings 2"/>
              <a:buChar char=""/>
              <a:defRPr/>
            </a:pPr>
            <a:r>
              <a:rPr lang="en-US" sz="2400" dirty="0">
                <a:sym typeface="Wingdings" pitchFamily="2" charset="2"/>
              </a:rPr>
              <a:t>19the century: the birth of Zionism = Jewish nationalism (Theodor Herzl: </a:t>
            </a:r>
            <a:r>
              <a:rPr lang="en-US" sz="2400" i="1" dirty="0">
                <a:sym typeface="Wingdings" pitchFamily="2" charset="2"/>
              </a:rPr>
              <a:t>Der </a:t>
            </a:r>
            <a:r>
              <a:rPr lang="en-US" sz="2400" i="1" dirty="0" err="1">
                <a:sym typeface="Wingdings" pitchFamily="2" charset="2"/>
              </a:rPr>
              <a:t>Judenstaat</a:t>
            </a:r>
            <a:r>
              <a:rPr lang="en-US" sz="2400" dirty="0">
                <a:sym typeface="Wingdings" pitchFamily="2" charset="2"/>
              </a:rPr>
              <a:t>), 1897 founding of Zionist organization in Basel  more and more European Jews emigrate to Palestine – first clashes and dispute</a:t>
            </a:r>
            <a:r>
              <a:rPr lang="cs-CZ" sz="2400" dirty="0">
                <a:sym typeface="Wingdings" pitchFamily="2" charset="2"/>
              </a:rPr>
              <a:t>s</a:t>
            </a:r>
            <a:r>
              <a:rPr lang="en-US" sz="2400" dirty="0">
                <a:sym typeface="Wingdings" pitchFamily="2" charset="2"/>
              </a:rPr>
              <a:t> with local people.</a:t>
            </a:r>
          </a:p>
          <a:p>
            <a:pPr marL="274320" indent="-274320">
              <a:spcBef>
                <a:spcPts val="580"/>
              </a:spcBef>
              <a:buFont typeface="Wingdings 2"/>
              <a:buChar char=""/>
              <a:defRPr/>
            </a:pPr>
            <a:endParaRPr lang="en-US" sz="2400" dirty="0">
              <a:sym typeface="Wingdings" pitchFamily="2" charset="2"/>
            </a:endParaRPr>
          </a:p>
          <a:p>
            <a:pPr marL="274320" indent="-274320">
              <a:spcBef>
                <a:spcPts val="580"/>
              </a:spcBef>
              <a:buFont typeface="Wingdings 2"/>
              <a:buChar char=""/>
              <a:defRPr/>
            </a:pPr>
            <a:r>
              <a:rPr lang="en-US" sz="2400" dirty="0">
                <a:sym typeface="Wingdings" pitchFamily="2" charset="2"/>
              </a:rPr>
              <a:t>Deepening crisis of the Ottoman Empire – in WW1 Ottoman Empire joined the coalition of the Central Powers.</a:t>
            </a:r>
          </a:p>
          <a:p>
            <a:pPr marL="274320" indent="-274320">
              <a:spcBef>
                <a:spcPts val="580"/>
              </a:spcBef>
              <a:buFont typeface="Wingdings 2"/>
              <a:buChar char=""/>
              <a:defRPr/>
            </a:pPr>
            <a:endParaRPr lang="en-US" sz="2400" dirty="0">
              <a:sym typeface="Wingdings" pitchFamily="2" charset="2"/>
            </a:endParaRPr>
          </a:p>
          <a:p>
            <a:pPr marL="274320" indent="-274320">
              <a:spcBef>
                <a:spcPts val="580"/>
              </a:spcBef>
              <a:buFont typeface="Wingdings 2"/>
              <a:buChar char=""/>
              <a:defRPr/>
            </a:pPr>
            <a:r>
              <a:rPr lang="en-US" sz="2400" dirty="0">
                <a:sym typeface="Wingdings" pitchFamily="2" charset="2"/>
              </a:rPr>
              <a:t>The region had become the center of interests of European colonial powers (Great Britain claimed Egypt as her protectorate in 1914, competition of Russia and Great Britain in Persia). </a:t>
            </a:r>
          </a:p>
        </p:txBody>
      </p:sp>
      <p:pic>
        <p:nvPicPr>
          <p:cNvPr id="3" name="Zástupný symbol pro obsah 2"/>
          <p:cNvPicPr>
            <a:picLocks noGrp="1" noChangeAspect="1"/>
          </p:cNvPicPr>
          <p:nvPr>
            <p:ph sz="half" idx="2"/>
          </p:nvPr>
        </p:nvPicPr>
        <p:blipFill>
          <a:blip r:embed="rId2"/>
          <a:stretch>
            <a:fillRect/>
          </a:stretch>
        </p:blipFill>
        <p:spPr>
          <a:xfrm>
            <a:off x="7623396" y="1480062"/>
            <a:ext cx="4022246" cy="4351338"/>
          </a:xfrm>
          <a:prstGeom prst="rect">
            <a:avLst/>
          </a:prstGeom>
        </p:spPr>
      </p:pic>
    </p:spTree>
    <p:extLst>
      <p:ext uri="{BB962C8B-B14F-4D97-AF65-F5344CB8AC3E}">
        <p14:creationId xmlns:p14="http://schemas.microsoft.com/office/powerpoint/2010/main" val="223391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normAutofit/>
          </a:bodyPr>
          <a:lstStyle/>
          <a:p>
            <a:pPr>
              <a:defRPr/>
            </a:pPr>
            <a:r>
              <a:rPr lang="cs-CZ" b="1" dirty="0">
                <a:solidFill>
                  <a:schemeClr val="tx1"/>
                </a:solidFill>
              </a:rPr>
              <a:t>WW1 AND THE MIDDLE EAST</a:t>
            </a:r>
          </a:p>
        </p:txBody>
      </p:sp>
      <p:sp>
        <p:nvSpPr>
          <p:cNvPr id="27651" name="Zástupný symbol pro obsah 2"/>
          <p:cNvSpPr>
            <a:spLocks noGrp="1"/>
          </p:cNvSpPr>
          <p:nvPr>
            <p:ph sz="quarter" idx="1"/>
          </p:nvPr>
        </p:nvSpPr>
        <p:spPr/>
        <p:txBody>
          <a:bodyPr>
            <a:normAutofit fontScale="85000" lnSpcReduction="20000"/>
          </a:bodyPr>
          <a:lstStyle/>
          <a:p>
            <a:pPr marL="274320" indent="-274320">
              <a:spcBef>
                <a:spcPts val="580"/>
              </a:spcBef>
              <a:buFont typeface="Wingdings 2"/>
              <a:buChar char=""/>
              <a:defRPr/>
            </a:pPr>
            <a:r>
              <a:rPr lang="en-US" dirty="0"/>
              <a:t>Both Jews and Arabs (Lawrence of Arabia) supported the Triple Ent</a:t>
            </a:r>
            <a:r>
              <a:rPr lang="cs-CZ" dirty="0"/>
              <a:t>e</a:t>
            </a:r>
            <a:r>
              <a:rPr lang="en-US" dirty="0" err="1"/>
              <a:t>nte</a:t>
            </a:r>
            <a:r>
              <a:rPr lang="en-US" dirty="0"/>
              <a:t> with a hope that after the collapse of Ottoman Empire that would be granted independence or at least autonomy.</a:t>
            </a:r>
          </a:p>
          <a:p>
            <a:pPr marL="274320" indent="-274320">
              <a:spcBef>
                <a:spcPts val="580"/>
              </a:spcBef>
              <a:buFont typeface="Wingdings 2"/>
              <a:buChar char=""/>
              <a:defRPr/>
            </a:pPr>
            <a:endParaRPr lang="en-US" dirty="0"/>
          </a:p>
          <a:p>
            <a:pPr marL="274320" indent="-274320">
              <a:spcBef>
                <a:spcPts val="580"/>
              </a:spcBef>
              <a:buFont typeface="Wingdings 2"/>
              <a:buChar char=""/>
              <a:defRPr/>
            </a:pPr>
            <a:r>
              <a:rPr lang="en-US" dirty="0"/>
              <a:t>Military operations in the region: Palestinian Front, Mesopotamian Front, Caucasian front </a:t>
            </a:r>
            <a:r>
              <a:rPr lang="en-US" dirty="0">
                <a:sym typeface="Wingdings" panose="05000000000000000000" pitchFamily="2" charset="2"/>
              </a:rPr>
              <a:t> armistice October 30, 1918</a:t>
            </a:r>
            <a:endParaRPr lang="en-US" dirty="0"/>
          </a:p>
          <a:p>
            <a:pPr marL="274320" indent="-274320">
              <a:spcBef>
                <a:spcPts val="580"/>
              </a:spcBef>
              <a:buFont typeface="Wingdings 2"/>
              <a:buChar char=""/>
              <a:defRPr/>
            </a:pPr>
            <a:endParaRPr lang="en-US" dirty="0"/>
          </a:p>
          <a:p>
            <a:pPr marL="274320" indent="-274320">
              <a:spcBef>
                <a:spcPts val="580"/>
              </a:spcBef>
              <a:buFont typeface="Wingdings 2"/>
              <a:buChar char=""/>
              <a:defRPr/>
            </a:pPr>
            <a:r>
              <a:rPr lang="en-US" dirty="0"/>
              <a:t>The goals and ambitions of both groups were obviously contradictory: European great powers had the negotiations with both of them (Balfour Declaration 1917, correspondence of Henry McMahon and Sharif Hussein 1915-16).</a:t>
            </a:r>
          </a:p>
          <a:p>
            <a:pPr marL="274320" indent="-274320">
              <a:spcBef>
                <a:spcPts val="580"/>
              </a:spcBef>
              <a:buFont typeface="Wingdings 2"/>
              <a:buChar char=""/>
              <a:defRPr/>
            </a:pPr>
            <a:endParaRPr lang="en-US" dirty="0"/>
          </a:p>
          <a:p>
            <a:pPr marL="274320" indent="-274320">
              <a:spcBef>
                <a:spcPts val="580"/>
              </a:spcBef>
              <a:buFont typeface="Wingdings 2"/>
              <a:buChar char=""/>
              <a:defRPr/>
            </a:pPr>
            <a:r>
              <a:rPr lang="en-US" dirty="0"/>
              <a:t>Concurrently secret negotiations between Great Britain and France in order to divide the Middle East: </a:t>
            </a:r>
            <a:r>
              <a:rPr lang="en-US" b="1" dirty="0"/>
              <a:t>Sykes-Picot Agreement</a:t>
            </a:r>
            <a:r>
              <a:rPr lang="en-US" dirty="0"/>
              <a:t> </a:t>
            </a:r>
            <a:r>
              <a:rPr lang="cs-CZ" dirty="0"/>
              <a:t>(</a:t>
            </a:r>
            <a:r>
              <a:rPr lang="en-US" dirty="0"/>
              <a:t>1916</a:t>
            </a:r>
            <a:r>
              <a:rPr lang="cs-CZ" dirty="0"/>
              <a:t>)</a:t>
            </a:r>
            <a:r>
              <a:rPr lang="en-US" dirty="0"/>
              <a:t> – violation of all pledges given to Arabs and Jews.</a:t>
            </a:r>
          </a:p>
        </p:txBody>
      </p:sp>
    </p:spTree>
    <p:extLst>
      <p:ext uri="{BB962C8B-B14F-4D97-AF65-F5344CB8AC3E}">
        <p14:creationId xmlns:p14="http://schemas.microsoft.com/office/powerpoint/2010/main" val="215360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DCC6D1-0C27-4B58-86BD-2A096DE8D2CA}"/>
              </a:ext>
            </a:extLst>
          </p:cNvPr>
          <p:cNvSpPr>
            <a:spLocks noGrp="1"/>
          </p:cNvSpPr>
          <p:nvPr>
            <p:ph type="title"/>
          </p:nvPr>
        </p:nvSpPr>
        <p:spPr>
          <a:xfrm>
            <a:off x="838200" y="142253"/>
            <a:ext cx="10515600" cy="1325563"/>
          </a:xfrm>
        </p:spPr>
        <p:txBody>
          <a:bodyPr/>
          <a:lstStyle/>
          <a:p>
            <a:r>
              <a:rPr lang="cs-CZ" b="1" dirty="0"/>
              <a:t>BALFOUR DECLARATION (1917)</a:t>
            </a:r>
          </a:p>
        </p:txBody>
      </p:sp>
      <p:sp>
        <p:nvSpPr>
          <p:cNvPr id="3" name="Zástupný obsah 2">
            <a:extLst>
              <a:ext uri="{FF2B5EF4-FFF2-40B4-BE49-F238E27FC236}">
                <a16:creationId xmlns:a16="http://schemas.microsoft.com/office/drawing/2014/main" id="{504CFE23-A408-4793-A134-4D9A92B66ECE}"/>
              </a:ext>
            </a:extLst>
          </p:cNvPr>
          <p:cNvSpPr>
            <a:spLocks noGrp="1"/>
          </p:cNvSpPr>
          <p:nvPr>
            <p:ph idx="1"/>
          </p:nvPr>
        </p:nvSpPr>
        <p:spPr>
          <a:xfrm>
            <a:off x="838200" y="1253331"/>
            <a:ext cx="10515600" cy="4351338"/>
          </a:xfrm>
        </p:spPr>
        <p:txBody>
          <a:bodyPr>
            <a:noAutofit/>
          </a:bodyPr>
          <a:lstStyle/>
          <a:p>
            <a:pPr marL="0" indent="0">
              <a:buNone/>
            </a:pPr>
            <a:r>
              <a:rPr lang="en-US" sz="2000" dirty="0"/>
              <a:t>November 2nd, 1917</a:t>
            </a:r>
          </a:p>
          <a:p>
            <a:pPr marL="0" indent="0">
              <a:buNone/>
            </a:pPr>
            <a:endParaRPr lang="cs-CZ" sz="2000" dirty="0"/>
          </a:p>
          <a:p>
            <a:pPr marL="0" indent="0">
              <a:buNone/>
            </a:pPr>
            <a:r>
              <a:rPr lang="en-US" sz="2000" dirty="0"/>
              <a:t>Dear Lord Rothschild,</a:t>
            </a:r>
          </a:p>
          <a:p>
            <a:pPr marL="0" indent="0">
              <a:buNone/>
            </a:pPr>
            <a:r>
              <a:rPr lang="en-US" sz="2000" dirty="0"/>
              <a:t>I have much pleasure in conveying to you, on behalf of His Majesty's Government, the following declaration of sympathy with Jewish Zionist aspirations which has been submitted to, and approved by, the Cabinet.</a:t>
            </a:r>
          </a:p>
          <a:p>
            <a:pPr marL="0" indent="0">
              <a:buNone/>
            </a:pPr>
            <a:r>
              <a:rPr lang="en-US" sz="2000" dirty="0"/>
              <a:t>"His Majesty's Government view </a:t>
            </a:r>
            <a:r>
              <a:rPr lang="en-US" sz="2000" b="1" dirty="0"/>
              <a:t>with </a:t>
            </a:r>
            <a:r>
              <a:rPr lang="en-US" sz="2000" b="1" dirty="0" err="1"/>
              <a:t>favour</a:t>
            </a:r>
            <a:r>
              <a:rPr lang="en-US" sz="2000" b="1" dirty="0"/>
              <a:t> the establishment in Palestine of a national home for the Jewish people</a:t>
            </a:r>
            <a:r>
              <a:rPr lang="en-US" sz="2000" dirty="0"/>
              <a:t>, and will use their best </a:t>
            </a:r>
            <a:r>
              <a:rPr lang="en-US" sz="2000" dirty="0" err="1"/>
              <a:t>endeavours</a:t>
            </a:r>
            <a:r>
              <a:rPr lang="en-US" sz="2000" dirty="0"/>
              <a:t> to facilitate the achievement of this object, it being clearly understood that nothing shall be done which may prejudice the civil and religious rights of existing non-Jewish communities in Palestine, or the rights and political status enjoyed by Jews in any other country."</a:t>
            </a:r>
          </a:p>
          <a:p>
            <a:pPr marL="0" indent="0">
              <a:buNone/>
            </a:pPr>
            <a:r>
              <a:rPr lang="en-US" sz="2000" dirty="0"/>
              <a:t>I should be grateful if you would bring this declaration to the knowledge of the Zionist Federation.</a:t>
            </a:r>
          </a:p>
          <a:p>
            <a:endParaRPr lang="en-US" sz="2000" dirty="0"/>
          </a:p>
          <a:p>
            <a:pPr marL="0" indent="0">
              <a:buNone/>
            </a:pPr>
            <a:r>
              <a:rPr lang="en-US" sz="2000" dirty="0"/>
              <a:t>Yours sincerely,</a:t>
            </a:r>
          </a:p>
          <a:p>
            <a:pPr marL="0" indent="0">
              <a:buNone/>
            </a:pPr>
            <a:endParaRPr lang="cs-CZ" sz="2000" dirty="0"/>
          </a:p>
          <a:p>
            <a:pPr marL="0" indent="0">
              <a:buNone/>
            </a:pPr>
            <a:r>
              <a:rPr lang="en-US" sz="2000" dirty="0"/>
              <a:t>Arthur James Balfour</a:t>
            </a:r>
            <a:endParaRPr lang="cs-CZ" sz="2000" dirty="0"/>
          </a:p>
        </p:txBody>
      </p:sp>
    </p:spTree>
    <p:extLst>
      <p:ext uri="{BB962C8B-B14F-4D97-AF65-F5344CB8AC3E}">
        <p14:creationId xmlns:p14="http://schemas.microsoft.com/office/powerpoint/2010/main" val="2996170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pPr eaLnBrk="1" hangingPunct="1"/>
            <a:r>
              <a:rPr lang="cs-CZ" altLang="cs-CZ" b="1" dirty="0">
                <a:solidFill>
                  <a:schemeClr val="tx1"/>
                </a:solidFill>
              </a:rPr>
              <a:t>VERSAILLES PEACE CONFERENCE 1918-1919</a:t>
            </a:r>
          </a:p>
        </p:txBody>
      </p:sp>
      <p:sp>
        <p:nvSpPr>
          <p:cNvPr id="19459" name="Zástupný symbol pro obsah 2"/>
          <p:cNvSpPr>
            <a:spLocks noGrp="1"/>
          </p:cNvSpPr>
          <p:nvPr>
            <p:ph sz="half" idx="1"/>
          </p:nvPr>
        </p:nvSpPr>
        <p:spPr>
          <a:xfrm>
            <a:off x="838199" y="1825625"/>
            <a:ext cx="5357327" cy="4351338"/>
          </a:xfrm>
        </p:spPr>
        <p:txBody>
          <a:bodyPr>
            <a:normAutofit fontScale="85000" lnSpcReduction="20000"/>
          </a:bodyPr>
          <a:lstStyle/>
          <a:p>
            <a:pPr eaLnBrk="1" hangingPunct="1"/>
            <a:r>
              <a:rPr lang="en-US" altLang="cs-CZ" dirty="0"/>
              <a:t>Discussion of the future settlement </a:t>
            </a:r>
            <a:br>
              <a:rPr lang="en-US" altLang="cs-CZ" dirty="0"/>
            </a:br>
            <a:r>
              <a:rPr lang="en-US" altLang="cs-CZ" dirty="0"/>
              <a:t>of territories of Ottoman Empire (Ottoman Empire in turmoil </a:t>
            </a:r>
            <a:r>
              <a:rPr lang="en-US" altLang="cs-CZ" dirty="0">
                <a:sym typeface="Wingdings" panose="05000000000000000000" pitchFamily="2" charset="2"/>
              </a:rPr>
              <a:t> civil war  1923 Republic of Turkey.</a:t>
            </a:r>
            <a:endParaRPr lang="en-US" altLang="cs-CZ" dirty="0"/>
          </a:p>
          <a:p>
            <a:pPr eaLnBrk="1" hangingPunct="1"/>
            <a:endParaRPr lang="en-US" altLang="cs-CZ" dirty="0"/>
          </a:p>
          <a:p>
            <a:pPr eaLnBrk="1" hangingPunct="1"/>
            <a:r>
              <a:rPr lang="en-US" altLang="cs-CZ" dirty="0"/>
              <a:t>The negotiations were to continue </a:t>
            </a:r>
            <a:br>
              <a:rPr lang="en-US" altLang="cs-CZ" dirty="0"/>
            </a:br>
            <a:r>
              <a:rPr lang="en-US" altLang="cs-CZ" dirty="0"/>
              <a:t>in follow-up conferences in San Remo and </a:t>
            </a:r>
            <a:r>
              <a:rPr lang="en-US" altLang="cs-CZ" dirty="0" err="1"/>
              <a:t>Sèvres</a:t>
            </a:r>
            <a:r>
              <a:rPr lang="en-US" altLang="cs-CZ" dirty="0"/>
              <a:t> (1920).</a:t>
            </a:r>
          </a:p>
          <a:p>
            <a:pPr eaLnBrk="1" hangingPunct="1"/>
            <a:endParaRPr lang="en-US" altLang="cs-CZ" dirty="0"/>
          </a:p>
          <a:p>
            <a:pPr eaLnBrk="1" hangingPunct="1"/>
            <a:r>
              <a:rPr lang="en-US" altLang="cs-CZ" dirty="0"/>
              <a:t>The regional delegations had very limited options, France and Great Britain made the crucial decisions </a:t>
            </a:r>
            <a:r>
              <a:rPr lang="en-US" altLang="cs-CZ" dirty="0">
                <a:sym typeface="Wingdings" panose="05000000000000000000" pitchFamily="2" charset="2"/>
              </a:rPr>
              <a:t> modern map of Middle East.</a:t>
            </a:r>
            <a:endParaRPr lang="en-US" altLang="cs-CZ" dirty="0"/>
          </a:p>
        </p:txBody>
      </p:sp>
      <p:pic>
        <p:nvPicPr>
          <p:cNvPr id="5" name="Zástupný obsah 4">
            <a:extLst>
              <a:ext uri="{FF2B5EF4-FFF2-40B4-BE49-F238E27FC236}">
                <a16:creationId xmlns:a16="http://schemas.microsoft.com/office/drawing/2014/main" id="{31412971-E240-4258-91DA-F0844D4B11C5}"/>
              </a:ext>
            </a:extLst>
          </p:cNvPr>
          <p:cNvPicPr>
            <a:picLocks noGrp="1" noChangeAspect="1"/>
          </p:cNvPicPr>
          <p:nvPr>
            <p:ph sz="half" idx="2"/>
          </p:nvPr>
        </p:nvPicPr>
        <p:blipFill>
          <a:blip r:embed="rId2"/>
          <a:stretch>
            <a:fillRect/>
          </a:stretch>
        </p:blipFill>
        <p:spPr>
          <a:xfrm>
            <a:off x="6259003" y="1825625"/>
            <a:ext cx="5007994" cy="4351338"/>
          </a:xfrm>
          <a:prstGeom prst="rect">
            <a:avLst/>
          </a:prstGeom>
        </p:spPr>
      </p:pic>
    </p:spTree>
    <p:extLst>
      <p:ext uri="{BB962C8B-B14F-4D97-AF65-F5344CB8AC3E}">
        <p14:creationId xmlns:p14="http://schemas.microsoft.com/office/powerpoint/2010/main" val="372128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7CF00A43-0A07-4EEF-9998-791AF23DB099}"/>
              </a:ext>
            </a:extLst>
          </p:cNvPr>
          <p:cNvPicPr>
            <a:picLocks noChangeAspect="1"/>
          </p:cNvPicPr>
          <p:nvPr/>
        </p:nvPicPr>
        <p:blipFill>
          <a:blip r:embed="rId2"/>
          <a:stretch>
            <a:fillRect/>
          </a:stretch>
        </p:blipFill>
        <p:spPr>
          <a:xfrm>
            <a:off x="1760540" y="643466"/>
            <a:ext cx="8670919" cy="5571067"/>
          </a:xfrm>
          <a:prstGeom prst="rect">
            <a:avLst/>
          </a:prstGeom>
        </p:spPr>
      </p:pic>
    </p:spTree>
    <p:extLst>
      <p:ext uri="{BB962C8B-B14F-4D97-AF65-F5344CB8AC3E}">
        <p14:creationId xmlns:p14="http://schemas.microsoft.com/office/powerpoint/2010/main" val="175768164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895</Words>
  <Application>Microsoft Office PowerPoint</Application>
  <PresentationFormat>Širokoúhlá obrazovka</PresentationFormat>
  <Paragraphs>71</Paragraphs>
  <Slides>14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Arial</vt:lpstr>
      <vt:lpstr>Calibri</vt:lpstr>
      <vt:lpstr>Calibri Light</vt:lpstr>
      <vt:lpstr>Wingdings 2</vt:lpstr>
      <vt:lpstr>Motiv Office</vt:lpstr>
      <vt:lpstr> Carving up the Middle East in and after WWI: Was Europe lucky, evil, or smart?</vt:lpstr>
      <vt:lpstr>DECLINE OF THE OTTOMAN EMPIRE</vt:lpstr>
      <vt:lpstr>Prezentace aplikace PowerPoint</vt:lpstr>
      <vt:lpstr>KIPLING: THE WHITE MAN'S BURDEN</vt:lpstr>
      <vt:lpstr>POLITICAL DEVELOPMENT OF THE REGION TO WW1</vt:lpstr>
      <vt:lpstr>WW1 AND THE MIDDLE EAST</vt:lpstr>
      <vt:lpstr>BALFOUR DECLARATION (1917)</vt:lpstr>
      <vt:lpstr>VERSAILLES PEACE CONFERENCE 1918-1919</vt:lpstr>
      <vt:lpstr>Prezentace aplikace PowerPoint</vt:lpstr>
      <vt:lpstr>CORRESPONDENCE BETWEEN EMIR FAISAL AND FELIX FRANKFURTER (1919)</vt:lpstr>
      <vt:lpstr>POSTWAR MIDDLE EAST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the basic terminology, geography, demography</dc:title>
  <dc:creator>Eva Taterova</dc:creator>
  <cp:lastModifiedBy>Eva Taterova</cp:lastModifiedBy>
  <cp:revision>30</cp:revision>
  <dcterms:created xsi:type="dcterms:W3CDTF">2018-09-24T10:37:06Z</dcterms:created>
  <dcterms:modified xsi:type="dcterms:W3CDTF">2021-03-18T10:59:58Z</dcterms:modified>
</cp:coreProperties>
</file>